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258" r:id="rId6"/>
    <p:sldId id="264" r:id="rId7"/>
    <p:sldId id="265" r:id="rId8"/>
    <p:sldId id="276" r:id="rId9"/>
    <p:sldId id="277" r:id="rId10"/>
    <p:sldId id="278" r:id="rId11"/>
    <p:sldId id="279" r:id="rId12"/>
    <p:sldId id="778" r:id="rId13"/>
    <p:sldId id="784" r:id="rId14"/>
    <p:sldId id="780" r:id="rId15"/>
    <p:sldId id="781" r:id="rId16"/>
    <p:sldId id="305" r:id="rId17"/>
    <p:sldId id="779" r:id="rId18"/>
    <p:sldId id="785" r:id="rId19"/>
    <p:sldId id="786" r:id="rId20"/>
    <p:sldId id="787" r:id="rId21"/>
    <p:sldId id="782" r:id="rId22"/>
    <p:sldId id="783" r:id="rId23"/>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3" d="2"/>
        <a:sy n="3" d="2"/>
      </p:scale>
      <p:origin x="0" y="0"/>
    </p:cViewPr>
  </p:notesTextViewPr>
  <p:notesViewPr>
    <p:cSldViewPr snapToGrid="0">
      <p:cViewPr varScale="1">
        <p:scale>
          <a:sx n="120" d="100"/>
          <a:sy n="120" d="100"/>
        </p:scale>
        <p:origin x="49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gidijus Braciška" userId="bde26b94-9573-4360-a558-f5fbc4472024" providerId="ADAL" clId="{333EF8FB-5008-40BA-BCC5-EB674357F9E8}"/>
    <pc:docChg chg="undo custSel addSld delSld modSld sldOrd">
      <pc:chgData name="Egidijus Braciška" userId="bde26b94-9573-4360-a558-f5fbc4472024" providerId="ADAL" clId="{333EF8FB-5008-40BA-BCC5-EB674357F9E8}" dt="2026-07-23T13:22:25.442" v="4871" actId="20577"/>
      <pc:docMkLst>
        <pc:docMk/>
      </pc:docMkLst>
      <pc:sldChg chg="modSp mod setBg">
        <pc:chgData name="Egidijus Braciška" userId="bde26b94-9573-4360-a558-f5fbc4472024" providerId="ADAL" clId="{333EF8FB-5008-40BA-BCC5-EB674357F9E8}" dt="2026-07-08T06:38:16.607" v="3462" actId="20577"/>
        <pc:sldMkLst>
          <pc:docMk/>
          <pc:sldMk cId="3041323006" sldId="256"/>
        </pc:sldMkLst>
        <pc:spChg chg="mod">
          <ac:chgData name="Egidijus Braciška" userId="bde26b94-9573-4360-a558-f5fbc4472024" providerId="ADAL" clId="{333EF8FB-5008-40BA-BCC5-EB674357F9E8}" dt="2026-07-08T06:38:16.607" v="3462" actId="20577"/>
          <ac:spMkLst>
            <pc:docMk/>
            <pc:sldMk cId="3041323006" sldId="256"/>
            <ac:spMk id="2" creationId="{7BB5FF6F-0019-D764-DD77-29AAD3BD5922}"/>
          </ac:spMkLst>
        </pc:spChg>
        <pc:spChg chg="mod">
          <ac:chgData name="Egidijus Braciška" userId="bde26b94-9573-4360-a558-f5fbc4472024" providerId="ADAL" clId="{333EF8FB-5008-40BA-BCC5-EB674357F9E8}" dt="2026-07-07T07:05:41.710" v="87" actId="120"/>
          <ac:spMkLst>
            <pc:docMk/>
            <pc:sldMk cId="3041323006" sldId="256"/>
            <ac:spMk id="3" creationId="{A68A3FEF-9202-1DEC-710B-5F7E77EB7316}"/>
          </ac:spMkLst>
        </pc:spChg>
      </pc:sldChg>
      <pc:sldChg chg="addSp modSp mod setBg">
        <pc:chgData name="Egidijus Braciška" userId="bde26b94-9573-4360-a558-f5fbc4472024" providerId="ADAL" clId="{333EF8FB-5008-40BA-BCC5-EB674357F9E8}" dt="2026-07-23T13:13:20.157" v="4849" actId="6549"/>
        <pc:sldMkLst>
          <pc:docMk/>
          <pc:sldMk cId="2842091296" sldId="258"/>
        </pc:sldMkLst>
        <pc:spChg chg="add mod">
          <ac:chgData name="Egidijus Braciška" userId="bde26b94-9573-4360-a558-f5fbc4472024" providerId="ADAL" clId="{333EF8FB-5008-40BA-BCC5-EB674357F9E8}" dt="2026-07-23T13:13:20.157" v="4849" actId="6549"/>
          <ac:spMkLst>
            <pc:docMk/>
            <pc:sldMk cId="2842091296" sldId="258"/>
            <ac:spMk id="2" creationId="{47A2A005-1025-BC4C-FEA1-4A81CC642E63}"/>
          </ac:spMkLst>
        </pc:spChg>
        <pc:spChg chg="mod">
          <ac:chgData name="Egidijus Braciška" userId="bde26b94-9573-4360-a558-f5fbc4472024" providerId="ADAL" clId="{333EF8FB-5008-40BA-BCC5-EB674357F9E8}" dt="2026-07-07T07:10:37.225" v="111" actId="20577"/>
          <ac:spMkLst>
            <pc:docMk/>
            <pc:sldMk cId="2842091296" sldId="258"/>
            <ac:spMk id="4" creationId="{FE31A856-AD0D-8B8D-6690-FE6A68328067}"/>
          </ac:spMkLst>
        </pc:spChg>
      </pc:sldChg>
      <pc:sldChg chg="addSp delSp modSp del mod ord">
        <pc:chgData name="Egidijus Braciška" userId="bde26b94-9573-4360-a558-f5fbc4472024" providerId="ADAL" clId="{333EF8FB-5008-40BA-BCC5-EB674357F9E8}" dt="2026-07-23T13:13:36.949" v="4850" actId="47"/>
        <pc:sldMkLst>
          <pc:docMk/>
          <pc:sldMk cId="2474303670" sldId="263"/>
        </pc:sldMkLst>
      </pc:sldChg>
      <pc:sldChg chg="addSp delSp modSp mod">
        <pc:chgData name="Egidijus Braciška" userId="bde26b94-9573-4360-a558-f5fbc4472024" providerId="ADAL" clId="{333EF8FB-5008-40BA-BCC5-EB674357F9E8}" dt="2026-07-07T07:30:58.370" v="183" actId="255"/>
        <pc:sldMkLst>
          <pc:docMk/>
          <pc:sldMk cId="1709124752" sldId="264"/>
        </pc:sldMkLst>
        <pc:spChg chg="add mod">
          <ac:chgData name="Egidijus Braciška" userId="bde26b94-9573-4360-a558-f5fbc4472024" providerId="ADAL" clId="{333EF8FB-5008-40BA-BCC5-EB674357F9E8}" dt="2026-07-07T07:16:09.596" v="160" actId="5793"/>
          <ac:spMkLst>
            <pc:docMk/>
            <pc:sldMk cId="1709124752" sldId="264"/>
            <ac:spMk id="2" creationId="{66C4B769-FE69-E628-7C13-535CCEB1C51F}"/>
          </ac:spMkLst>
        </pc:spChg>
        <pc:spChg chg="mod">
          <ac:chgData name="Egidijus Braciška" userId="bde26b94-9573-4360-a558-f5fbc4472024" providerId="ADAL" clId="{333EF8FB-5008-40BA-BCC5-EB674357F9E8}" dt="2026-07-07T07:13:09.922" v="148" actId="14100"/>
          <ac:spMkLst>
            <pc:docMk/>
            <pc:sldMk cId="1709124752" sldId="264"/>
            <ac:spMk id="5" creationId="{2096295C-3D33-2155-ED4D-AE4E9D0879BA}"/>
          </ac:spMkLst>
        </pc:spChg>
        <pc:spChg chg="add mod">
          <ac:chgData name="Egidijus Braciška" userId="bde26b94-9573-4360-a558-f5fbc4472024" providerId="ADAL" clId="{333EF8FB-5008-40BA-BCC5-EB674357F9E8}" dt="2026-07-07T07:28:54.612" v="177" actId="20577"/>
          <ac:spMkLst>
            <pc:docMk/>
            <pc:sldMk cId="1709124752" sldId="264"/>
            <ac:spMk id="6" creationId="{471A6C58-F533-CB7F-4BE1-241A8D278323}"/>
          </ac:spMkLst>
        </pc:spChg>
        <pc:spChg chg="add mod">
          <ac:chgData name="Egidijus Braciška" userId="bde26b94-9573-4360-a558-f5fbc4472024" providerId="ADAL" clId="{333EF8FB-5008-40BA-BCC5-EB674357F9E8}" dt="2026-07-07T07:29:19.822" v="180" actId="207"/>
          <ac:spMkLst>
            <pc:docMk/>
            <pc:sldMk cId="1709124752" sldId="264"/>
            <ac:spMk id="9" creationId="{14FC09AC-AFD0-AFBF-12AA-E41274CA6966}"/>
          </ac:spMkLst>
        </pc:spChg>
        <pc:spChg chg="add mod">
          <ac:chgData name="Egidijus Braciška" userId="bde26b94-9573-4360-a558-f5fbc4472024" providerId="ADAL" clId="{333EF8FB-5008-40BA-BCC5-EB674357F9E8}" dt="2026-07-07T07:29:06.248" v="178" actId="207"/>
          <ac:spMkLst>
            <pc:docMk/>
            <pc:sldMk cId="1709124752" sldId="264"/>
            <ac:spMk id="11" creationId="{04B0ED88-550C-60A2-2294-5EF34D3606EE}"/>
          </ac:spMkLst>
        </pc:spChg>
        <pc:spChg chg="add mod">
          <ac:chgData name="Egidijus Braciška" userId="bde26b94-9573-4360-a558-f5fbc4472024" providerId="ADAL" clId="{333EF8FB-5008-40BA-BCC5-EB674357F9E8}" dt="2026-07-07T07:30:58.370" v="183" actId="255"/>
          <ac:spMkLst>
            <pc:docMk/>
            <pc:sldMk cId="1709124752" sldId="264"/>
            <ac:spMk id="12" creationId="{54ED3185-F9A5-3F45-6ECB-A92D126B560E}"/>
          </ac:spMkLst>
        </pc:spChg>
      </pc:sldChg>
      <pc:sldChg chg="addSp delSp modSp mod">
        <pc:chgData name="Egidijus Braciška" userId="bde26b94-9573-4360-a558-f5fbc4472024" providerId="ADAL" clId="{333EF8FB-5008-40BA-BCC5-EB674357F9E8}" dt="2026-07-07T07:49:00.531" v="368" actId="20577"/>
        <pc:sldMkLst>
          <pc:docMk/>
          <pc:sldMk cId="3394740865" sldId="265"/>
        </pc:sldMkLst>
        <pc:spChg chg="add mod">
          <ac:chgData name="Egidijus Braciška" userId="bde26b94-9573-4360-a558-f5fbc4472024" providerId="ADAL" clId="{333EF8FB-5008-40BA-BCC5-EB674357F9E8}" dt="2026-07-07T07:32:22.719" v="211" actId="20577"/>
          <ac:spMkLst>
            <pc:docMk/>
            <pc:sldMk cId="3394740865" sldId="265"/>
            <ac:spMk id="3" creationId="{4B9C735C-4E43-F404-D65E-91E68C3A3760}"/>
          </ac:spMkLst>
        </pc:spChg>
        <pc:spChg chg="add mod">
          <ac:chgData name="Egidijus Braciška" userId="bde26b94-9573-4360-a558-f5fbc4472024" providerId="ADAL" clId="{333EF8FB-5008-40BA-BCC5-EB674357F9E8}" dt="2026-07-07T07:42:07.177" v="242" actId="207"/>
          <ac:spMkLst>
            <pc:docMk/>
            <pc:sldMk cId="3394740865" sldId="265"/>
            <ac:spMk id="8" creationId="{3387AFE7-1571-EAA0-2DC1-95AB0EF1AFBF}"/>
          </ac:spMkLst>
        </pc:spChg>
        <pc:spChg chg="add mod">
          <ac:chgData name="Egidijus Braciška" userId="bde26b94-9573-4360-a558-f5fbc4472024" providerId="ADAL" clId="{333EF8FB-5008-40BA-BCC5-EB674357F9E8}" dt="2026-07-07T07:43:11.819" v="283" actId="207"/>
          <ac:spMkLst>
            <pc:docMk/>
            <pc:sldMk cId="3394740865" sldId="265"/>
            <ac:spMk id="10" creationId="{105104E0-80ED-B3D3-1A1C-72BF4E3AEBC7}"/>
          </ac:spMkLst>
        </pc:spChg>
        <pc:spChg chg="add mod">
          <ac:chgData name="Egidijus Braciška" userId="bde26b94-9573-4360-a558-f5fbc4472024" providerId="ADAL" clId="{333EF8FB-5008-40BA-BCC5-EB674357F9E8}" dt="2026-07-07T07:49:00.531" v="368" actId="20577"/>
          <ac:spMkLst>
            <pc:docMk/>
            <pc:sldMk cId="3394740865" sldId="265"/>
            <ac:spMk id="12" creationId="{425235EC-1D48-1602-BA22-F5625DE72B2C}"/>
          </ac:spMkLst>
        </pc:spChg>
        <pc:picChg chg="add mod">
          <ac:chgData name="Egidijus Braciška" userId="bde26b94-9573-4360-a558-f5fbc4472024" providerId="ADAL" clId="{333EF8FB-5008-40BA-BCC5-EB674357F9E8}" dt="2026-07-07T07:39:59.657" v="216" actId="1076"/>
          <ac:picMkLst>
            <pc:docMk/>
            <pc:sldMk cId="3394740865" sldId="265"/>
            <ac:picMk id="7" creationId="{B6BA68D4-550B-3743-96F4-4DD6015CEDED}"/>
          </ac:picMkLst>
        </pc:picChg>
      </pc:sldChg>
      <pc:sldChg chg="modSp add del mod">
        <pc:chgData name="Egidijus Braciška" userId="bde26b94-9573-4360-a558-f5fbc4472024" providerId="ADAL" clId="{333EF8FB-5008-40BA-BCC5-EB674357F9E8}" dt="2026-07-23T13:13:40.363" v="4851" actId="47"/>
        <pc:sldMkLst>
          <pc:docMk/>
          <pc:sldMk cId="4269126963" sldId="275"/>
        </pc:sldMkLst>
      </pc:sldChg>
      <pc:sldChg chg="addSp delSp modSp add mod setBg">
        <pc:chgData name="Egidijus Braciška" userId="bde26b94-9573-4360-a558-f5fbc4472024" providerId="ADAL" clId="{333EF8FB-5008-40BA-BCC5-EB674357F9E8}" dt="2026-07-07T08:19:36.616" v="673" actId="22"/>
        <pc:sldMkLst>
          <pc:docMk/>
          <pc:sldMk cId="821134213" sldId="276"/>
        </pc:sldMkLst>
        <pc:spChg chg="add mod">
          <ac:chgData name="Egidijus Braciška" userId="bde26b94-9573-4360-a558-f5fbc4472024" providerId="ADAL" clId="{333EF8FB-5008-40BA-BCC5-EB674357F9E8}" dt="2026-07-07T08:08:45.095" v="632" actId="208"/>
          <ac:spMkLst>
            <pc:docMk/>
            <pc:sldMk cId="821134213" sldId="276"/>
            <ac:spMk id="2" creationId="{CE380DD4-2FAF-FE42-086B-2F19F62D9F8A}"/>
          </ac:spMkLst>
        </pc:spChg>
        <pc:spChg chg="mod">
          <ac:chgData name="Egidijus Braciška" userId="bde26b94-9573-4360-a558-f5fbc4472024" providerId="ADAL" clId="{333EF8FB-5008-40BA-BCC5-EB674357F9E8}" dt="2026-07-07T08:06:33.942" v="621" actId="1076"/>
          <ac:spMkLst>
            <pc:docMk/>
            <pc:sldMk cId="821134213" sldId="276"/>
            <ac:spMk id="3" creationId="{27F1098E-F8B5-46BB-8481-31242AB5E615}"/>
          </ac:spMkLst>
        </pc:spChg>
        <pc:spChg chg="add mod">
          <ac:chgData name="Egidijus Braciška" userId="bde26b94-9573-4360-a558-f5fbc4472024" providerId="ADAL" clId="{333EF8FB-5008-40BA-BCC5-EB674357F9E8}" dt="2026-07-07T08:14:58.878" v="671" actId="20577"/>
          <ac:spMkLst>
            <pc:docMk/>
            <pc:sldMk cId="821134213" sldId="276"/>
            <ac:spMk id="5" creationId="{69A923F6-71F1-9A07-3280-FA0A42E53E5F}"/>
          </ac:spMkLst>
        </pc:spChg>
      </pc:sldChg>
      <pc:sldChg chg="addSp delSp modSp add mod setBg">
        <pc:chgData name="Egidijus Braciška" userId="bde26b94-9573-4360-a558-f5fbc4472024" providerId="ADAL" clId="{333EF8FB-5008-40BA-BCC5-EB674357F9E8}" dt="2026-07-07T08:22:56.119" v="741" actId="22"/>
        <pc:sldMkLst>
          <pc:docMk/>
          <pc:sldMk cId="3184050756" sldId="277"/>
        </pc:sldMkLst>
        <pc:spChg chg="mod">
          <ac:chgData name="Egidijus Braciška" userId="bde26b94-9573-4360-a558-f5fbc4472024" providerId="ADAL" clId="{333EF8FB-5008-40BA-BCC5-EB674357F9E8}" dt="2026-07-07T08:20:12.578" v="719" actId="20577"/>
          <ac:spMkLst>
            <pc:docMk/>
            <pc:sldMk cId="3184050756" sldId="277"/>
            <ac:spMk id="3" creationId="{8E0E9DA8-1ED3-6149-7C99-99436D77E3BB}"/>
          </ac:spMkLst>
        </pc:spChg>
        <pc:spChg chg="add">
          <ac:chgData name="Egidijus Braciška" userId="bde26b94-9573-4360-a558-f5fbc4472024" providerId="ADAL" clId="{333EF8FB-5008-40BA-BCC5-EB674357F9E8}" dt="2026-07-07T08:20:40.898" v="722" actId="22"/>
          <ac:spMkLst>
            <pc:docMk/>
            <pc:sldMk cId="3184050756" sldId="277"/>
            <ac:spMk id="6" creationId="{685C78A5-29E2-FD03-0A3D-0A57D86FC8B9}"/>
          </ac:spMkLst>
        </pc:spChg>
        <pc:spChg chg="mod">
          <ac:chgData name="Egidijus Braciška" userId="bde26b94-9573-4360-a558-f5fbc4472024" providerId="ADAL" clId="{333EF8FB-5008-40BA-BCC5-EB674357F9E8}" dt="2026-07-07T08:20:53.272" v="724"/>
          <ac:spMkLst>
            <pc:docMk/>
            <pc:sldMk cId="3184050756" sldId="277"/>
            <ac:spMk id="11" creationId="{44517D0C-3E4C-E55B-1A20-71480817E28A}"/>
          </ac:spMkLst>
        </pc:spChg>
        <pc:spChg chg="mod">
          <ac:chgData name="Egidijus Braciška" userId="bde26b94-9573-4360-a558-f5fbc4472024" providerId="ADAL" clId="{333EF8FB-5008-40BA-BCC5-EB674357F9E8}" dt="2026-07-07T08:20:53.272" v="724"/>
          <ac:spMkLst>
            <pc:docMk/>
            <pc:sldMk cId="3184050756" sldId="277"/>
            <ac:spMk id="12" creationId="{3CEA35E3-460E-B869-C4F7-87181BDC4AE3}"/>
          </ac:spMkLst>
        </pc:spChg>
        <pc:spChg chg="mod">
          <ac:chgData name="Egidijus Braciška" userId="bde26b94-9573-4360-a558-f5fbc4472024" providerId="ADAL" clId="{333EF8FB-5008-40BA-BCC5-EB674357F9E8}" dt="2026-07-07T08:20:53.272" v="724"/>
          <ac:spMkLst>
            <pc:docMk/>
            <pc:sldMk cId="3184050756" sldId="277"/>
            <ac:spMk id="13" creationId="{86359F20-4801-EE90-B0CE-DA685FC2CBF0}"/>
          </ac:spMkLst>
        </pc:spChg>
        <pc:spChg chg="mod">
          <ac:chgData name="Egidijus Braciška" userId="bde26b94-9573-4360-a558-f5fbc4472024" providerId="ADAL" clId="{333EF8FB-5008-40BA-BCC5-EB674357F9E8}" dt="2026-07-07T08:20:53.272" v="724"/>
          <ac:spMkLst>
            <pc:docMk/>
            <pc:sldMk cId="3184050756" sldId="277"/>
            <ac:spMk id="14" creationId="{D93194CC-2FDC-C415-3DC3-18BDFED4BFBA}"/>
          </ac:spMkLst>
        </pc:spChg>
        <pc:spChg chg="mod">
          <ac:chgData name="Egidijus Braciška" userId="bde26b94-9573-4360-a558-f5fbc4472024" providerId="ADAL" clId="{333EF8FB-5008-40BA-BCC5-EB674357F9E8}" dt="2026-07-07T08:20:53.272" v="724"/>
          <ac:spMkLst>
            <pc:docMk/>
            <pc:sldMk cId="3184050756" sldId="277"/>
            <ac:spMk id="15" creationId="{AE0ADB57-9520-DD09-7171-41308BBA9054}"/>
          </ac:spMkLst>
        </pc:spChg>
        <pc:spChg chg="mod">
          <ac:chgData name="Egidijus Braciška" userId="bde26b94-9573-4360-a558-f5fbc4472024" providerId="ADAL" clId="{333EF8FB-5008-40BA-BCC5-EB674357F9E8}" dt="2026-07-07T08:20:53.272" v="724"/>
          <ac:spMkLst>
            <pc:docMk/>
            <pc:sldMk cId="3184050756" sldId="277"/>
            <ac:spMk id="16" creationId="{F7E99816-CCC2-E037-39F3-CBEA7F01767E}"/>
          </ac:spMkLst>
        </pc:spChg>
        <pc:spChg chg="add mod">
          <ac:chgData name="Egidijus Braciška" userId="bde26b94-9573-4360-a558-f5fbc4472024" providerId="ADAL" clId="{333EF8FB-5008-40BA-BCC5-EB674357F9E8}" dt="2026-07-07T08:21:47.427" v="732" actId="207"/>
          <ac:spMkLst>
            <pc:docMk/>
            <pc:sldMk cId="3184050756" sldId="277"/>
            <ac:spMk id="18" creationId="{E606A201-CF47-2EE5-CDDF-F8206C7B1B02}"/>
          </ac:spMkLst>
        </pc:spChg>
        <pc:spChg chg="add">
          <ac:chgData name="Egidijus Braciška" userId="bde26b94-9573-4360-a558-f5fbc4472024" providerId="ADAL" clId="{333EF8FB-5008-40BA-BCC5-EB674357F9E8}" dt="2026-07-07T08:21:56.668" v="733" actId="22"/>
          <ac:spMkLst>
            <pc:docMk/>
            <pc:sldMk cId="3184050756" sldId="277"/>
            <ac:spMk id="24" creationId="{D2053052-7044-F910-6F41-AD28221BE98C}"/>
          </ac:spMkLst>
        </pc:spChg>
        <pc:spChg chg="add">
          <ac:chgData name="Egidijus Braciška" userId="bde26b94-9573-4360-a558-f5fbc4472024" providerId="ADAL" clId="{333EF8FB-5008-40BA-BCC5-EB674357F9E8}" dt="2026-07-07T08:22:08.174" v="734" actId="22"/>
          <ac:spMkLst>
            <pc:docMk/>
            <pc:sldMk cId="3184050756" sldId="277"/>
            <ac:spMk id="26" creationId="{A7CA7E5B-D4B6-2A6D-32A5-82AD918C8736}"/>
          </ac:spMkLst>
        </pc:spChg>
        <pc:grpChg chg="add mod">
          <ac:chgData name="Egidijus Braciška" userId="bde26b94-9573-4360-a558-f5fbc4472024" providerId="ADAL" clId="{333EF8FB-5008-40BA-BCC5-EB674357F9E8}" dt="2026-07-07T08:20:56.297" v="725" actId="1076"/>
          <ac:grpSpMkLst>
            <pc:docMk/>
            <pc:sldMk cId="3184050756" sldId="277"/>
            <ac:grpSpMk id="9" creationId="{920D468E-BA89-E291-129A-005CB4B0D5A4}"/>
          </ac:grpSpMkLst>
        </pc:grpChg>
        <pc:grpChg chg="mod">
          <ac:chgData name="Egidijus Braciška" userId="bde26b94-9573-4360-a558-f5fbc4472024" providerId="ADAL" clId="{333EF8FB-5008-40BA-BCC5-EB674357F9E8}" dt="2026-07-07T08:20:53.272" v="724"/>
          <ac:grpSpMkLst>
            <pc:docMk/>
            <pc:sldMk cId="3184050756" sldId="277"/>
            <ac:grpSpMk id="10" creationId="{43314E6D-B5E3-7AFA-9593-6A5BCBFD2EC0}"/>
          </ac:grpSpMkLst>
        </pc:grpChg>
        <pc:picChg chg="add">
          <ac:chgData name="Egidijus Braciška" userId="bde26b94-9573-4360-a558-f5fbc4472024" providerId="ADAL" clId="{333EF8FB-5008-40BA-BCC5-EB674357F9E8}" dt="2026-07-07T08:20:47.259" v="723" actId="22"/>
          <ac:picMkLst>
            <pc:docMk/>
            <pc:sldMk cId="3184050756" sldId="277"/>
            <ac:picMk id="8" creationId="{5943269F-ECD6-3B8D-66C1-C51E5B2716AC}"/>
          </ac:picMkLst>
        </pc:picChg>
        <pc:picChg chg="add mod">
          <ac:chgData name="Egidijus Braciška" userId="bde26b94-9573-4360-a558-f5fbc4472024" providerId="ADAL" clId="{333EF8FB-5008-40BA-BCC5-EB674357F9E8}" dt="2026-07-07T08:21:25.618" v="729" actId="1076"/>
          <ac:picMkLst>
            <pc:docMk/>
            <pc:sldMk cId="3184050756" sldId="277"/>
            <ac:picMk id="20" creationId="{0FE72001-7C9B-3519-F167-ED38E1ADD336}"/>
          </ac:picMkLst>
        </pc:picChg>
        <pc:picChg chg="add mod">
          <ac:chgData name="Egidijus Braciška" userId="bde26b94-9573-4360-a558-f5fbc4472024" providerId="ADAL" clId="{333EF8FB-5008-40BA-BCC5-EB674357F9E8}" dt="2026-07-07T08:21:35.435" v="731" actId="1076"/>
          <ac:picMkLst>
            <pc:docMk/>
            <pc:sldMk cId="3184050756" sldId="277"/>
            <ac:picMk id="22" creationId="{B2EAA551-28A4-0D59-3011-6C6D5E78898D}"/>
          </ac:picMkLst>
        </pc:picChg>
        <pc:picChg chg="add mod">
          <ac:chgData name="Egidijus Braciška" userId="bde26b94-9573-4360-a558-f5fbc4472024" providerId="ADAL" clId="{333EF8FB-5008-40BA-BCC5-EB674357F9E8}" dt="2026-07-07T08:22:34.880" v="737" actId="208"/>
          <ac:picMkLst>
            <pc:docMk/>
            <pc:sldMk cId="3184050756" sldId="277"/>
            <ac:picMk id="28" creationId="{B6595B11-7D16-05C1-73B8-81ED00BC00BE}"/>
          </ac:picMkLst>
        </pc:picChg>
        <pc:picChg chg="add mod">
          <ac:chgData name="Egidijus Braciška" userId="bde26b94-9573-4360-a558-f5fbc4472024" providerId="ADAL" clId="{333EF8FB-5008-40BA-BCC5-EB674357F9E8}" dt="2026-07-07T08:22:49.156" v="740" actId="14100"/>
          <ac:picMkLst>
            <pc:docMk/>
            <pc:sldMk cId="3184050756" sldId="277"/>
            <ac:picMk id="30" creationId="{3C05C6D7-EB05-3D70-8B45-54454FC272A3}"/>
          </ac:picMkLst>
        </pc:picChg>
        <pc:picChg chg="add">
          <ac:chgData name="Egidijus Braciška" userId="bde26b94-9573-4360-a558-f5fbc4472024" providerId="ADAL" clId="{333EF8FB-5008-40BA-BCC5-EB674357F9E8}" dt="2026-07-07T08:22:56.119" v="741" actId="22"/>
          <ac:picMkLst>
            <pc:docMk/>
            <pc:sldMk cId="3184050756" sldId="277"/>
            <ac:picMk id="32" creationId="{223DA8B1-4EE7-0EDB-C74C-E86CEC767078}"/>
          </ac:picMkLst>
        </pc:picChg>
      </pc:sldChg>
      <pc:sldChg chg="addSp delSp modSp add mod">
        <pc:chgData name="Egidijus Braciška" userId="bde26b94-9573-4360-a558-f5fbc4472024" providerId="ADAL" clId="{333EF8FB-5008-40BA-BCC5-EB674357F9E8}" dt="2026-07-23T13:22:25.442" v="4871" actId="20577"/>
        <pc:sldMkLst>
          <pc:docMk/>
          <pc:sldMk cId="2311565149" sldId="278"/>
        </pc:sldMkLst>
        <pc:spChg chg="add mod">
          <ac:chgData name="Egidijus Braciška" userId="bde26b94-9573-4360-a558-f5fbc4472024" providerId="ADAL" clId="{333EF8FB-5008-40BA-BCC5-EB674357F9E8}" dt="2026-07-15T11:23:59.037" v="4831" actId="14100"/>
          <ac:spMkLst>
            <pc:docMk/>
            <pc:sldMk cId="2311565149" sldId="278"/>
            <ac:spMk id="2" creationId="{8D3057DB-B930-2C9B-6F75-35400A8A132F}"/>
          </ac:spMkLst>
        </pc:spChg>
        <pc:spChg chg="mod">
          <ac:chgData name="Egidijus Braciška" userId="bde26b94-9573-4360-a558-f5fbc4472024" providerId="ADAL" clId="{333EF8FB-5008-40BA-BCC5-EB674357F9E8}" dt="2026-07-07T08:28:52.657" v="809" actId="1076"/>
          <ac:spMkLst>
            <pc:docMk/>
            <pc:sldMk cId="2311565149" sldId="278"/>
            <ac:spMk id="3" creationId="{454DB856-DF56-F48B-D9F6-8B357CAFC259}"/>
          </ac:spMkLst>
        </pc:spChg>
        <pc:spChg chg="add mod">
          <ac:chgData name="Egidijus Braciška" userId="bde26b94-9573-4360-a558-f5fbc4472024" providerId="ADAL" clId="{333EF8FB-5008-40BA-BCC5-EB674357F9E8}" dt="2026-07-15T11:24:05.893" v="4832" actId="1076"/>
          <ac:spMkLst>
            <pc:docMk/>
            <pc:sldMk cId="2311565149" sldId="278"/>
            <ac:spMk id="5" creationId="{9240F6B6-6A4B-7BDF-59F9-78588AB0671F}"/>
          </ac:spMkLst>
        </pc:spChg>
        <pc:spChg chg="add mod">
          <ac:chgData name="Egidijus Braciška" userId="bde26b94-9573-4360-a558-f5fbc4472024" providerId="ADAL" clId="{333EF8FB-5008-40BA-BCC5-EB674357F9E8}" dt="2026-07-23T13:22:25.442" v="4871" actId="20577"/>
          <ac:spMkLst>
            <pc:docMk/>
            <pc:sldMk cId="2311565149" sldId="278"/>
            <ac:spMk id="17" creationId="{16DAE595-75BE-F7C4-1F45-722E5E21F2FE}"/>
          </ac:spMkLst>
        </pc:spChg>
        <pc:spChg chg="add mod">
          <ac:chgData name="Egidijus Braciška" userId="bde26b94-9573-4360-a558-f5fbc4472024" providerId="ADAL" clId="{333EF8FB-5008-40BA-BCC5-EB674357F9E8}" dt="2026-07-15T11:24:13.356" v="4834" actId="1076"/>
          <ac:spMkLst>
            <pc:docMk/>
            <pc:sldMk cId="2311565149" sldId="278"/>
            <ac:spMk id="27" creationId="{47265438-879E-E801-ACFA-0ADAAD44B57D}"/>
          </ac:spMkLst>
        </pc:spChg>
        <pc:spChg chg="add mod">
          <ac:chgData name="Egidijus Braciška" userId="bde26b94-9573-4360-a558-f5fbc4472024" providerId="ADAL" clId="{333EF8FB-5008-40BA-BCC5-EB674357F9E8}" dt="2026-07-15T11:24:41.279" v="4837" actId="14100"/>
          <ac:spMkLst>
            <pc:docMk/>
            <pc:sldMk cId="2311565149" sldId="278"/>
            <ac:spMk id="31" creationId="{1C0B1EF5-C044-EA32-DE38-8D13D28F5382}"/>
          </ac:spMkLst>
        </pc:spChg>
        <pc:spChg chg="add mod">
          <ac:chgData name="Egidijus Braciška" userId="bde26b94-9573-4360-a558-f5fbc4472024" providerId="ADAL" clId="{333EF8FB-5008-40BA-BCC5-EB674357F9E8}" dt="2026-07-15T11:23:54.186" v="4830" actId="20577"/>
          <ac:spMkLst>
            <pc:docMk/>
            <pc:sldMk cId="2311565149" sldId="278"/>
            <ac:spMk id="34" creationId="{8F7FBB5C-4C33-8CB3-749C-E75797466141}"/>
          </ac:spMkLst>
        </pc:spChg>
        <pc:spChg chg="add mod">
          <ac:chgData name="Egidijus Braciška" userId="bde26b94-9573-4360-a558-f5fbc4472024" providerId="ADAL" clId="{333EF8FB-5008-40BA-BCC5-EB674357F9E8}" dt="2026-07-15T11:24:09.789" v="4833" actId="1076"/>
          <ac:spMkLst>
            <pc:docMk/>
            <pc:sldMk cId="2311565149" sldId="278"/>
            <ac:spMk id="36" creationId="{E1C5A908-C5A7-4315-0350-D3ECF2FB942F}"/>
          </ac:spMkLst>
        </pc:spChg>
      </pc:sldChg>
      <pc:sldChg chg="addSp delSp modSp add mod">
        <pc:chgData name="Egidijus Braciška" userId="bde26b94-9573-4360-a558-f5fbc4472024" providerId="ADAL" clId="{333EF8FB-5008-40BA-BCC5-EB674357F9E8}" dt="2026-07-07T10:34:48.111" v="1149" actId="22"/>
        <pc:sldMkLst>
          <pc:docMk/>
          <pc:sldMk cId="3575142431" sldId="279"/>
        </pc:sldMkLst>
        <pc:spChg chg="mod">
          <ac:chgData name="Egidijus Braciška" userId="bde26b94-9573-4360-a558-f5fbc4472024" providerId="ADAL" clId="{333EF8FB-5008-40BA-BCC5-EB674357F9E8}" dt="2026-07-07T10:26:03" v="1007" actId="20577"/>
          <ac:spMkLst>
            <pc:docMk/>
            <pc:sldMk cId="3575142431" sldId="279"/>
            <ac:spMk id="3" creationId="{FA62A08D-6DF5-39DA-9E96-07047E1DA388}"/>
          </ac:spMkLst>
        </pc:spChg>
        <pc:spChg chg="add mod">
          <ac:chgData name="Egidijus Braciška" userId="bde26b94-9573-4360-a558-f5fbc4472024" providerId="ADAL" clId="{333EF8FB-5008-40BA-BCC5-EB674357F9E8}" dt="2026-07-07T10:28:23.766" v="1032" actId="1076"/>
          <ac:spMkLst>
            <pc:docMk/>
            <pc:sldMk cId="3575142431" sldId="279"/>
            <ac:spMk id="4" creationId="{7A90E250-2DA0-BD76-EFDB-9AE00E0A43F9}"/>
          </ac:spMkLst>
        </pc:spChg>
        <pc:spChg chg="add mod">
          <ac:chgData name="Egidijus Braciška" userId="bde26b94-9573-4360-a558-f5fbc4472024" providerId="ADAL" clId="{333EF8FB-5008-40BA-BCC5-EB674357F9E8}" dt="2026-07-07T10:27:29.933" v="1022" actId="207"/>
          <ac:spMkLst>
            <pc:docMk/>
            <pc:sldMk cId="3575142431" sldId="279"/>
            <ac:spMk id="7" creationId="{B05277B7-0A4F-569A-3F8E-ED21399FF500}"/>
          </ac:spMkLst>
        </pc:spChg>
        <pc:spChg chg="add mod">
          <ac:chgData name="Egidijus Braciška" userId="bde26b94-9573-4360-a558-f5fbc4472024" providerId="ADAL" clId="{333EF8FB-5008-40BA-BCC5-EB674357F9E8}" dt="2026-07-07T10:27:31.754" v="1023" actId="207"/>
          <ac:spMkLst>
            <pc:docMk/>
            <pc:sldMk cId="3575142431" sldId="279"/>
            <ac:spMk id="9" creationId="{003CA296-41B5-B9A2-C446-DB9ED6B48C60}"/>
          </ac:spMkLst>
        </pc:spChg>
        <pc:spChg chg="add mod">
          <ac:chgData name="Egidijus Braciška" userId="bde26b94-9573-4360-a558-f5fbc4472024" providerId="ADAL" clId="{333EF8FB-5008-40BA-BCC5-EB674357F9E8}" dt="2026-07-07T10:28:06.578" v="1027" actId="207"/>
          <ac:spMkLst>
            <pc:docMk/>
            <pc:sldMk cId="3575142431" sldId="279"/>
            <ac:spMk id="11" creationId="{37378230-1057-F998-22B1-AFE24FFA8BC4}"/>
          </ac:spMkLst>
        </pc:spChg>
        <pc:spChg chg="add mod">
          <ac:chgData name="Egidijus Braciška" userId="bde26b94-9573-4360-a558-f5fbc4472024" providerId="ADAL" clId="{333EF8FB-5008-40BA-BCC5-EB674357F9E8}" dt="2026-07-07T10:31:14.226" v="1052" actId="113"/>
          <ac:spMkLst>
            <pc:docMk/>
            <pc:sldMk cId="3575142431" sldId="279"/>
            <ac:spMk id="20" creationId="{1D41B885-9215-F14C-C865-76456186323B}"/>
          </ac:spMkLst>
        </pc:spChg>
        <pc:spChg chg="add mod">
          <ac:chgData name="Egidijus Braciška" userId="bde26b94-9573-4360-a558-f5fbc4472024" providerId="ADAL" clId="{333EF8FB-5008-40BA-BCC5-EB674357F9E8}" dt="2026-07-07T10:33:51.190" v="1147" actId="14100"/>
          <ac:spMkLst>
            <pc:docMk/>
            <pc:sldMk cId="3575142431" sldId="279"/>
            <ac:spMk id="22" creationId="{C3B6FDAA-8E1F-E097-232D-6C90289C238C}"/>
          </ac:spMkLst>
        </pc:spChg>
        <pc:picChg chg="add mod">
          <ac:chgData name="Egidijus Braciška" userId="bde26b94-9573-4360-a558-f5fbc4472024" providerId="ADAL" clId="{333EF8FB-5008-40BA-BCC5-EB674357F9E8}" dt="2026-07-07T10:29:35.376" v="1041" actId="208"/>
          <ac:picMkLst>
            <pc:docMk/>
            <pc:sldMk cId="3575142431" sldId="279"/>
            <ac:picMk id="13" creationId="{81639598-9922-CA04-158D-168BB46B02E2}"/>
          </ac:picMkLst>
        </pc:picChg>
        <pc:picChg chg="add mod">
          <ac:chgData name="Egidijus Braciška" userId="bde26b94-9573-4360-a558-f5fbc4472024" providerId="ADAL" clId="{333EF8FB-5008-40BA-BCC5-EB674357F9E8}" dt="2026-07-07T10:29:30.222" v="1040" actId="208"/>
          <ac:picMkLst>
            <pc:docMk/>
            <pc:sldMk cId="3575142431" sldId="279"/>
            <ac:picMk id="15" creationId="{0D4EE29C-6D72-89A8-8B3C-AAA21A479120}"/>
          </ac:picMkLst>
        </pc:picChg>
        <pc:picChg chg="add mod">
          <ac:chgData name="Egidijus Braciška" userId="bde26b94-9573-4360-a558-f5fbc4472024" providerId="ADAL" clId="{333EF8FB-5008-40BA-BCC5-EB674357F9E8}" dt="2026-07-07T10:29:05.407" v="1039" actId="208"/>
          <ac:picMkLst>
            <pc:docMk/>
            <pc:sldMk cId="3575142431" sldId="279"/>
            <ac:picMk id="18" creationId="{B8194CCF-E25E-94D5-F366-8486CCD87D01}"/>
          </ac:picMkLst>
        </pc:picChg>
      </pc:sldChg>
      <pc:sldChg chg="addSp delSp modSp add del mod">
        <pc:chgData name="Egidijus Braciška" userId="bde26b94-9573-4360-a558-f5fbc4472024" providerId="ADAL" clId="{333EF8FB-5008-40BA-BCC5-EB674357F9E8}" dt="2026-07-23T13:20:56.446" v="4852" actId="47"/>
        <pc:sldMkLst>
          <pc:docMk/>
          <pc:sldMk cId="1415826161" sldId="280"/>
        </pc:sldMkLst>
      </pc:sldChg>
      <pc:sldChg chg="addSp delSp modSp add mod ord">
        <pc:chgData name="Egidijus Braciška" userId="bde26b94-9573-4360-a558-f5fbc4472024" providerId="ADAL" clId="{333EF8FB-5008-40BA-BCC5-EB674357F9E8}" dt="2026-07-15T11:33:02.565" v="4848"/>
        <pc:sldMkLst>
          <pc:docMk/>
          <pc:sldMk cId="2678878087" sldId="305"/>
        </pc:sldMkLst>
        <pc:spChg chg="mod">
          <ac:chgData name="Egidijus Braciška" userId="bde26b94-9573-4360-a558-f5fbc4472024" providerId="ADAL" clId="{333EF8FB-5008-40BA-BCC5-EB674357F9E8}" dt="2026-07-07T13:19:21.803" v="2768" actId="14100"/>
          <ac:spMkLst>
            <pc:docMk/>
            <pc:sldMk cId="2678878087" sldId="305"/>
            <ac:spMk id="2" creationId="{0AE12751-6A85-CE10-6406-569CDA8F0DAB}"/>
          </ac:spMkLst>
        </pc:spChg>
        <pc:spChg chg="mod">
          <ac:chgData name="Egidijus Braciška" userId="bde26b94-9573-4360-a558-f5fbc4472024" providerId="ADAL" clId="{333EF8FB-5008-40BA-BCC5-EB674357F9E8}" dt="2026-07-07T13:19:18.128" v="2767" actId="255"/>
          <ac:spMkLst>
            <pc:docMk/>
            <pc:sldMk cId="2678878087" sldId="305"/>
            <ac:spMk id="3" creationId="{76B18916-4119-157B-F725-A470F631F983}"/>
          </ac:spMkLst>
        </pc:spChg>
        <pc:spChg chg="add mod">
          <ac:chgData name="Egidijus Braciška" userId="bde26b94-9573-4360-a558-f5fbc4472024" providerId="ADAL" clId="{333EF8FB-5008-40BA-BCC5-EB674357F9E8}" dt="2026-07-07T12:33:24.762" v="2392" actId="20577"/>
          <ac:spMkLst>
            <pc:docMk/>
            <pc:sldMk cId="2678878087" sldId="305"/>
            <ac:spMk id="14" creationId="{2F24F472-4F1E-AB53-5B65-EA3CAA464B8F}"/>
          </ac:spMkLst>
        </pc:spChg>
        <pc:spChg chg="mod">
          <ac:chgData name="Egidijus Braciška" userId="bde26b94-9573-4360-a558-f5fbc4472024" providerId="ADAL" clId="{333EF8FB-5008-40BA-BCC5-EB674357F9E8}" dt="2026-07-07T13:32:22.707" v="2945" actId="20577"/>
          <ac:spMkLst>
            <pc:docMk/>
            <pc:sldMk cId="2678878087" sldId="305"/>
            <ac:spMk id="15" creationId="{BBC1DE75-0BFD-BF9F-AD48-8B96CD96D938}"/>
          </ac:spMkLst>
        </pc:spChg>
        <pc:picChg chg="add">
          <ac:chgData name="Egidijus Braciška" userId="bde26b94-9573-4360-a558-f5fbc4472024" providerId="ADAL" clId="{333EF8FB-5008-40BA-BCC5-EB674357F9E8}" dt="2026-07-07T12:32:00.040" v="2370" actId="22"/>
          <ac:picMkLst>
            <pc:docMk/>
            <pc:sldMk cId="2678878087" sldId="305"/>
            <ac:picMk id="7" creationId="{EA75E79F-FD3F-D43A-76DA-C04B99B208D3}"/>
          </ac:picMkLst>
        </pc:picChg>
        <pc:picChg chg="add mod ord">
          <ac:chgData name="Egidijus Braciška" userId="bde26b94-9573-4360-a558-f5fbc4472024" providerId="ADAL" clId="{333EF8FB-5008-40BA-BCC5-EB674357F9E8}" dt="2026-07-07T12:33:39.721" v="2394" actId="14100"/>
          <ac:picMkLst>
            <pc:docMk/>
            <pc:sldMk cId="2678878087" sldId="305"/>
            <ac:picMk id="9" creationId="{7DFACCBF-84A2-860D-BE30-CF3D18B9823B}"/>
          </ac:picMkLst>
        </pc:picChg>
        <pc:picChg chg="add mod">
          <ac:chgData name="Egidijus Braciška" userId="bde26b94-9573-4360-a558-f5fbc4472024" providerId="ADAL" clId="{333EF8FB-5008-40BA-BCC5-EB674357F9E8}" dt="2026-07-07T12:35:10.393" v="2400" actId="14100"/>
          <ac:picMkLst>
            <pc:docMk/>
            <pc:sldMk cId="2678878087" sldId="305"/>
            <ac:picMk id="17" creationId="{8EEB5347-E0EA-85D3-7CF0-C733466A2E38}"/>
          </ac:picMkLst>
        </pc:picChg>
      </pc:sldChg>
      <pc:sldChg chg="addSp delSp modSp add mod">
        <pc:chgData name="Egidijus Braciška" userId="bde26b94-9573-4360-a558-f5fbc4472024" providerId="ADAL" clId="{333EF8FB-5008-40BA-BCC5-EB674357F9E8}" dt="2026-07-07T12:15:16.748" v="2251" actId="14100"/>
        <pc:sldMkLst>
          <pc:docMk/>
          <pc:sldMk cId="3650761221" sldId="778"/>
        </pc:sldMkLst>
        <pc:spChg chg="mod">
          <ac:chgData name="Egidijus Braciška" userId="bde26b94-9573-4360-a558-f5fbc4472024" providerId="ADAL" clId="{333EF8FB-5008-40BA-BCC5-EB674357F9E8}" dt="2026-07-07T11:59:40.242" v="1918" actId="20577"/>
          <ac:spMkLst>
            <pc:docMk/>
            <pc:sldMk cId="3650761221" sldId="778"/>
            <ac:spMk id="3" creationId="{E029C92A-81AF-100E-891C-D7E0C61C799B}"/>
          </ac:spMkLst>
        </pc:spChg>
        <pc:spChg chg="mod">
          <ac:chgData name="Egidijus Braciška" userId="bde26b94-9573-4360-a558-f5fbc4472024" providerId="ADAL" clId="{333EF8FB-5008-40BA-BCC5-EB674357F9E8}" dt="2026-07-07T12:15:16.748" v="2251" actId="14100"/>
          <ac:spMkLst>
            <pc:docMk/>
            <pc:sldMk cId="3650761221" sldId="778"/>
            <ac:spMk id="5" creationId="{320A2814-9E49-336C-DED1-95E0FC856FF8}"/>
          </ac:spMkLst>
        </pc:spChg>
        <pc:spChg chg="mod">
          <ac:chgData name="Egidijus Braciška" userId="bde26b94-9573-4360-a558-f5fbc4472024" providerId="ADAL" clId="{333EF8FB-5008-40BA-BCC5-EB674357F9E8}" dt="2026-07-07T12:15:09.907" v="2250" actId="20577"/>
          <ac:spMkLst>
            <pc:docMk/>
            <pc:sldMk cId="3650761221" sldId="778"/>
            <ac:spMk id="6" creationId="{0978A385-26D0-31C9-2AD7-AC83B26C23CD}"/>
          </ac:spMkLst>
        </pc:spChg>
        <pc:spChg chg="add mod">
          <ac:chgData name="Egidijus Braciška" userId="bde26b94-9573-4360-a558-f5fbc4472024" providerId="ADAL" clId="{333EF8FB-5008-40BA-BCC5-EB674357F9E8}" dt="2026-07-07T12:07:22.031" v="2154" actId="1076"/>
          <ac:spMkLst>
            <pc:docMk/>
            <pc:sldMk cId="3650761221" sldId="778"/>
            <ac:spMk id="19" creationId="{FE03CB2F-1B7F-3799-F90F-BEA9F0E4A93E}"/>
          </ac:spMkLst>
        </pc:spChg>
        <pc:spChg chg="mod">
          <ac:chgData name="Egidijus Braciška" userId="bde26b94-9573-4360-a558-f5fbc4472024" providerId="ADAL" clId="{333EF8FB-5008-40BA-BCC5-EB674357F9E8}" dt="2026-07-07T12:07:01.179" v="2149" actId="1076"/>
          <ac:spMkLst>
            <pc:docMk/>
            <pc:sldMk cId="3650761221" sldId="778"/>
            <ac:spMk id="26" creationId="{9EF66EE6-D3A5-7B37-3D72-5E7EB451B0AF}"/>
          </ac:spMkLst>
        </pc:spChg>
        <pc:spChg chg="mod">
          <ac:chgData name="Egidijus Braciška" userId="bde26b94-9573-4360-a558-f5fbc4472024" providerId="ADAL" clId="{333EF8FB-5008-40BA-BCC5-EB674357F9E8}" dt="2026-07-07T12:02:10.943" v="1985" actId="20577"/>
          <ac:spMkLst>
            <pc:docMk/>
            <pc:sldMk cId="3650761221" sldId="778"/>
            <ac:spMk id="31" creationId="{E6B4F7AB-1028-220C-2436-656ADEBFE63B}"/>
          </ac:spMkLst>
        </pc:spChg>
        <pc:spChg chg="add mod">
          <ac:chgData name="Egidijus Braciška" userId="bde26b94-9573-4360-a558-f5fbc4472024" providerId="ADAL" clId="{333EF8FB-5008-40BA-BCC5-EB674357F9E8}" dt="2026-07-07T12:12:25.226" v="2204" actId="14100"/>
          <ac:spMkLst>
            <pc:docMk/>
            <pc:sldMk cId="3650761221" sldId="778"/>
            <ac:spMk id="32" creationId="{007BAEF1-CE0B-B124-1BE3-D7E8F4212E4E}"/>
          </ac:spMkLst>
        </pc:spChg>
        <pc:spChg chg="mod">
          <ac:chgData name="Egidijus Braciška" userId="bde26b94-9573-4360-a558-f5fbc4472024" providerId="ADAL" clId="{333EF8FB-5008-40BA-BCC5-EB674357F9E8}" dt="2026-07-07T12:14:10.528" v="2228" actId="20577"/>
          <ac:spMkLst>
            <pc:docMk/>
            <pc:sldMk cId="3650761221" sldId="778"/>
            <ac:spMk id="33" creationId="{C28A946A-3A45-8C9B-7DD7-9C399A90B0F8}"/>
          </ac:spMkLst>
        </pc:spChg>
        <pc:grpChg chg="mod">
          <ac:chgData name="Egidijus Braciška" userId="bde26b94-9573-4360-a558-f5fbc4472024" providerId="ADAL" clId="{333EF8FB-5008-40BA-BCC5-EB674357F9E8}" dt="2026-07-07T12:06:55.629" v="2148" actId="14100"/>
          <ac:grpSpMkLst>
            <pc:docMk/>
            <pc:sldMk cId="3650761221" sldId="778"/>
            <ac:grpSpMk id="24" creationId="{C03926B2-215A-D945-3499-782E6F2FFDA7}"/>
          </ac:grpSpMkLst>
        </pc:grpChg>
        <pc:grpChg chg="mod">
          <ac:chgData name="Egidijus Braciška" userId="bde26b94-9573-4360-a558-f5fbc4472024" providerId="ADAL" clId="{333EF8FB-5008-40BA-BCC5-EB674357F9E8}" dt="2026-07-07T12:01:17.055" v="1928" actId="14100"/>
          <ac:grpSpMkLst>
            <pc:docMk/>
            <pc:sldMk cId="3650761221" sldId="778"/>
            <ac:grpSpMk id="29" creationId="{8909C8BE-530F-0EF9-89B1-47F2066E5FE0}"/>
          </ac:grpSpMkLst>
        </pc:grpChg>
        <pc:picChg chg="mod">
          <ac:chgData name="Egidijus Braciška" userId="bde26b94-9573-4360-a558-f5fbc4472024" providerId="ADAL" clId="{333EF8FB-5008-40BA-BCC5-EB674357F9E8}" dt="2026-07-07T12:06:51.907" v="2146" actId="1076"/>
          <ac:picMkLst>
            <pc:docMk/>
            <pc:sldMk cId="3650761221" sldId="778"/>
            <ac:picMk id="25" creationId="{325A3598-4466-6985-6C35-FF606ED5253D}"/>
          </ac:picMkLst>
        </pc:picChg>
      </pc:sldChg>
      <pc:sldChg chg="addSp delSp modSp add mod">
        <pc:chgData name="Egidijus Braciška" userId="bde26b94-9573-4360-a558-f5fbc4472024" providerId="ADAL" clId="{333EF8FB-5008-40BA-BCC5-EB674357F9E8}" dt="2026-07-13T06:32:47.205" v="3578" actId="1076"/>
        <pc:sldMkLst>
          <pc:docMk/>
          <pc:sldMk cId="316871488" sldId="779"/>
        </pc:sldMkLst>
        <pc:spChg chg="add mod">
          <ac:chgData name="Egidijus Braciška" userId="bde26b94-9573-4360-a558-f5fbc4472024" providerId="ADAL" clId="{333EF8FB-5008-40BA-BCC5-EB674357F9E8}" dt="2026-07-13T06:01:18.132" v="3470" actId="1076"/>
          <ac:spMkLst>
            <pc:docMk/>
            <pc:sldMk cId="316871488" sldId="779"/>
            <ac:spMk id="2" creationId="{D0459260-0F09-2497-8D89-8B017EB24504}"/>
          </ac:spMkLst>
        </pc:spChg>
        <pc:spChg chg="mod">
          <ac:chgData name="Egidijus Braciška" userId="bde26b94-9573-4360-a558-f5fbc4472024" providerId="ADAL" clId="{333EF8FB-5008-40BA-BCC5-EB674357F9E8}" dt="2026-07-07T12:21:34.189" v="2279" actId="1076"/>
          <ac:spMkLst>
            <pc:docMk/>
            <pc:sldMk cId="316871488" sldId="779"/>
            <ac:spMk id="3" creationId="{CB215E2B-3F55-A141-5D24-070B9B4F516E}"/>
          </ac:spMkLst>
        </pc:spChg>
        <pc:spChg chg="add mod">
          <ac:chgData name="Egidijus Braciška" userId="bde26b94-9573-4360-a558-f5fbc4472024" providerId="ADAL" clId="{333EF8FB-5008-40BA-BCC5-EB674357F9E8}" dt="2026-07-13T06:23:22.669" v="3504" actId="1076"/>
          <ac:spMkLst>
            <pc:docMk/>
            <pc:sldMk cId="316871488" sldId="779"/>
            <ac:spMk id="5" creationId="{E037269B-CB4C-97E1-991B-754B0EF1C780}"/>
          </ac:spMkLst>
        </pc:spChg>
        <pc:spChg chg="mod">
          <ac:chgData name="Egidijus Braciška" userId="bde26b94-9573-4360-a558-f5fbc4472024" providerId="ADAL" clId="{333EF8FB-5008-40BA-BCC5-EB674357F9E8}" dt="2026-07-13T06:23:16.316" v="3503" actId="1076"/>
          <ac:spMkLst>
            <pc:docMk/>
            <pc:sldMk cId="316871488" sldId="779"/>
            <ac:spMk id="7" creationId="{17BA368F-A15B-7EC1-B96A-401377716FED}"/>
          </ac:spMkLst>
        </pc:spChg>
        <pc:spChg chg="add mod">
          <ac:chgData name="Egidijus Braciška" userId="bde26b94-9573-4360-a558-f5fbc4472024" providerId="ADAL" clId="{333EF8FB-5008-40BA-BCC5-EB674357F9E8}" dt="2026-07-13T06:23:29.532" v="3505" actId="1076"/>
          <ac:spMkLst>
            <pc:docMk/>
            <pc:sldMk cId="316871488" sldId="779"/>
            <ac:spMk id="9" creationId="{84C9F951-AD80-AA53-6923-182977FEEF69}"/>
          </ac:spMkLst>
        </pc:spChg>
        <pc:spChg chg="mod">
          <ac:chgData name="Egidijus Braciška" userId="bde26b94-9573-4360-a558-f5fbc4472024" providerId="ADAL" clId="{333EF8FB-5008-40BA-BCC5-EB674357F9E8}" dt="2026-07-13T06:23:38.595" v="3507" actId="1076"/>
          <ac:spMkLst>
            <pc:docMk/>
            <pc:sldMk cId="316871488" sldId="779"/>
            <ac:spMk id="11" creationId="{33BC94E4-033E-1621-0633-E9ADDC939F25}"/>
          </ac:spMkLst>
        </pc:spChg>
        <pc:spChg chg="add mod">
          <ac:chgData name="Egidijus Braciška" userId="bde26b94-9573-4360-a558-f5fbc4472024" providerId="ADAL" clId="{333EF8FB-5008-40BA-BCC5-EB674357F9E8}" dt="2026-07-13T06:32:42.309" v="3577" actId="1076"/>
          <ac:spMkLst>
            <pc:docMk/>
            <pc:sldMk cId="316871488" sldId="779"/>
            <ac:spMk id="21" creationId="{C4F406F5-C9F7-D549-28EE-E79F475FA0A2}"/>
          </ac:spMkLst>
        </pc:spChg>
        <pc:spChg chg="add mod">
          <ac:chgData name="Egidijus Braciška" userId="bde26b94-9573-4360-a558-f5fbc4472024" providerId="ADAL" clId="{333EF8FB-5008-40BA-BCC5-EB674357F9E8}" dt="2026-07-13T06:32:47.205" v="3578" actId="1076"/>
          <ac:spMkLst>
            <pc:docMk/>
            <pc:sldMk cId="316871488" sldId="779"/>
            <ac:spMk id="23" creationId="{00704D84-9080-CD11-FEEA-606D7367789D}"/>
          </ac:spMkLst>
        </pc:spChg>
        <pc:spChg chg="mod">
          <ac:chgData name="Egidijus Braciška" userId="bde26b94-9573-4360-a558-f5fbc4472024" providerId="ADAL" clId="{333EF8FB-5008-40BA-BCC5-EB674357F9E8}" dt="2026-07-13T06:32:37.538" v="3576" actId="14100"/>
          <ac:spMkLst>
            <pc:docMk/>
            <pc:sldMk cId="316871488" sldId="779"/>
            <ac:spMk id="33" creationId="{54511A02-8994-7014-09C6-B4236F3246D8}"/>
          </ac:spMkLst>
        </pc:spChg>
        <pc:spChg chg="mod">
          <ac:chgData name="Egidijus Braciška" userId="bde26b94-9573-4360-a558-f5fbc4472024" providerId="ADAL" clId="{333EF8FB-5008-40BA-BCC5-EB674357F9E8}" dt="2026-07-13T06:23:35.830" v="3506" actId="1076"/>
          <ac:spMkLst>
            <pc:docMk/>
            <pc:sldMk cId="316871488" sldId="779"/>
            <ac:spMk id="45" creationId="{F7D49B64-2521-D48E-5F15-9711EC8E1453}"/>
          </ac:spMkLst>
        </pc:spChg>
        <pc:spChg chg="add mod">
          <ac:chgData name="Egidijus Braciška" userId="bde26b94-9573-4360-a558-f5fbc4472024" providerId="ADAL" clId="{333EF8FB-5008-40BA-BCC5-EB674357F9E8}" dt="2026-07-13T06:29:53.830" v="3526" actId="207"/>
          <ac:spMkLst>
            <pc:docMk/>
            <pc:sldMk cId="316871488" sldId="779"/>
            <ac:spMk id="49" creationId="{0526613B-0786-A269-5688-CC3CF156989D}"/>
          </ac:spMkLst>
        </pc:spChg>
        <pc:spChg chg="add mod">
          <ac:chgData name="Egidijus Braciška" userId="bde26b94-9573-4360-a558-f5fbc4472024" providerId="ADAL" clId="{333EF8FB-5008-40BA-BCC5-EB674357F9E8}" dt="2026-07-13T06:31:32.464" v="3531" actId="1076"/>
          <ac:spMkLst>
            <pc:docMk/>
            <pc:sldMk cId="316871488" sldId="779"/>
            <ac:spMk id="51" creationId="{88949BD0-582F-5D6C-FA84-31B0A5A6251D}"/>
          </ac:spMkLst>
        </pc:spChg>
        <pc:spChg chg="add mod">
          <ac:chgData name="Egidijus Braciška" userId="bde26b94-9573-4360-a558-f5fbc4472024" providerId="ADAL" clId="{333EF8FB-5008-40BA-BCC5-EB674357F9E8}" dt="2026-07-13T06:32:25.464" v="3575" actId="14100"/>
          <ac:spMkLst>
            <pc:docMk/>
            <pc:sldMk cId="316871488" sldId="779"/>
            <ac:spMk id="57" creationId="{3726B530-8C73-0ABB-0C9F-C6A5A88811DD}"/>
          </ac:spMkLst>
        </pc:spChg>
      </pc:sldChg>
      <pc:sldChg chg="addSp modSp add mod ord">
        <pc:chgData name="Egidijus Braciška" userId="bde26b94-9573-4360-a558-f5fbc4472024" providerId="ADAL" clId="{333EF8FB-5008-40BA-BCC5-EB674357F9E8}" dt="2026-07-15T11:29:35.886" v="4843"/>
        <pc:sldMkLst>
          <pc:docMk/>
          <pc:sldMk cId="1570827622" sldId="780"/>
        </pc:sldMkLst>
        <pc:spChg chg="mod">
          <ac:chgData name="Egidijus Braciška" userId="bde26b94-9573-4360-a558-f5fbc4472024" providerId="ADAL" clId="{333EF8FB-5008-40BA-BCC5-EB674357F9E8}" dt="2026-07-07T12:21:59.928" v="2308" actId="20577"/>
          <ac:spMkLst>
            <pc:docMk/>
            <pc:sldMk cId="1570827622" sldId="780"/>
            <ac:spMk id="3" creationId="{B92686BC-3EED-E417-23B7-CA8A2EBDD7E2}"/>
          </ac:spMkLst>
        </pc:spChg>
        <pc:spChg chg="add mod">
          <ac:chgData name="Egidijus Braciška" userId="bde26b94-9573-4360-a558-f5fbc4472024" providerId="ADAL" clId="{333EF8FB-5008-40BA-BCC5-EB674357F9E8}" dt="2026-07-07T12:22:57.067" v="2313" actId="207"/>
          <ac:spMkLst>
            <pc:docMk/>
            <pc:sldMk cId="1570827622" sldId="780"/>
            <ac:spMk id="4" creationId="{394E2C52-0214-0052-27E1-600A400BA578}"/>
          </ac:spMkLst>
        </pc:spChg>
        <pc:spChg chg="add mod">
          <ac:chgData name="Egidijus Braciška" userId="bde26b94-9573-4360-a558-f5fbc4472024" providerId="ADAL" clId="{333EF8FB-5008-40BA-BCC5-EB674357F9E8}" dt="2026-07-07T12:24:53.887" v="2321" actId="14100"/>
          <ac:spMkLst>
            <pc:docMk/>
            <pc:sldMk cId="1570827622" sldId="780"/>
            <ac:spMk id="6" creationId="{C161655B-14BC-5FA7-67F8-690AFED03DD3}"/>
          </ac:spMkLst>
        </pc:spChg>
        <pc:picChg chg="add mod ord">
          <ac:chgData name="Egidijus Braciška" userId="bde26b94-9573-4360-a558-f5fbc4472024" providerId="ADAL" clId="{333EF8FB-5008-40BA-BCC5-EB674357F9E8}" dt="2026-07-07T12:25:32.515" v="2326" actId="167"/>
          <ac:picMkLst>
            <pc:docMk/>
            <pc:sldMk cId="1570827622" sldId="780"/>
            <ac:picMk id="8" creationId="{4A01D79A-D0D8-4577-6557-87195BA1D53D}"/>
          </ac:picMkLst>
        </pc:picChg>
      </pc:sldChg>
      <pc:sldChg chg="addSp modSp add mod ord">
        <pc:chgData name="Egidijus Braciška" userId="bde26b94-9573-4360-a558-f5fbc4472024" providerId="ADAL" clId="{333EF8FB-5008-40BA-BCC5-EB674357F9E8}" dt="2026-07-15T11:32:55.736" v="4846"/>
        <pc:sldMkLst>
          <pc:docMk/>
          <pc:sldMk cId="4146587081" sldId="781"/>
        </pc:sldMkLst>
        <pc:spChg chg="mod">
          <ac:chgData name="Egidijus Braciška" userId="bde26b94-9573-4360-a558-f5fbc4472024" providerId="ADAL" clId="{333EF8FB-5008-40BA-BCC5-EB674357F9E8}" dt="2026-07-07T12:26:29.562" v="2349" actId="1076"/>
          <ac:spMkLst>
            <pc:docMk/>
            <pc:sldMk cId="4146587081" sldId="781"/>
            <ac:spMk id="3" creationId="{07FC1B3E-8C3D-D43E-4434-CE5630CC2C06}"/>
          </ac:spMkLst>
        </pc:spChg>
        <pc:spChg chg="add mod">
          <ac:chgData name="Egidijus Braciška" userId="bde26b94-9573-4360-a558-f5fbc4472024" providerId="ADAL" clId="{333EF8FB-5008-40BA-BCC5-EB674357F9E8}" dt="2026-07-07T12:27:37.240" v="2357" actId="14100"/>
          <ac:spMkLst>
            <pc:docMk/>
            <pc:sldMk cId="4146587081" sldId="781"/>
            <ac:spMk id="5" creationId="{421871D9-AA93-ED50-752B-5D73FD49D75E}"/>
          </ac:spMkLst>
        </pc:spChg>
        <pc:spChg chg="add mod">
          <ac:chgData name="Egidijus Braciška" userId="bde26b94-9573-4360-a558-f5fbc4472024" providerId="ADAL" clId="{333EF8FB-5008-40BA-BCC5-EB674357F9E8}" dt="2026-07-07T12:27:45.004" v="2359" actId="14100"/>
          <ac:spMkLst>
            <pc:docMk/>
            <pc:sldMk cId="4146587081" sldId="781"/>
            <ac:spMk id="6" creationId="{575B1EBF-3937-C1B1-45EF-B31973C7F539}"/>
          </ac:spMkLst>
        </pc:spChg>
        <pc:spChg chg="add mod">
          <ac:chgData name="Egidijus Braciška" userId="bde26b94-9573-4360-a558-f5fbc4472024" providerId="ADAL" clId="{333EF8FB-5008-40BA-BCC5-EB674357F9E8}" dt="2026-07-07T12:28:07.556" v="2362" actId="207"/>
          <ac:spMkLst>
            <pc:docMk/>
            <pc:sldMk cId="4146587081" sldId="781"/>
            <ac:spMk id="7" creationId="{4E0C2EE0-C431-A6CE-27AB-7E71764D0F60}"/>
          </ac:spMkLst>
        </pc:spChg>
        <pc:spChg chg="add mod">
          <ac:chgData name="Egidijus Braciška" userId="bde26b94-9573-4360-a558-f5fbc4472024" providerId="ADAL" clId="{333EF8FB-5008-40BA-BCC5-EB674357F9E8}" dt="2026-07-07T12:30:03.222" v="2368" actId="1076"/>
          <ac:spMkLst>
            <pc:docMk/>
            <pc:sldMk cId="4146587081" sldId="781"/>
            <ac:spMk id="8" creationId="{74BF9E1A-24FD-33BB-D1AD-3A8FF39B7252}"/>
          </ac:spMkLst>
        </pc:spChg>
        <pc:spChg chg="add mod">
          <ac:chgData name="Egidijus Braciška" userId="bde26b94-9573-4360-a558-f5fbc4472024" providerId="ADAL" clId="{333EF8FB-5008-40BA-BCC5-EB674357F9E8}" dt="2026-07-07T12:29:56.066" v="2367" actId="1076"/>
          <ac:spMkLst>
            <pc:docMk/>
            <pc:sldMk cId="4146587081" sldId="781"/>
            <ac:spMk id="10" creationId="{E51A708E-3CE6-D053-C409-E5532EA5835B}"/>
          </ac:spMkLst>
        </pc:spChg>
        <pc:picChg chg="add mod ord">
          <ac:chgData name="Egidijus Braciška" userId="bde26b94-9573-4360-a558-f5fbc4472024" providerId="ADAL" clId="{333EF8FB-5008-40BA-BCC5-EB674357F9E8}" dt="2026-07-07T12:26:51.384" v="2352" actId="14100"/>
          <ac:picMkLst>
            <pc:docMk/>
            <pc:sldMk cId="4146587081" sldId="781"/>
            <ac:picMk id="4" creationId="{366E57AC-23F4-30A3-6E98-5B871FB84A79}"/>
          </ac:picMkLst>
        </pc:picChg>
      </pc:sldChg>
      <pc:sldChg chg="addSp delSp modSp add mod">
        <pc:chgData name="Egidijus Braciška" userId="bde26b94-9573-4360-a558-f5fbc4472024" providerId="ADAL" clId="{333EF8FB-5008-40BA-BCC5-EB674357F9E8}" dt="2026-07-15T11:23:06.235" v="4827" actId="20577"/>
        <pc:sldMkLst>
          <pc:docMk/>
          <pc:sldMk cId="1344742388" sldId="782"/>
        </pc:sldMkLst>
        <pc:spChg chg="mod">
          <ac:chgData name="Egidijus Braciška" userId="bde26b94-9573-4360-a558-f5fbc4472024" providerId="ADAL" clId="{333EF8FB-5008-40BA-BCC5-EB674357F9E8}" dt="2026-07-07T13:35:22.983" v="2984" actId="20577"/>
          <ac:spMkLst>
            <pc:docMk/>
            <pc:sldMk cId="1344742388" sldId="782"/>
            <ac:spMk id="3" creationId="{96432BA5-819C-2224-724D-2FCD172D152E}"/>
          </ac:spMkLst>
        </pc:spChg>
        <pc:spChg chg="add mod">
          <ac:chgData name="Egidijus Braciška" userId="bde26b94-9573-4360-a558-f5fbc4472024" providerId="ADAL" clId="{333EF8FB-5008-40BA-BCC5-EB674357F9E8}" dt="2026-07-07T13:40:33.427" v="3010" actId="20577"/>
          <ac:spMkLst>
            <pc:docMk/>
            <pc:sldMk cId="1344742388" sldId="782"/>
            <ac:spMk id="5" creationId="{E6FCD3A4-B966-6F89-430F-B0C04D1B1E06}"/>
          </ac:spMkLst>
        </pc:spChg>
        <pc:spChg chg="add mod">
          <ac:chgData name="Egidijus Braciška" userId="bde26b94-9573-4360-a558-f5fbc4472024" providerId="ADAL" clId="{333EF8FB-5008-40BA-BCC5-EB674357F9E8}" dt="2026-07-15T11:22:41.671" v="4826" actId="20577"/>
          <ac:spMkLst>
            <pc:docMk/>
            <pc:sldMk cId="1344742388" sldId="782"/>
            <ac:spMk id="9" creationId="{830BDB81-6349-4A56-4F9A-09A11BC33B4A}"/>
          </ac:spMkLst>
        </pc:spChg>
        <pc:spChg chg="add mod">
          <ac:chgData name="Egidijus Braciška" userId="bde26b94-9573-4360-a558-f5fbc4472024" providerId="ADAL" clId="{333EF8FB-5008-40BA-BCC5-EB674357F9E8}" dt="2026-07-15T11:23:06.235" v="4827" actId="20577"/>
          <ac:spMkLst>
            <pc:docMk/>
            <pc:sldMk cId="1344742388" sldId="782"/>
            <ac:spMk id="11" creationId="{3A0A6F64-6B9A-40DD-139A-5C38B2941D79}"/>
          </ac:spMkLst>
        </pc:spChg>
      </pc:sldChg>
      <pc:sldChg chg="addSp delSp modSp add mod setBg chgLayout">
        <pc:chgData name="Egidijus Braciška" userId="bde26b94-9573-4360-a558-f5fbc4472024" providerId="ADAL" clId="{333EF8FB-5008-40BA-BCC5-EB674357F9E8}" dt="2026-07-08T06:48:56.366" v="3467" actId="1076"/>
        <pc:sldMkLst>
          <pc:docMk/>
          <pc:sldMk cId="886465613" sldId="783"/>
        </pc:sldMkLst>
        <pc:picChg chg="add mod">
          <ac:chgData name="Egidijus Braciška" userId="bde26b94-9573-4360-a558-f5fbc4472024" providerId="ADAL" clId="{333EF8FB-5008-40BA-BCC5-EB674357F9E8}" dt="2026-07-08T06:48:56.366" v="3467" actId="1076"/>
          <ac:picMkLst>
            <pc:docMk/>
            <pc:sldMk cId="886465613" sldId="783"/>
            <ac:picMk id="11" creationId="{376DCB87-9048-E16D-C16C-4B287DD1B923}"/>
          </ac:picMkLst>
        </pc:picChg>
      </pc:sldChg>
      <pc:sldChg chg="addSp modSp add mod">
        <pc:chgData name="Egidijus Braciška" userId="bde26b94-9573-4360-a558-f5fbc4472024" providerId="ADAL" clId="{333EF8FB-5008-40BA-BCC5-EB674357F9E8}" dt="2026-07-07T14:17:20.432" v="3380" actId="1076"/>
        <pc:sldMkLst>
          <pc:docMk/>
          <pc:sldMk cId="4100473028" sldId="784"/>
        </pc:sldMkLst>
        <pc:spChg chg="mod">
          <ac:chgData name="Egidijus Braciška" userId="bde26b94-9573-4360-a558-f5fbc4472024" providerId="ADAL" clId="{333EF8FB-5008-40BA-BCC5-EB674357F9E8}" dt="2026-07-07T14:05:00.318" v="3082" actId="20577"/>
          <ac:spMkLst>
            <pc:docMk/>
            <pc:sldMk cId="4100473028" sldId="784"/>
            <ac:spMk id="3" creationId="{4A8C7C8E-0082-76B2-3819-1A4257D04EA7}"/>
          </ac:spMkLst>
        </pc:spChg>
        <pc:spChg chg="add mod">
          <ac:chgData name="Egidijus Braciška" userId="bde26b94-9573-4360-a558-f5fbc4472024" providerId="ADAL" clId="{333EF8FB-5008-40BA-BCC5-EB674357F9E8}" dt="2026-07-07T14:17:20.432" v="3380" actId="1076"/>
          <ac:spMkLst>
            <pc:docMk/>
            <pc:sldMk cId="4100473028" sldId="784"/>
            <ac:spMk id="4" creationId="{BFD0ACAD-73C8-0AD0-7048-661C1661E22B}"/>
          </ac:spMkLst>
        </pc:spChg>
        <pc:spChg chg="add mod">
          <ac:chgData name="Egidijus Braciška" userId="bde26b94-9573-4360-a558-f5fbc4472024" providerId="ADAL" clId="{333EF8FB-5008-40BA-BCC5-EB674357F9E8}" dt="2026-07-07T14:16:35.436" v="3374" actId="14100"/>
          <ac:spMkLst>
            <pc:docMk/>
            <pc:sldMk cId="4100473028" sldId="784"/>
            <ac:spMk id="6" creationId="{63CB3137-C508-552E-99C6-EC535AE882F8}"/>
          </ac:spMkLst>
        </pc:spChg>
        <pc:spChg chg="add mod">
          <ac:chgData name="Egidijus Braciška" userId="bde26b94-9573-4360-a558-f5fbc4472024" providerId="ADAL" clId="{333EF8FB-5008-40BA-BCC5-EB674357F9E8}" dt="2026-07-07T14:10:21.631" v="3096" actId="5793"/>
          <ac:spMkLst>
            <pc:docMk/>
            <pc:sldMk cId="4100473028" sldId="784"/>
            <ac:spMk id="8" creationId="{64BAC1F7-AA3A-E9D1-87AB-B7D5A645C918}"/>
          </ac:spMkLst>
        </pc:spChg>
        <pc:spChg chg="add mod">
          <ac:chgData name="Egidijus Braciška" userId="bde26b94-9573-4360-a558-f5fbc4472024" providerId="ADAL" clId="{333EF8FB-5008-40BA-BCC5-EB674357F9E8}" dt="2026-07-07T14:17:00.115" v="3377" actId="255"/>
          <ac:spMkLst>
            <pc:docMk/>
            <pc:sldMk cId="4100473028" sldId="784"/>
            <ac:spMk id="10" creationId="{50B5B5A9-00D5-2EE5-3EEF-7DDB100928C8}"/>
          </ac:spMkLst>
        </pc:spChg>
        <pc:spChg chg="add mod">
          <ac:chgData name="Egidijus Braciška" userId="bde26b94-9573-4360-a558-f5fbc4472024" providerId="ADAL" clId="{333EF8FB-5008-40BA-BCC5-EB674357F9E8}" dt="2026-07-07T14:16:40.250" v="3375" actId="14100"/>
          <ac:spMkLst>
            <pc:docMk/>
            <pc:sldMk cId="4100473028" sldId="784"/>
            <ac:spMk id="12" creationId="{E41A4A5F-9A07-A982-51EA-DB92CA9A222F}"/>
          </ac:spMkLst>
        </pc:spChg>
        <pc:spChg chg="add mod">
          <ac:chgData name="Egidijus Braciška" userId="bde26b94-9573-4360-a558-f5fbc4472024" providerId="ADAL" clId="{333EF8FB-5008-40BA-BCC5-EB674357F9E8}" dt="2026-07-07T14:17:07.196" v="3378" actId="1076"/>
          <ac:spMkLst>
            <pc:docMk/>
            <pc:sldMk cId="4100473028" sldId="784"/>
            <ac:spMk id="14" creationId="{00FF7A71-2BB5-776E-7812-3479874FFF55}"/>
          </ac:spMkLst>
        </pc:spChg>
      </pc:sldChg>
      <pc:sldChg chg="addSp delSp modSp add mod">
        <pc:chgData name="Egidijus Braciška" userId="bde26b94-9573-4360-a558-f5fbc4472024" providerId="ADAL" clId="{333EF8FB-5008-40BA-BCC5-EB674357F9E8}" dt="2026-07-13T07:39:34.345" v="4441" actId="1076"/>
        <pc:sldMkLst>
          <pc:docMk/>
          <pc:sldMk cId="3371075675" sldId="785"/>
        </pc:sldMkLst>
        <pc:spChg chg="add mod">
          <ac:chgData name="Egidijus Braciška" userId="bde26b94-9573-4360-a558-f5fbc4472024" providerId="ADAL" clId="{333EF8FB-5008-40BA-BCC5-EB674357F9E8}" dt="2026-07-13T06:42:14.368" v="3612" actId="1076"/>
          <ac:spMkLst>
            <pc:docMk/>
            <pc:sldMk cId="3371075675" sldId="785"/>
            <ac:spMk id="6" creationId="{1ADCB07B-6A32-1064-EFEB-8074D4BA1447}"/>
          </ac:spMkLst>
        </pc:spChg>
        <pc:spChg chg="add mod">
          <ac:chgData name="Egidijus Braciška" userId="bde26b94-9573-4360-a558-f5fbc4472024" providerId="ADAL" clId="{333EF8FB-5008-40BA-BCC5-EB674357F9E8}" dt="2026-07-13T07:39:34.345" v="4441" actId="1076"/>
          <ac:spMkLst>
            <pc:docMk/>
            <pc:sldMk cId="3371075675" sldId="785"/>
            <ac:spMk id="10" creationId="{65D6A5CC-D338-0198-5230-B34F29FAB63A}"/>
          </ac:spMkLst>
        </pc:spChg>
        <pc:spChg chg="mod">
          <ac:chgData name="Egidijus Braciška" userId="bde26b94-9573-4360-a558-f5fbc4472024" providerId="ADAL" clId="{333EF8FB-5008-40BA-BCC5-EB674357F9E8}" dt="2026-07-13T06:34:26.274" v="3582" actId="1076"/>
          <ac:spMkLst>
            <pc:docMk/>
            <pc:sldMk cId="3371075675" sldId="785"/>
            <ac:spMk id="13" creationId="{BE904DA4-E025-7811-3DCF-47BB42F1484E}"/>
          </ac:spMkLst>
        </pc:spChg>
        <pc:spChg chg="add mod">
          <ac:chgData name="Egidijus Braciška" userId="bde26b94-9573-4360-a558-f5fbc4472024" providerId="ADAL" clId="{333EF8FB-5008-40BA-BCC5-EB674357F9E8}" dt="2026-07-13T07:39:29.453" v="4440" actId="14100"/>
          <ac:spMkLst>
            <pc:docMk/>
            <pc:sldMk cId="3371075675" sldId="785"/>
            <ac:spMk id="14" creationId="{FE01A2AC-0FA4-CF68-9420-78149F5A4144}"/>
          </ac:spMkLst>
        </pc:spChg>
        <pc:spChg chg="mod">
          <ac:chgData name="Egidijus Braciška" userId="bde26b94-9573-4360-a558-f5fbc4472024" providerId="ADAL" clId="{333EF8FB-5008-40BA-BCC5-EB674357F9E8}" dt="2026-07-13T06:35:57.036" v="3589" actId="207"/>
          <ac:spMkLst>
            <pc:docMk/>
            <pc:sldMk cId="3371075675" sldId="785"/>
            <ac:spMk id="15" creationId="{6C99EBE3-C092-CE1E-D112-64DFE45E3CE4}"/>
          </ac:spMkLst>
        </pc:spChg>
        <pc:spChg chg="mod">
          <ac:chgData name="Egidijus Braciška" userId="bde26b94-9573-4360-a558-f5fbc4472024" providerId="ADAL" clId="{333EF8FB-5008-40BA-BCC5-EB674357F9E8}" dt="2026-07-13T06:42:33.393" v="3616" actId="1076"/>
          <ac:spMkLst>
            <pc:docMk/>
            <pc:sldMk cId="3371075675" sldId="785"/>
            <ac:spMk id="17" creationId="{0F382E5F-4969-4F55-B31F-7AFDFBE948C6}"/>
          </ac:spMkLst>
        </pc:spChg>
        <pc:spChg chg="add mod">
          <ac:chgData name="Egidijus Braciška" userId="bde26b94-9573-4360-a558-f5fbc4472024" providerId="ADAL" clId="{333EF8FB-5008-40BA-BCC5-EB674357F9E8}" dt="2026-07-13T06:42:25.611" v="3615" actId="1076"/>
          <ac:spMkLst>
            <pc:docMk/>
            <pc:sldMk cId="3371075675" sldId="785"/>
            <ac:spMk id="18" creationId="{9011DD10-DC83-3F2A-B88D-4A4E36E13EF0}"/>
          </ac:spMkLst>
        </pc:spChg>
        <pc:spChg chg="mod">
          <ac:chgData name="Egidijus Braciška" userId="bde26b94-9573-4360-a558-f5fbc4472024" providerId="ADAL" clId="{333EF8FB-5008-40BA-BCC5-EB674357F9E8}" dt="2026-07-13T06:48:49.350" v="3686" actId="1076"/>
          <ac:spMkLst>
            <pc:docMk/>
            <pc:sldMk cId="3371075675" sldId="785"/>
            <ac:spMk id="19" creationId="{A0BD7316-8BB6-C16F-994A-57D9C7AFB02C}"/>
          </ac:spMkLst>
        </pc:spChg>
        <pc:spChg chg="mod">
          <ac:chgData name="Egidijus Braciška" userId="bde26b94-9573-4360-a558-f5fbc4472024" providerId="ADAL" clId="{333EF8FB-5008-40BA-BCC5-EB674357F9E8}" dt="2026-07-13T06:34:49.749" v="3586" actId="1076"/>
          <ac:spMkLst>
            <pc:docMk/>
            <pc:sldMk cId="3371075675" sldId="785"/>
            <ac:spMk id="25" creationId="{AED09045-C127-DF0D-A343-4991D88EF895}"/>
          </ac:spMkLst>
        </pc:spChg>
        <pc:spChg chg="add mod">
          <ac:chgData name="Egidijus Braciška" userId="bde26b94-9573-4360-a558-f5fbc4472024" providerId="ADAL" clId="{333EF8FB-5008-40BA-BCC5-EB674357F9E8}" dt="2026-07-13T06:44:28.680" v="3662" actId="207"/>
          <ac:spMkLst>
            <pc:docMk/>
            <pc:sldMk cId="3371075675" sldId="785"/>
            <ac:spMk id="26" creationId="{E74B4363-EEF6-B8C1-6FE1-F6DB70523C4F}"/>
          </ac:spMkLst>
        </pc:spChg>
        <pc:spChg chg="mod">
          <ac:chgData name="Egidijus Braciška" userId="bde26b94-9573-4360-a558-f5fbc4472024" providerId="ADAL" clId="{333EF8FB-5008-40BA-BCC5-EB674357F9E8}" dt="2026-07-13T07:37:19.345" v="4433" actId="1076"/>
          <ac:spMkLst>
            <pc:docMk/>
            <pc:sldMk cId="3371075675" sldId="785"/>
            <ac:spMk id="27" creationId="{71165DCB-7FAA-3947-A366-4C70E8D5323E}"/>
          </ac:spMkLst>
        </pc:spChg>
        <pc:spChg chg="mod">
          <ac:chgData name="Egidijus Braciška" userId="bde26b94-9573-4360-a558-f5fbc4472024" providerId="ADAL" clId="{333EF8FB-5008-40BA-BCC5-EB674357F9E8}" dt="2026-07-13T06:53:22.403" v="3722" actId="20577"/>
          <ac:spMkLst>
            <pc:docMk/>
            <pc:sldMk cId="3371075675" sldId="785"/>
            <ac:spMk id="29" creationId="{2F84EA27-EC57-410B-EB83-A995822D26BE}"/>
          </ac:spMkLst>
        </pc:spChg>
        <pc:spChg chg="add mod">
          <ac:chgData name="Egidijus Braciška" userId="bde26b94-9573-4360-a558-f5fbc4472024" providerId="ADAL" clId="{333EF8FB-5008-40BA-BCC5-EB674357F9E8}" dt="2026-07-13T06:45:10.922" v="3682" actId="20577"/>
          <ac:spMkLst>
            <pc:docMk/>
            <pc:sldMk cId="3371075675" sldId="785"/>
            <ac:spMk id="30" creationId="{7CCEF62D-9EA5-BA87-E2AD-3FE4821B8FB6}"/>
          </ac:spMkLst>
        </pc:spChg>
        <pc:spChg chg="mod">
          <ac:chgData name="Egidijus Braciška" userId="bde26b94-9573-4360-a558-f5fbc4472024" providerId="ADAL" clId="{333EF8FB-5008-40BA-BCC5-EB674357F9E8}" dt="2026-07-13T06:57:58.793" v="3762" actId="14100"/>
          <ac:spMkLst>
            <pc:docMk/>
            <pc:sldMk cId="3371075675" sldId="785"/>
            <ac:spMk id="31" creationId="{1FEF32A8-C46D-C435-80E8-6B0BE83212B4}"/>
          </ac:spMkLst>
        </pc:spChg>
        <pc:spChg chg="add mod">
          <ac:chgData name="Egidijus Braciška" userId="bde26b94-9573-4360-a558-f5fbc4472024" providerId="ADAL" clId="{333EF8FB-5008-40BA-BCC5-EB674357F9E8}" dt="2026-07-13T06:49:05.081" v="3695" actId="20577"/>
          <ac:spMkLst>
            <pc:docMk/>
            <pc:sldMk cId="3371075675" sldId="785"/>
            <ac:spMk id="34" creationId="{856146EE-A847-E15A-59D8-09A1F4C998D9}"/>
          </ac:spMkLst>
        </pc:spChg>
        <pc:spChg chg="mod">
          <ac:chgData name="Egidijus Braciška" userId="bde26b94-9573-4360-a558-f5fbc4472024" providerId="ADAL" clId="{333EF8FB-5008-40BA-BCC5-EB674357F9E8}" dt="2026-07-13T06:42:23.856" v="3614" actId="1076"/>
          <ac:spMkLst>
            <pc:docMk/>
            <pc:sldMk cId="3371075675" sldId="785"/>
            <ac:spMk id="35" creationId="{DE63EC98-F104-79A6-1995-E3AD550A708C}"/>
          </ac:spMkLst>
        </pc:spChg>
        <pc:spChg chg="add mod">
          <ac:chgData name="Egidijus Braciška" userId="bde26b94-9573-4360-a558-f5fbc4472024" providerId="ADAL" clId="{333EF8FB-5008-40BA-BCC5-EB674357F9E8}" dt="2026-07-13T06:49:37.405" v="3700" actId="1076"/>
          <ac:spMkLst>
            <pc:docMk/>
            <pc:sldMk cId="3371075675" sldId="785"/>
            <ac:spMk id="38" creationId="{F6CDED27-4C3C-E920-3047-CC81D1535412}"/>
          </ac:spMkLst>
        </pc:spChg>
        <pc:spChg chg="mod">
          <ac:chgData name="Egidijus Braciška" userId="bde26b94-9573-4360-a558-f5fbc4472024" providerId="ADAL" clId="{333EF8FB-5008-40BA-BCC5-EB674357F9E8}" dt="2026-07-13T06:49:52.530" v="3701" actId="1076"/>
          <ac:spMkLst>
            <pc:docMk/>
            <pc:sldMk cId="3371075675" sldId="785"/>
            <ac:spMk id="39" creationId="{5F0772DF-FD41-A2EE-2F5B-7F87992348A0}"/>
          </ac:spMkLst>
        </pc:spChg>
        <pc:spChg chg="mod">
          <ac:chgData name="Egidijus Braciška" userId="bde26b94-9573-4360-a558-f5fbc4472024" providerId="ADAL" clId="{333EF8FB-5008-40BA-BCC5-EB674357F9E8}" dt="2026-07-13T06:34:53.141" v="3587" actId="1076"/>
          <ac:spMkLst>
            <pc:docMk/>
            <pc:sldMk cId="3371075675" sldId="785"/>
            <ac:spMk id="41" creationId="{71A04830-EDA8-6FC4-36C6-1F309144A60C}"/>
          </ac:spMkLst>
        </pc:spChg>
        <pc:spChg chg="add mod">
          <ac:chgData name="Egidijus Braciška" userId="bde26b94-9573-4360-a558-f5fbc4472024" providerId="ADAL" clId="{333EF8FB-5008-40BA-BCC5-EB674357F9E8}" dt="2026-07-13T06:55:54.148" v="3760" actId="1076"/>
          <ac:spMkLst>
            <pc:docMk/>
            <pc:sldMk cId="3371075675" sldId="785"/>
            <ac:spMk id="42" creationId="{707A841F-B3A0-220F-A847-E35E9453B1FD}"/>
          </ac:spMkLst>
        </pc:spChg>
        <pc:spChg chg="mod">
          <ac:chgData name="Egidijus Braciška" userId="bde26b94-9573-4360-a558-f5fbc4472024" providerId="ADAL" clId="{333EF8FB-5008-40BA-BCC5-EB674357F9E8}" dt="2026-07-13T07:37:23.602" v="4434" actId="1076"/>
          <ac:spMkLst>
            <pc:docMk/>
            <pc:sldMk cId="3371075675" sldId="785"/>
            <ac:spMk id="43" creationId="{B685B75F-D37C-F2A1-20DE-5D98C32DDBE1}"/>
          </ac:spMkLst>
        </pc:spChg>
        <pc:spChg chg="mod">
          <ac:chgData name="Egidijus Braciška" userId="bde26b94-9573-4360-a558-f5fbc4472024" providerId="ADAL" clId="{333EF8FB-5008-40BA-BCC5-EB674357F9E8}" dt="2026-07-13T06:34:41.709" v="3584" actId="1076"/>
          <ac:spMkLst>
            <pc:docMk/>
            <pc:sldMk cId="3371075675" sldId="785"/>
            <ac:spMk id="47" creationId="{8E060D5C-3A5A-40D2-4C64-FBBB7C7C0ED7}"/>
          </ac:spMkLst>
        </pc:spChg>
      </pc:sldChg>
      <pc:sldChg chg="addSp delSp modSp add mod">
        <pc:chgData name="Egidijus Braciška" userId="bde26b94-9573-4360-a558-f5fbc4472024" providerId="ADAL" clId="{333EF8FB-5008-40BA-BCC5-EB674357F9E8}" dt="2026-07-13T07:12:51.358" v="3923" actId="20577"/>
        <pc:sldMkLst>
          <pc:docMk/>
          <pc:sldMk cId="2162003647" sldId="786"/>
        </pc:sldMkLst>
        <pc:spChg chg="add mod">
          <ac:chgData name="Egidijus Braciška" userId="bde26b94-9573-4360-a558-f5fbc4472024" providerId="ADAL" clId="{333EF8FB-5008-40BA-BCC5-EB674357F9E8}" dt="2026-07-13T07:05:59.717" v="3848" actId="20577"/>
          <ac:spMkLst>
            <pc:docMk/>
            <pc:sldMk cId="2162003647" sldId="786"/>
            <ac:spMk id="5" creationId="{4CCAAEF3-3464-5856-9F96-47405E0BC8EB}"/>
          </ac:spMkLst>
        </pc:spChg>
        <pc:spChg chg="mod">
          <ac:chgData name="Egidijus Braciška" userId="bde26b94-9573-4360-a558-f5fbc4472024" providerId="ADAL" clId="{333EF8FB-5008-40BA-BCC5-EB674357F9E8}" dt="2026-07-13T07:07:11.440" v="3866" actId="20577"/>
          <ac:spMkLst>
            <pc:docMk/>
            <pc:sldMk cId="2162003647" sldId="786"/>
            <ac:spMk id="6" creationId="{8AB58CCE-3F03-29CA-66B1-35F028ECBF1D}"/>
          </ac:spMkLst>
        </pc:spChg>
        <pc:spChg chg="add mod">
          <ac:chgData name="Egidijus Braciška" userId="bde26b94-9573-4360-a558-f5fbc4472024" providerId="ADAL" clId="{333EF8FB-5008-40BA-BCC5-EB674357F9E8}" dt="2026-07-13T07:11:31.633" v="3898" actId="1076"/>
          <ac:spMkLst>
            <pc:docMk/>
            <pc:sldMk cId="2162003647" sldId="786"/>
            <ac:spMk id="8" creationId="{F8791C12-6BF3-957E-EAE3-92AE8E8C86F0}"/>
          </ac:spMkLst>
        </pc:spChg>
        <pc:spChg chg="mod">
          <ac:chgData name="Egidijus Braciška" userId="bde26b94-9573-4360-a558-f5fbc4472024" providerId="ADAL" clId="{333EF8FB-5008-40BA-BCC5-EB674357F9E8}" dt="2026-07-13T07:09:43.334" v="3886" actId="20577"/>
          <ac:spMkLst>
            <pc:docMk/>
            <pc:sldMk cId="2162003647" sldId="786"/>
            <ac:spMk id="10" creationId="{BE5DC978-014A-9835-C0EA-1E0A8E5D24A8}"/>
          </ac:spMkLst>
        </pc:spChg>
        <pc:spChg chg="mod">
          <ac:chgData name="Egidijus Braciška" userId="bde26b94-9573-4360-a558-f5fbc4472024" providerId="ADAL" clId="{333EF8FB-5008-40BA-BCC5-EB674357F9E8}" dt="2026-07-13T07:09:08.866" v="3869" actId="14100"/>
          <ac:spMkLst>
            <pc:docMk/>
            <pc:sldMk cId="2162003647" sldId="786"/>
            <ac:spMk id="14" creationId="{2282922D-2ACD-6B71-B97C-53E35235B2A1}"/>
          </ac:spMkLst>
        </pc:spChg>
        <pc:spChg chg="mod">
          <ac:chgData name="Egidijus Braciška" userId="bde26b94-9573-4360-a558-f5fbc4472024" providerId="ADAL" clId="{333EF8FB-5008-40BA-BCC5-EB674357F9E8}" dt="2026-07-13T07:02:05.249" v="3764"/>
          <ac:spMkLst>
            <pc:docMk/>
            <pc:sldMk cId="2162003647" sldId="786"/>
            <ac:spMk id="15" creationId="{785384FE-997A-97F5-9C03-139C352764A8}"/>
          </ac:spMkLst>
        </pc:spChg>
        <pc:spChg chg="mod">
          <ac:chgData name="Egidijus Braciška" userId="bde26b94-9573-4360-a558-f5fbc4472024" providerId="ADAL" clId="{333EF8FB-5008-40BA-BCC5-EB674357F9E8}" dt="2026-07-13T07:06:58.303" v="3863" actId="1076"/>
          <ac:spMkLst>
            <pc:docMk/>
            <pc:sldMk cId="2162003647" sldId="786"/>
            <ac:spMk id="18" creationId="{81012B10-7C49-D37C-DCA9-C043A567E9F5}"/>
          </ac:spMkLst>
        </pc:spChg>
        <pc:spChg chg="mod">
          <ac:chgData name="Egidijus Braciška" userId="bde26b94-9573-4360-a558-f5fbc4472024" providerId="ADAL" clId="{333EF8FB-5008-40BA-BCC5-EB674357F9E8}" dt="2026-07-13T07:11:09.597" v="3895" actId="20577"/>
          <ac:spMkLst>
            <pc:docMk/>
            <pc:sldMk cId="2162003647" sldId="786"/>
            <ac:spMk id="19" creationId="{8CF86CBD-2846-A08E-9262-CB60F709EF6E}"/>
          </ac:spMkLst>
        </pc:spChg>
        <pc:spChg chg="mod">
          <ac:chgData name="Egidijus Braciška" userId="bde26b94-9573-4360-a558-f5fbc4472024" providerId="ADAL" clId="{333EF8FB-5008-40BA-BCC5-EB674357F9E8}" dt="2026-07-13T07:03:22.368" v="3799" actId="113"/>
          <ac:spMkLst>
            <pc:docMk/>
            <pc:sldMk cId="2162003647" sldId="786"/>
            <ac:spMk id="25" creationId="{CFE0FEB5-0B59-3EAF-853D-37C884F2D058}"/>
          </ac:spMkLst>
        </pc:spChg>
        <pc:spChg chg="mod">
          <ac:chgData name="Egidijus Braciška" userId="bde26b94-9573-4360-a558-f5fbc4472024" providerId="ADAL" clId="{333EF8FB-5008-40BA-BCC5-EB674357F9E8}" dt="2026-07-13T07:06:49.685" v="3862" actId="20577"/>
          <ac:spMkLst>
            <pc:docMk/>
            <pc:sldMk cId="2162003647" sldId="786"/>
            <ac:spMk id="26" creationId="{85C39B4A-FB0B-6D3C-9CF6-CCBB8D4C2611}"/>
          </ac:spMkLst>
        </pc:spChg>
        <pc:spChg chg="mod">
          <ac:chgData name="Egidijus Braciška" userId="bde26b94-9573-4360-a558-f5fbc4472024" providerId="ADAL" clId="{333EF8FB-5008-40BA-BCC5-EB674357F9E8}" dt="2026-07-13T07:12:20.444" v="3906" actId="20577"/>
          <ac:spMkLst>
            <pc:docMk/>
            <pc:sldMk cId="2162003647" sldId="786"/>
            <ac:spMk id="29" creationId="{2ACA29A4-473C-0C9F-7CB4-1D5E2EF57CDA}"/>
          </ac:spMkLst>
        </pc:spChg>
        <pc:spChg chg="mod">
          <ac:chgData name="Egidijus Braciška" userId="bde26b94-9573-4360-a558-f5fbc4472024" providerId="ADAL" clId="{333EF8FB-5008-40BA-BCC5-EB674357F9E8}" dt="2026-07-13T07:12:51.358" v="3923" actId="20577"/>
          <ac:spMkLst>
            <pc:docMk/>
            <pc:sldMk cId="2162003647" sldId="786"/>
            <ac:spMk id="31" creationId="{F97CF1A5-E83F-3617-C39B-708D3D7849B7}"/>
          </ac:spMkLst>
        </pc:spChg>
        <pc:spChg chg="mod">
          <ac:chgData name="Egidijus Braciška" userId="bde26b94-9573-4360-a558-f5fbc4472024" providerId="ADAL" clId="{333EF8FB-5008-40BA-BCC5-EB674357F9E8}" dt="2026-07-13T07:03:45.583" v="3824" actId="14100"/>
          <ac:spMkLst>
            <pc:docMk/>
            <pc:sldMk cId="2162003647" sldId="786"/>
            <ac:spMk id="41" creationId="{683F05C2-A9A1-105E-D29D-6E46D0639BDE}"/>
          </ac:spMkLst>
        </pc:spChg>
      </pc:sldChg>
      <pc:sldChg chg="addSp delSp modSp add mod">
        <pc:chgData name="Egidijus Braciška" userId="bde26b94-9573-4360-a558-f5fbc4472024" providerId="ADAL" clId="{333EF8FB-5008-40BA-BCC5-EB674357F9E8}" dt="2026-07-13T07:46:05.579" v="4491" actId="20577"/>
        <pc:sldMkLst>
          <pc:docMk/>
          <pc:sldMk cId="272087155" sldId="787"/>
        </pc:sldMkLst>
        <pc:spChg chg="mod">
          <ac:chgData name="Egidijus Braciška" userId="bde26b94-9573-4360-a558-f5fbc4472024" providerId="ADAL" clId="{333EF8FB-5008-40BA-BCC5-EB674357F9E8}" dt="2026-07-13T07:20:12.916" v="3954" actId="20577"/>
          <ac:spMkLst>
            <pc:docMk/>
            <pc:sldMk cId="272087155" sldId="787"/>
            <ac:spMk id="3" creationId="{3E8D979A-0734-2CAD-3105-374C3A4B7B6E}"/>
          </ac:spMkLst>
        </pc:spChg>
        <pc:spChg chg="add mod">
          <ac:chgData name="Egidijus Braciška" userId="bde26b94-9573-4360-a558-f5fbc4472024" providerId="ADAL" clId="{333EF8FB-5008-40BA-BCC5-EB674357F9E8}" dt="2026-07-13T07:46:05.579" v="4491" actId="20577"/>
          <ac:spMkLst>
            <pc:docMk/>
            <pc:sldMk cId="272087155" sldId="787"/>
            <ac:spMk id="5" creationId="{EF10C00A-86FC-4A9B-FE8E-9CEB0A8FF2A0}"/>
          </ac:spMkLst>
        </pc:spChg>
        <pc:spChg chg="mod">
          <ac:chgData name="Egidijus Braciška" userId="bde26b94-9573-4360-a558-f5fbc4472024" providerId="ADAL" clId="{333EF8FB-5008-40BA-BCC5-EB674357F9E8}" dt="2026-07-13T07:21:21.239" v="3977" actId="1076"/>
          <ac:spMkLst>
            <pc:docMk/>
            <pc:sldMk cId="272087155" sldId="787"/>
            <ac:spMk id="6" creationId="{54D6B0D2-0803-6DA4-C1CC-AAC00D6485D6}"/>
          </ac:spMkLst>
        </pc:spChg>
        <pc:spChg chg="mod">
          <ac:chgData name="Egidijus Braciška" userId="bde26b94-9573-4360-a558-f5fbc4472024" providerId="ADAL" clId="{333EF8FB-5008-40BA-BCC5-EB674357F9E8}" dt="2026-07-13T07:21:17.558" v="3976" actId="1076"/>
          <ac:spMkLst>
            <pc:docMk/>
            <pc:sldMk cId="272087155" sldId="787"/>
            <ac:spMk id="26" creationId="{5600C20B-441C-1CB9-7053-72DBA1271DE6}"/>
          </ac:spMkLst>
        </pc:spChg>
        <pc:spChg chg="mod">
          <ac:chgData name="Egidijus Braciška" userId="bde26b94-9573-4360-a558-f5fbc4472024" providerId="ADAL" clId="{333EF8FB-5008-40BA-BCC5-EB674357F9E8}" dt="2026-07-13T07:41:20.627" v="4456" actId="14100"/>
          <ac:spMkLst>
            <pc:docMk/>
            <pc:sldMk cId="272087155" sldId="787"/>
            <ac:spMk id="27" creationId="{7CFE08AD-DB2C-2C44-4FE4-B43452CA1986}"/>
          </ac:spMkLst>
        </pc:spChg>
      </pc:sldChg>
      <pc:sldMasterChg chg="delSldLayout">
        <pc:chgData name="Egidijus Braciška" userId="bde26b94-9573-4360-a558-f5fbc4472024" providerId="ADAL" clId="{333EF8FB-5008-40BA-BCC5-EB674357F9E8}" dt="2026-07-15T11:11:16.577" v="4498" actId="47"/>
        <pc:sldMasterMkLst>
          <pc:docMk/>
          <pc:sldMasterMk cId="3473991272" sldId="214748364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757A09-B52B-A391-1E48-599A596BB5E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a:extLst>
              <a:ext uri="{FF2B5EF4-FFF2-40B4-BE49-F238E27FC236}">
                <a16:creationId xmlns:a16="http://schemas.microsoft.com/office/drawing/2014/main" id="{E64DC6F5-63BE-C8AE-94E3-E381D8B49F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E11C97-DD7E-4132-BCB6-CF37813A2A5E}" type="datetimeFigureOut">
              <a:rPr lang="lt-LT" smtClean="0"/>
              <a:t>2026-07-24</a:t>
            </a:fld>
            <a:endParaRPr lang="lt-LT"/>
          </a:p>
        </p:txBody>
      </p:sp>
      <p:sp>
        <p:nvSpPr>
          <p:cNvPr id="4" name="Footer Placeholder 3">
            <a:extLst>
              <a:ext uri="{FF2B5EF4-FFF2-40B4-BE49-F238E27FC236}">
                <a16:creationId xmlns:a16="http://schemas.microsoft.com/office/drawing/2014/main" id="{9482D7A0-35CF-1880-24BB-2CB2CC2998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a:extLst>
              <a:ext uri="{FF2B5EF4-FFF2-40B4-BE49-F238E27FC236}">
                <a16:creationId xmlns:a16="http://schemas.microsoft.com/office/drawing/2014/main" id="{6DB79143-A385-E59E-FBBE-322272DC72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6ED9FE-9867-43BD-943F-31E5DCA791FE}" type="slidenum">
              <a:rPr lang="lt-LT" smtClean="0"/>
              <a:t>‹#›</a:t>
            </a:fld>
            <a:endParaRPr lang="lt-LT"/>
          </a:p>
        </p:txBody>
      </p:sp>
    </p:spTree>
    <p:extLst>
      <p:ext uri="{BB962C8B-B14F-4D97-AF65-F5344CB8AC3E}">
        <p14:creationId xmlns:p14="http://schemas.microsoft.com/office/powerpoint/2010/main" val="3351048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9A5C2-89E2-48C9-91DA-30A8A2EA1808}" type="datetimeFigureOut">
              <a:rPr lang="lt-LT" smtClean="0"/>
              <a:t>2026-07-24</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723EFF-A049-4216-985E-391F65E4D899}" type="slidenum">
              <a:rPr lang="lt-LT" smtClean="0"/>
              <a:t>‹#›</a:t>
            </a:fld>
            <a:endParaRPr lang="lt-LT"/>
          </a:p>
        </p:txBody>
      </p:sp>
    </p:spTree>
    <p:extLst>
      <p:ext uri="{BB962C8B-B14F-4D97-AF65-F5344CB8AC3E}">
        <p14:creationId xmlns:p14="http://schemas.microsoft.com/office/powerpoint/2010/main" val="311569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adinė skaidrė">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55CA89-9FB4-7D8B-438E-9F503D25B932}"/>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839C11AC-B9EC-A2E0-709F-5C8D11F4D770}"/>
              </a:ext>
            </a:extLst>
          </p:cNvPr>
          <p:cNvSpPr>
            <a:spLocks/>
          </p:cNvSpPr>
          <p:nvPr userDrawn="1"/>
        </p:nvSpPr>
        <p:spPr>
          <a:xfrm>
            <a:off x="1769183" y="1703720"/>
            <a:ext cx="5192534" cy="3413403"/>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2" name="Title 1">
            <a:extLst>
              <a:ext uri="{FF2B5EF4-FFF2-40B4-BE49-F238E27FC236}">
                <a16:creationId xmlns:a16="http://schemas.microsoft.com/office/drawing/2014/main" id="{E1D68396-0035-1DD3-FAD2-F7A0845B8D6A}"/>
              </a:ext>
            </a:extLst>
          </p:cNvPr>
          <p:cNvSpPr>
            <a:spLocks noGrp="1"/>
          </p:cNvSpPr>
          <p:nvPr>
            <p:ph type="ctrTitle" hasCustomPrompt="1"/>
          </p:nvPr>
        </p:nvSpPr>
        <p:spPr>
          <a:xfrm>
            <a:off x="2023698" y="2074251"/>
            <a:ext cx="4785944" cy="1347055"/>
          </a:xfrm>
        </p:spPr>
        <p:txBody>
          <a:bodyPr anchor="ctr">
            <a:noAutofit/>
          </a:bodyPr>
          <a:lstStyle>
            <a:lvl1pPr algn="ctr">
              <a:defRPr sz="2800" b="1">
                <a:solidFill>
                  <a:schemeClr val="accent1"/>
                </a:solidFill>
              </a:defRPr>
            </a:lvl1pPr>
          </a:lstStyle>
          <a:p>
            <a:r>
              <a:rPr lang="lt-LT" dirty="0"/>
              <a:t>Pavadinimas</a:t>
            </a:r>
          </a:p>
        </p:txBody>
      </p:sp>
      <p:sp>
        <p:nvSpPr>
          <p:cNvPr id="3" name="Subtitle 2">
            <a:extLst>
              <a:ext uri="{FF2B5EF4-FFF2-40B4-BE49-F238E27FC236}">
                <a16:creationId xmlns:a16="http://schemas.microsoft.com/office/drawing/2014/main" id="{60FC2089-4A66-380A-1ED4-CFEB4DF4B90D}"/>
              </a:ext>
            </a:extLst>
          </p:cNvPr>
          <p:cNvSpPr>
            <a:spLocks noGrp="1"/>
          </p:cNvSpPr>
          <p:nvPr>
            <p:ph type="subTitle" idx="1" hasCustomPrompt="1"/>
          </p:nvPr>
        </p:nvSpPr>
        <p:spPr>
          <a:xfrm>
            <a:off x="2013438" y="3539759"/>
            <a:ext cx="4791808" cy="1212483"/>
          </a:xfrm>
        </p:spPr>
        <p:txBody>
          <a:bodyPr anchor="ctr">
            <a:normAutofit/>
          </a:bodyPr>
          <a:lstStyle>
            <a:lvl1pPr marL="0" indent="0" algn="ctr">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Vardas Pavardė</a:t>
            </a:r>
          </a:p>
          <a:p>
            <a:r>
              <a:rPr lang="lt-LT" dirty="0"/>
              <a:t>Pareigos</a:t>
            </a:r>
          </a:p>
        </p:txBody>
      </p:sp>
      <p:sp>
        <p:nvSpPr>
          <p:cNvPr id="15" name="Rectangle 14">
            <a:extLst>
              <a:ext uri="{FF2B5EF4-FFF2-40B4-BE49-F238E27FC236}">
                <a16:creationId xmlns:a16="http://schemas.microsoft.com/office/drawing/2014/main" id="{E5BE4953-3EA6-2177-BCBD-6EDE6DD7C4C4}"/>
              </a:ext>
            </a:extLst>
          </p:cNvPr>
          <p:cNvSpPr>
            <a:spLocks/>
          </p:cNvSpPr>
          <p:nvPr userDrawn="1"/>
        </p:nvSpPr>
        <p:spPr>
          <a:xfrm>
            <a:off x="0" y="0"/>
            <a:ext cx="1773767" cy="16928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6" name="Rectangle 15">
            <a:extLst>
              <a:ext uri="{FF2B5EF4-FFF2-40B4-BE49-F238E27FC236}">
                <a16:creationId xmlns:a16="http://schemas.microsoft.com/office/drawing/2014/main" id="{AAF702EB-55E4-7F18-0A8D-C8AAE2F52E7D}"/>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7" name="Rectangle 16">
            <a:extLst>
              <a:ext uri="{FF2B5EF4-FFF2-40B4-BE49-F238E27FC236}">
                <a16:creationId xmlns:a16="http://schemas.microsoft.com/office/drawing/2014/main" id="{AA8FFFD4-4994-230F-37C4-FD4D7A1D9F32}"/>
              </a:ext>
            </a:extLst>
          </p:cNvPr>
          <p:cNvSpPr>
            <a:spLocks noChangeAspect="1"/>
          </p:cNvSpPr>
          <p:nvPr userDrawn="1"/>
        </p:nvSpPr>
        <p:spPr>
          <a:xfrm>
            <a:off x="160255" y="6146278"/>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Rectangle 17">
            <a:extLst>
              <a:ext uri="{FF2B5EF4-FFF2-40B4-BE49-F238E27FC236}">
                <a16:creationId xmlns:a16="http://schemas.microsoft.com/office/drawing/2014/main" id="{DCC90586-7E2F-B427-DDAA-05FD099D06F5}"/>
              </a:ext>
            </a:extLst>
          </p:cNvPr>
          <p:cNvSpPr>
            <a:spLocks noChangeAspect="1"/>
          </p:cNvSpPr>
          <p:nvPr userDrawn="1"/>
        </p:nvSpPr>
        <p:spPr>
          <a:xfrm>
            <a:off x="10414488" y="5108769"/>
            <a:ext cx="1777511" cy="1749231"/>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dirty="0"/>
          </a:p>
        </p:txBody>
      </p:sp>
      <p:pic>
        <p:nvPicPr>
          <p:cNvPr id="19" name="Picture 18" descr="A black background with purple and yellow text&#10;&#10;AI-generated content may be incorrect.">
            <a:extLst>
              <a:ext uri="{FF2B5EF4-FFF2-40B4-BE49-F238E27FC236}">
                <a16:creationId xmlns:a16="http://schemas.microsoft.com/office/drawing/2014/main" id="{D8B538ED-9E33-0381-EFA4-ABE528089D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22534" y="5676223"/>
            <a:ext cx="1526494" cy="636654"/>
          </a:xfrm>
          <a:prstGeom prst="rect">
            <a:avLst/>
          </a:prstGeom>
        </p:spPr>
      </p:pic>
    </p:spTree>
    <p:extLst>
      <p:ext uri="{BB962C8B-B14F-4D97-AF65-F5344CB8AC3E}">
        <p14:creationId xmlns:p14="http://schemas.microsoft.com/office/powerpoint/2010/main" val="3443712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delis video">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19D6A2F-65C5-9048-9BE5-231BA8F0E6CA}"/>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1" name="Rectangle 10">
            <a:extLst>
              <a:ext uri="{FF2B5EF4-FFF2-40B4-BE49-F238E27FC236}">
                <a16:creationId xmlns:a16="http://schemas.microsoft.com/office/drawing/2014/main" id="{A4CC6733-513D-857E-C952-95FB741B6C3B}"/>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2" name="Picture 11" descr="A black and white logo&#10;&#10;AI-generated content may be incorrect.">
            <a:extLst>
              <a:ext uri="{FF2B5EF4-FFF2-40B4-BE49-F238E27FC236}">
                <a16:creationId xmlns:a16="http://schemas.microsoft.com/office/drawing/2014/main" id="{C8B0A61F-3C22-3FA3-0505-8C0635302AF4}"/>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5" name="Media Placeholder 4">
            <a:extLst>
              <a:ext uri="{FF2B5EF4-FFF2-40B4-BE49-F238E27FC236}">
                <a16:creationId xmlns:a16="http://schemas.microsoft.com/office/drawing/2014/main" id="{0198EDCE-88E1-1CF8-04FE-E046B848505D}"/>
              </a:ext>
            </a:extLst>
          </p:cNvPr>
          <p:cNvSpPr>
            <a:spLocks noGrp="1"/>
          </p:cNvSpPr>
          <p:nvPr>
            <p:ph type="media" sz="quarter" idx="10"/>
          </p:nvPr>
        </p:nvSpPr>
        <p:spPr>
          <a:xfrm>
            <a:off x="1203158" y="1215189"/>
            <a:ext cx="10960267" cy="5642811"/>
          </a:xfrm>
        </p:spPr>
        <p:txBody>
          <a:bodyPr/>
          <a:lstStyle/>
          <a:p>
            <a:r>
              <a:rPr lang="lt-LT"/>
              <a:t>Spustelėkite piktogramą, jei norite pridėti medijos failą</a:t>
            </a:r>
          </a:p>
        </p:txBody>
      </p:sp>
      <p:sp>
        <p:nvSpPr>
          <p:cNvPr id="3" name="Rectangle 2">
            <a:extLst>
              <a:ext uri="{FF2B5EF4-FFF2-40B4-BE49-F238E27FC236}">
                <a16:creationId xmlns:a16="http://schemas.microsoft.com/office/drawing/2014/main" id="{04CE9C8D-6795-849C-2471-A71A56038B56}"/>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362499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istika su animacij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B15264-66E8-0C06-A9AA-2BD92628961F}"/>
              </a:ext>
            </a:extLst>
          </p:cNvPr>
          <p:cNvSpPr/>
          <p:nvPr userDrawn="1"/>
        </p:nvSpPr>
        <p:spPr>
          <a:xfrm>
            <a:off x="3218537" y="1426562"/>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0" name="Content Placeholder 9">
            <a:extLst>
              <a:ext uri="{FF2B5EF4-FFF2-40B4-BE49-F238E27FC236}">
                <a16:creationId xmlns:a16="http://schemas.microsoft.com/office/drawing/2014/main" id="{E8B3A216-9C31-6FDD-34A8-E0753E03CA81}"/>
              </a:ext>
            </a:extLst>
          </p:cNvPr>
          <p:cNvSpPr>
            <a:spLocks noGrp="1"/>
          </p:cNvSpPr>
          <p:nvPr>
            <p:ph sz="quarter" idx="11"/>
          </p:nvPr>
        </p:nvSpPr>
        <p:spPr>
          <a:xfrm>
            <a:off x="4504956" y="1582983"/>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13" name="Text Placeholder 12">
            <a:extLst>
              <a:ext uri="{FF2B5EF4-FFF2-40B4-BE49-F238E27FC236}">
                <a16:creationId xmlns:a16="http://schemas.microsoft.com/office/drawing/2014/main" id="{6FBB0522-5DA7-A977-D8B1-7F4E34262B17}"/>
              </a:ext>
            </a:extLst>
          </p:cNvPr>
          <p:cNvSpPr>
            <a:spLocks noGrp="1"/>
          </p:cNvSpPr>
          <p:nvPr>
            <p:ph type="body" sz="quarter" idx="12" hasCustomPrompt="1"/>
          </p:nvPr>
        </p:nvSpPr>
        <p:spPr>
          <a:xfrm>
            <a:off x="3309204" y="1592019"/>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14" name="Rectangle 13">
            <a:extLst>
              <a:ext uri="{FF2B5EF4-FFF2-40B4-BE49-F238E27FC236}">
                <a16:creationId xmlns:a16="http://schemas.microsoft.com/office/drawing/2014/main" id="{46B5899D-648A-13E4-5587-03273A3CBC5F}"/>
              </a:ext>
            </a:extLst>
          </p:cNvPr>
          <p:cNvSpPr/>
          <p:nvPr userDrawn="1"/>
        </p:nvSpPr>
        <p:spPr>
          <a:xfrm>
            <a:off x="3219880" y="2701202"/>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5" name="Content Placeholder 9">
            <a:extLst>
              <a:ext uri="{FF2B5EF4-FFF2-40B4-BE49-F238E27FC236}">
                <a16:creationId xmlns:a16="http://schemas.microsoft.com/office/drawing/2014/main" id="{847F8CAC-EAD5-365A-3F95-389790805AFC}"/>
              </a:ext>
            </a:extLst>
          </p:cNvPr>
          <p:cNvSpPr>
            <a:spLocks noGrp="1"/>
          </p:cNvSpPr>
          <p:nvPr>
            <p:ph sz="quarter" idx="13"/>
          </p:nvPr>
        </p:nvSpPr>
        <p:spPr>
          <a:xfrm>
            <a:off x="4503124" y="2852006"/>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16" name="Text Placeholder 12">
            <a:extLst>
              <a:ext uri="{FF2B5EF4-FFF2-40B4-BE49-F238E27FC236}">
                <a16:creationId xmlns:a16="http://schemas.microsoft.com/office/drawing/2014/main" id="{5E75C8CB-99C6-4F82-552D-F9A7E611808C}"/>
              </a:ext>
            </a:extLst>
          </p:cNvPr>
          <p:cNvSpPr>
            <a:spLocks noGrp="1"/>
          </p:cNvSpPr>
          <p:nvPr>
            <p:ph type="body" sz="quarter" idx="14" hasCustomPrompt="1"/>
          </p:nvPr>
        </p:nvSpPr>
        <p:spPr>
          <a:xfrm>
            <a:off x="3307372" y="2861042"/>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2" name="Rectangle 21">
            <a:extLst>
              <a:ext uri="{FF2B5EF4-FFF2-40B4-BE49-F238E27FC236}">
                <a16:creationId xmlns:a16="http://schemas.microsoft.com/office/drawing/2014/main" id="{F6FB9EA1-A505-C966-0696-F37ABDE945E5}"/>
              </a:ext>
            </a:extLst>
          </p:cNvPr>
          <p:cNvSpPr/>
          <p:nvPr userDrawn="1"/>
        </p:nvSpPr>
        <p:spPr>
          <a:xfrm>
            <a:off x="3218047" y="5253903"/>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3" name="Content Placeholder 9">
            <a:extLst>
              <a:ext uri="{FF2B5EF4-FFF2-40B4-BE49-F238E27FC236}">
                <a16:creationId xmlns:a16="http://schemas.microsoft.com/office/drawing/2014/main" id="{61D6817D-46D4-53AE-EDC2-C44C59554A38}"/>
              </a:ext>
            </a:extLst>
          </p:cNvPr>
          <p:cNvSpPr>
            <a:spLocks noGrp="1"/>
          </p:cNvSpPr>
          <p:nvPr>
            <p:ph sz="quarter" idx="15"/>
          </p:nvPr>
        </p:nvSpPr>
        <p:spPr>
          <a:xfrm>
            <a:off x="4501291" y="5404707"/>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4" name="Text Placeholder 12">
            <a:extLst>
              <a:ext uri="{FF2B5EF4-FFF2-40B4-BE49-F238E27FC236}">
                <a16:creationId xmlns:a16="http://schemas.microsoft.com/office/drawing/2014/main" id="{F1C05359-74E4-B59F-6881-9BFA7AF133FB}"/>
              </a:ext>
            </a:extLst>
          </p:cNvPr>
          <p:cNvSpPr>
            <a:spLocks noGrp="1"/>
          </p:cNvSpPr>
          <p:nvPr>
            <p:ph type="body" sz="quarter" idx="16" hasCustomPrompt="1"/>
          </p:nvPr>
        </p:nvSpPr>
        <p:spPr>
          <a:xfrm>
            <a:off x="3305539" y="5413743"/>
            <a:ext cx="1065213" cy="720725"/>
          </a:xfrm>
        </p:spPr>
        <p:txBody>
          <a:bodyPr anchor="ctr">
            <a:no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25" name="Rectangle 24">
            <a:extLst>
              <a:ext uri="{FF2B5EF4-FFF2-40B4-BE49-F238E27FC236}">
                <a16:creationId xmlns:a16="http://schemas.microsoft.com/office/drawing/2014/main" id="{E26584B1-25E3-AF2B-A51A-06AD657F71A1}"/>
              </a:ext>
            </a:extLst>
          </p:cNvPr>
          <p:cNvSpPr/>
          <p:nvPr userDrawn="1"/>
        </p:nvSpPr>
        <p:spPr>
          <a:xfrm>
            <a:off x="3216275" y="3987811"/>
            <a:ext cx="8650710"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4497996" y="4138615"/>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7" name="Text Placeholder 12">
            <a:extLst>
              <a:ext uri="{FF2B5EF4-FFF2-40B4-BE49-F238E27FC236}">
                <a16:creationId xmlns:a16="http://schemas.microsoft.com/office/drawing/2014/main" id="{8E3619A1-52B9-81C8-6768-FC4F3AD61575}"/>
              </a:ext>
            </a:extLst>
          </p:cNvPr>
          <p:cNvSpPr>
            <a:spLocks noGrp="1"/>
          </p:cNvSpPr>
          <p:nvPr>
            <p:ph type="body" sz="quarter" idx="18" hasCustomPrompt="1"/>
          </p:nvPr>
        </p:nvSpPr>
        <p:spPr>
          <a:xfrm>
            <a:off x="3302244" y="4147651"/>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Tree>
    <p:extLst>
      <p:ext uri="{BB962C8B-B14F-4D97-AF65-F5344CB8AC3E}">
        <p14:creationId xmlns:p14="http://schemas.microsoft.com/office/powerpoint/2010/main" val="315724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build="p">
        <p:tmplLst>
          <p:tmpl lvl="1">
            <p:tnLst>
              <p:par>
                <p:cTn presetID="1"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childTnLst>
                </p:cTn>
              </p:par>
            </p:tnLst>
          </p:tmpl>
        </p:tmplLst>
      </p:bldP>
      <p:bldP spid="13" grpId="0" build="p">
        <p:tmplLst>
          <p:tmpl lvl="1">
            <p:tnLst>
              <p:par>
                <p:cTn presetID="1"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childTnLst>
                </p:cTn>
              </p:par>
            </p:tnLst>
          </p:tmpl>
        </p:tmplLst>
      </p:bldP>
      <p:bldP spid="14" grpId="0" animBg="1"/>
      <p:bldP spid="15" grpId="0" build="p">
        <p:tmplLst>
          <p:tmpl lvl="1">
            <p:tnLst>
              <p:par>
                <p:cTn presetID="1"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childTnLst>
                </p:cTn>
              </p:par>
            </p:tnLst>
          </p:tmpl>
        </p:tmplLst>
      </p:bldP>
      <p:bldP spid="16" grpId="0" build="p">
        <p:tmplLst>
          <p:tmpl lvl="1">
            <p:tnLst>
              <p:par>
                <p:cTn presetID="1"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Lst>
      </p:bldP>
      <p:bldP spid="22" grpId="0" animBg="1"/>
      <p:bldP spid="23" grpId="0" build="p">
        <p:tmplLst>
          <p:tmpl lvl="1">
            <p:tnLst>
              <p:par>
                <p:cTn presetID="1"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childTnLst>
                </p:cTn>
              </p:par>
            </p:tnLst>
          </p:tmpl>
        </p:tmplLst>
      </p:bldP>
      <p:bldP spid="24" grpId="0" build="p">
        <p:tmplLst>
          <p:tmpl lvl="1">
            <p:tnLst>
              <p:par>
                <p:cTn presetID="1"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childTnLst>
                </p:cTn>
              </p:par>
            </p:tnLst>
          </p:tmpl>
        </p:tmplLst>
      </p:bldP>
      <p:bldP spid="25" grpId="0" animBg="1"/>
      <p:bldP spid="26" grpId="0" build="p">
        <p:tmplLst>
          <p:tmpl lvl="1">
            <p:tnLst>
              <p:par>
                <p:cTn presetID="1"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childTnLst>
                </p:cTn>
              </p:par>
            </p:tnLst>
          </p:tmpl>
        </p:tmplLst>
      </p:bldP>
      <p:bldP spid="27" grpId="0" build="p">
        <p:tmplLst>
          <p:tmpl lvl="1">
            <p:tnLst>
              <p:par>
                <p:cTn presetID="1"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istik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B15264-66E8-0C06-A9AA-2BD92628961F}"/>
              </a:ext>
            </a:extLst>
          </p:cNvPr>
          <p:cNvSpPr/>
          <p:nvPr userDrawn="1"/>
        </p:nvSpPr>
        <p:spPr>
          <a:xfrm>
            <a:off x="3221712" y="1423387"/>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0" name="Content Placeholder 9">
            <a:extLst>
              <a:ext uri="{FF2B5EF4-FFF2-40B4-BE49-F238E27FC236}">
                <a16:creationId xmlns:a16="http://schemas.microsoft.com/office/drawing/2014/main" id="{E8B3A216-9C31-6FDD-34A8-E0753E03CA81}"/>
              </a:ext>
            </a:extLst>
          </p:cNvPr>
          <p:cNvSpPr>
            <a:spLocks noGrp="1"/>
          </p:cNvSpPr>
          <p:nvPr>
            <p:ph sz="quarter" idx="11"/>
          </p:nvPr>
        </p:nvSpPr>
        <p:spPr>
          <a:xfrm>
            <a:off x="4504956" y="1582983"/>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13" name="Text Placeholder 12">
            <a:extLst>
              <a:ext uri="{FF2B5EF4-FFF2-40B4-BE49-F238E27FC236}">
                <a16:creationId xmlns:a16="http://schemas.microsoft.com/office/drawing/2014/main" id="{6FBB0522-5DA7-A977-D8B1-7F4E34262B17}"/>
              </a:ext>
            </a:extLst>
          </p:cNvPr>
          <p:cNvSpPr>
            <a:spLocks noGrp="1"/>
          </p:cNvSpPr>
          <p:nvPr>
            <p:ph type="body" sz="quarter" idx="12" hasCustomPrompt="1"/>
          </p:nvPr>
        </p:nvSpPr>
        <p:spPr>
          <a:xfrm>
            <a:off x="3309204" y="1592019"/>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14" name="Rectangle 13">
            <a:extLst>
              <a:ext uri="{FF2B5EF4-FFF2-40B4-BE49-F238E27FC236}">
                <a16:creationId xmlns:a16="http://schemas.microsoft.com/office/drawing/2014/main" id="{46B5899D-648A-13E4-5587-03273A3CBC5F}"/>
              </a:ext>
            </a:extLst>
          </p:cNvPr>
          <p:cNvSpPr/>
          <p:nvPr userDrawn="1"/>
        </p:nvSpPr>
        <p:spPr>
          <a:xfrm>
            <a:off x="3219880" y="2701202"/>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5" name="Content Placeholder 9">
            <a:extLst>
              <a:ext uri="{FF2B5EF4-FFF2-40B4-BE49-F238E27FC236}">
                <a16:creationId xmlns:a16="http://schemas.microsoft.com/office/drawing/2014/main" id="{847F8CAC-EAD5-365A-3F95-389790805AFC}"/>
              </a:ext>
            </a:extLst>
          </p:cNvPr>
          <p:cNvSpPr>
            <a:spLocks noGrp="1"/>
          </p:cNvSpPr>
          <p:nvPr>
            <p:ph sz="quarter" idx="13"/>
          </p:nvPr>
        </p:nvSpPr>
        <p:spPr>
          <a:xfrm>
            <a:off x="4503124" y="2852006"/>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16" name="Text Placeholder 12">
            <a:extLst>
              <a:ext uri="{FF2B5EF4-FFF2-40B4-BE49-F238E27FC236}">
                <a16:creationId xmlns:a16="http://schemas.microsoft.com/office/drawing/2014/main" id="{5E75C8CB-99C6-4F82-552D-F9A7E611808C}"/>
              </a:ext>
            </a:extLst>
          </p:cNvPr>
          <p:cNvSpPr>
            <a:spLocks noGrp="1"/>
          </p:cNvSpPr>
          <p:nvPr>
            <p:ph type="body" sz="quarter" idx="14" hasCustomPrompt="1"/>
          </p:nvPr>
        </p:nvSpPr>
        <p:spPr>
          <a:xfrm>
            <a:off x="3307372" y="2861042"/>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2" name="Rectangle 21">
            <a:extLst>
              <a:ext uri="{FF2B5EF4-FFF2-40B4-BE49-F238E27FC236}">
                <a16:creationId xmlns:a16="http://schemas.microsoft.com/office/drawing/2014/main" id="{F6FB9EA1-A505-C966-0696-F37ABDE945E5}"/>
              </a:ext>
            </a:extLst>
          </p:cNvPr>
          <p:cNvSpPr/>
          <p:nvPr userDrawn="1"/>
        </p:nvSpPr>
        <p:spPr>
          <a:xfrm>
            <a:off x="3218047" y="5253903"/>
            <a:ext cx="8652233"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3" name="Content Placeholder 9">
            <a:extLst>
              <a:ext uri="{FF2B5EF4-FFF2-40B4-BE49-F238E27FC236}">
                <a16:creationId xmlns:a16="http://schemas.microsoft.com/office/drawing/2014/main" id="{61D6817D-46D4-53AE-EDC2-C44C59554A38}"/>
              </a:ext>
            </a:extLst>
          </p:cNvPr>
          <p:cNvSpPr>
            <a:spLocks noGrp="1"/>
          </p:cNvSpPr>
          <p:nvPr>
            <p:ph sz="quarter" idx="15"/>
          </p:nvPr>
        </p:nvSpPr>
        <p:spPr>
          <a:xfrm>
            <a:off x="4501291" y="5404707"/>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4" name="Text Placeholder 12">
            <a:extLst>
              <a:ext uri="{FF2B5EF4-FFF2-40B4-BE49-F238E27FC236}">
                <a16:creationId xmlns:a16="http://schemas.microsoft.com/office/drawing/2014/main" id="{F1C05359-74E4-B59F-6881-9BFA7AF133FB}"/>
              </a:ext>
            </a:extLst>
          </p:cNvPr>
          <p:cNvSpPr>
            <a:spLocks noGrp="1"/>
          </p:cNvSpPr>
          <p:nvPr>
            <p:ph type="body" sz="quarter" idx="16" hasCustomPrompt="1"/>
          </p:nvPr>
        </p:nvSpPr>
        <p:spPr>
          <a:xfrm>
            <a:off x="3305539" y="5413743"/>
            <a:ext cx="1065213" cy="720725"/>
          </a:xfrm>
        </p:spPr>
        <p:txBody>
          <a:bodyPr anchor="ctr">
            <a:noAutofit/>
          </a:bodyPr>
          <a:lstStyle>
            <a:lvl1pPr algn="ctr">
              <a:buNone/>
              <a:defRPr sz="2400" b="1">
                <a:solidFill>
                  <a:schemeClr val="accent1"/>
                </a:solidFill>
              </a:defRPr>
            </a:lvl1pPr>
          </a:lstStyle>
          <a:p>
            <a:pPr lvl="0"/>
            <a:r>
              <a:rPr lang="lt-LT" dirty="0"/>
              <a:t>50</a:t>
            </a:r>
            <a:r>
              <a:rPr lang="en-US" dirty="0"/>
              <a:t>%</a:t>
            </a:r>
            <a:endParaRPr lang="lt-LT" dirty="0"/>
          </a:p>
        </p:txBody>
      </p:sp>
      <p:sp>
        <p:nvSpPr>
          <p:cNvPr id="25" name="Rectangle 24">
            <a:extLst>
              <a:ext uri="{FF2B5EF4-FFF2-40B4-BE49-F238E27FC236}">
                <a16:creationId xmlns:a16="http://schemas.microsoft.com/office/drawing/2014/main" id="{E26584B1-25E3-AF2B-A51A-06AD657F71A1}"/>
              </a:ext>
            </a:extLst>
          </p:cNvPr>
          <p:cNvSpPr/>
          <p:nvPr userDrawn="1"/>
        </p:nvSpPr>
        <p:spPr>
          <a:xfrm>
            <a:off x="3216275" y="3987811"/>
            <a:ext cx="8650710" cy="1055802"/>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4497996" y="4138615"/>
            <a:ext cx="7131295" cy="74771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7" name="Text Placeholder 12">
            <a:extLst>
              <a:ext uri="{FF2B5EF4-FFF2-40B4-BE49-F238E27FC236}">
                <a16:creationId xmlns:a16="http://schemas.microsoft.com/office/drawing/2014/main" id="{8E3619A1-52B9-81C8-6768-FC4F3AD61575}"/>
              </a:ext>
            </a:extLst>
          </p:cNvPr>
          <p:cNvSpPr>
            <a:spLocks noGrp="1"/>
          </p:cNvSpPr>
          <p:nvPr>
            <p:ph type="body" sz="quarter" idx="18" hasCustomPrompt="1"/>
          </p:nvPr>
        </p:nvSpPr>
        <p:spPr>
          <a:xfrm>
            <a:off x="3302244" y="4147651"/>
            <a:ext cx="1065213" cy="720725"/>
          </a:xfrm>
        </p:spPr>
        <p:txBody>
          <a:bodyPr anchor="ctr">
            <a:normAutofit/>
          </a:bodyPr>
          <a:lstStyle>
            <a:lvl1pPr algn="ctr">
              <a:buNone/>
              <a:defRPr sz="2400" b="1">
                <a:solidFill>
                  <a:schemeClr val="accent1"/>
                </a:solidFill>
              </a:defRPr>
            </a:lvl1pPr>
          </a:lstStyle>
          <a:p>
            <a:pPr lvl="0"/>
            <a:r>
              <a:rPr lang="lt-LT" dirty="0"/>
              <a:t>50</a:t>
            </a:r>
            <a:r>
              <a:rPr lang="en-US" dirty="0"/>
              <a:t>%</a:t>
            </a:r>
            <a:endParaRPr lang="lt-LT" dirty="0"/>
          </a:p>
        </p:txBody>
      </p:sp>
    </p:spTree>
    <p:extLst>
      <p:ext uri="{BB962C8B-B14F-4D97-AF65-F5344CB8AC3E}">
        <p14:creationId xmlns:p14="http://schemas.microsoft.com/office/powerpoint/2010/main" val="4135159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ys punktai">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6B5899D-648A-13E4-5587-03273A3CBC5F}"/>
              </a:ext>
            </a:extLst>
          </p:cNvPr>
          <p:cNvSpPr/>
          <p:nvPr userDrawn="1"/>
        </p:nvSpPr>
        <p:spPr>
          <a:xfrm>
            <a:off x="3219881" y="1261422"/>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5" name="Rectangle 24">
            <a:extLst>
              <a:ext uri="{FF2B5EF4-FFF2-40B4-BE49-F238E27FC236}">
                <a16:creationId xmlns:a16="http://schemas.microsoft.com/office/drawing/2014/main" id="{E26584B1-25E3-AF2B-A51A-06AD657F71A1}"/>
              </a:ext>
            </a:extLst>
          </p:cNvPr>
          <p:cNvSpPr/>
          <p:nvPr userDrawn="1"/>
        </p:nvSpPr>
        <p:spPr>
          <a:xfrm>
            <a:off x="3218762" y="3053359"/>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3352800" y="1431509"/>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 name="Rectangle 1">
            <a:extLst>
              <a:ext uri="{FF2B5EF4-FFF2-40B4-BE49-F238E27FC236}">
                <a16:creationId xmlns:a16="http://schemas.microsoft.com/office/drawing/2014/main" id="{77D00D93-1A27-4A5F-FF93-FD1EFE343294}"/>
              </a:ext>
            </a:extLst>
          </p:cNvPr>
          <p:cNvSpPr/>
          <p:nvPr userDrawn="1"/>
        </p:nvSpPr>
        <p:spPr>
          <a:xfrm>
            <a:off x="3217927" y="4867704"/>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4" name="Content Placeholder 9">
            <a:extLst>
              <a:ext uri="{FF2B5EF4-FFF2-40B4-BE49-F238E27FC236}">
                <a16:creationId xmlns:a16="http://schemas.microsoft.com/office/drawing/2014/main" id="{CD66BE34-ADD9-1AB4-1240-8B089A7E6AA3}"/>
              </a:ext>
            </a:extLst>
          </p:cNvPr>
          <p:cNvSpPr>
            <a:spLocks noGrp="1"/>
          </p:cNvSpPr>
          <p:nvPr>
            <p:ph sz="quarter" idx="18"/>
          </p:nvPr>
        </p:nvSpPr>
        <p:spPr>
          <a:xfrm>
            <a:off x="3340769" y="3232235"/>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5" name="Content Placeholder 9">
            <a:extLst>
              <a:ext uri="{FF2B5EF4-FFF2-40B4-BE49-F238E27FC236}">
                <a16:creationId xmlns:a16="http://schemas.microsoft.com/office/drawing/2014/main" id="{FC58DAB0-2BB3-7F2C-7402-A203DF570AA0}"/>
              </a:ext>
            </a:extLst>
          </p:cNvPr>
          <p:cNvSpPr>
            <a:spLocks noGrp="1"/>
          </p:cNvSpPr>
          <p:nvPr>
            <p:ph sz="quarter" idx="19"/>
          </p:nvPr>
        </p:nvSpPr>
        <p:spPr>
          <a:xfrm>
            <a:off x="3344778" y="5053014"/>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Tree>
    <p:extLst>
      <p:ext uri="{BB962C8B-B14F-4D97-AF65-F5344CB8AC3E}">
        <p14:creationId xmlns:p14="http://schemas.microsoft.com/office/powerpoint/2010/main" val="1109334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ys punktai su animacij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6B5899D-648A-13E4-5587-03273A3CBC5F}"/>
              </a:ext>
            </a:extLst>
          </p:cNvPr>
          <p:cNvSpPr/>
          <p:nvPr userDrawn="1"/>
        </p:nvSpPr>
        <p:spPr>
          <a:xfrm>
            <a:off x="3219881" y="1261422"/>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5" name="Rectangle 24">
            <a:extLst>
              <a:ext uri="{FF2B5EF4-FFF2-40B4-BE49-F238E27FC236}">
                <a16:creationId xmlns:a16="http://schemas.microsoft.com/office/drawing/2014/main" id="{E26584B1-25E3-AF2B-A51A-06AD657F71A1}"/>
              </a:ext>
            </a:extLst>
          </p:cNvPr>
          <p:cNvSpPr/>
          <p:nvPr userDrawn="1"/>
        </p:nvSpPr>
        <p:spPr>
          <a:xfrm>
            <a:off x="3218762" y="3053359"/>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3352800" y="1431509"/>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2" name="Rectangle 1">
            <a:extLst>
              <a:ext uri="{FF2B5EF4-FFF2-40B4-BE49-F238E27FC236}">
                <a16:creationId xmlns:a16="http://schemas.microsoft.com/office/drawing/2014/main" id="{77D00D93-1A27-4A5F-FF93-FD1EFE343294}"/>
              </a:ext>
            </a:extLst>
          </p:cNvPr>
          <p:cNvSpPr/>
          <p:nvPr userDrawn="1"/>
        </p:nvSpPr>
        <p:spPr>
          <a:xfrm>
            <a:off x="3214752" y="4866117"/>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4" name="Content Placeholder 9">
            <a:extLst>
              <a:ext uri="{FF2B5EF4-FFF2-40B4-BE49-F238E27FC236}">
                <a16:creationId xmlns:a16="http://schemas.microsoft.com/office/drawing/2014/main" id="{CD66BE34-ADD9-1AB4-1240-8B089A7E6AA3}"/>
              </a:ext>
            </a:extLst>
          </p:cNvPr>
          <p:cNvSpPr>
            <a:spLocks noGrp="1"/>
          </p:cNvSpPr>
          <p:nvPr>
            <p:ph sz="quarter" idx="18"/>
          </p:nvPr>
        </p:nvSpPr>
        <p:spPr>
          <a:xfrm>
            <a:off x="3340769" y="3232235"/>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5" name="Content Placeholder 9">
            <a:extLst>
              <a:ext uri="{FF2B5EF4-FFF2-40B4-BE49-F238E27FC236}">
                <a16:creationId xmlns:a16="http://schemas.microsoft.com/office/drawing/2014/main" id="{FC58DAB0-2BB3-7F2C-7402-A203DF570AA0}"/>
              </a:ext>
            </a:extLst>
          </p:cNvPr>
          <p:cNvSpPr>
            <a:spLocks noGrp="1"/>
          </p:cNvSpPr>
          <p:nvPr>
            <p:ph sz="quarter" idx="19"/>
          </p:nvPr>
        </p:nvSpPr>
        <p:spPr>
          <a:xfrm>
            <a:off x="3344778" y="5053014"/>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Tree>
    <p:extLst>
      <p:ext uri="{BB962C8B-B14F-4D97-AF65-F5344CB8AC3E}">
        <p14:creationId xmlns:p14="http://schemas.microsoft.com/office/powerpoint/2010/main" val="84059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animBg="1"/>
      <p:bldP spid="26" grpId="0" build="p">
        <p:tmplLst>
          <p:tmpl lvl="1">
            <p:tnLst>
              <p:par>
                <p:cTn presetID="1"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childTnLst>
                </p:cTn>
              </p:par>
            </p:tnLst>
          </p:tmpl>
        </p:tmplLst>
      </p:bldP>
      <p:bldP spid="2" grpId="0" animBg="1"/>
      <p:bldP spid="4" grpId="0" build="p">
        <p:tmplLst>
          <p:tmpl lvl="1">
            <p:tnLst>
              <p:par>
                <p:cTn presetID="1"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P spid="5" grpId="0" build="p">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u punktai">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6B5899D-648A-13E4-5587-03273A3CBC5F}"/>
              </a:ext>
            </a:extLst>
          </p:cNvPr>
          <p:cNvSpPr/>
          <p:nvPr userDrawn="1"/>
        </p:nvSpPr>
        <p:spPr>
          <a:xfrm>
            <a:off x="3211860" y="1991337"/>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5" name="Rectangle 24">
            <a:extLst>
              <a:ext uri="{FF2B5EF4-FFF2-40B4-BE49-F238E27FC236}">
                <a16:creationId xmlns:a16="http://schemas.microsoft.com/office/drawing/2014/main" id="{E26584B1-25E3-AF2B-A51A-06AD657F71A1}"/>
              </a:ext>
            </a:extLst>
          </p:cNvPr>
          <p:cNvSpPr/>
          <p:nvPr userDrawn="1"/>
        </p:nvSpPr>
        <p:spPr>
          <a:xfrm>
            <a:off x="3214688" y="4152244"/>
            <a:ext cx="8660317"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3344779" y="2161424"/>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4" name="Content Placeholder 9">
            <a:extLst>
              <a:ext uri="{FF2B5EF4-FFF2-40B4-BE49-F238E27FC236}">
                <a16:creationId xmlns:a16="http://schemas.microsoft.com/office/drawing/2014/main" id="{CD66BE34-ADD9-1AB4-1240-8B089A7E6AA3}"/>
              </a:ext>
            </a:extLst>
          </p:cNvPr>
          <p:cNvSpPr>
            <a:spLocks noGrp="1"/>
          </p:cNvSpPr>
          <p:nvPr>
            <p:ph sz="quarter" idx="18"/>
          </p:nvPr>
        </p:nvSpPr>
        <p:spPr>
          <a:xfrm>
            <a:off x="3344779" y="4331120"/>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Tree>
    <p:extLst>
      <p:ext uri="{BB962C8B-B14F-4D97-AF65-F5344CB8AC3E}">
        <p14:creationId xmlns:p14="http://schemas.microsoft.com/office/powerpoint/2010/main" val="2569075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u punktai su animacij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6B5899D-648A-13E4-5587-03273A3CBC5F}"/>
              </a:ext>
            </a:extLst>
          </p:cNvPr>
          <p:cNvSpPr/>
          <p:nvPr userDrawn="1"/>
        </p:nvSpPr>
        <p:spPr>
          <a:xfrm>
            <a:off x="3211860" y="1991337"/>
            <a:ext cx="8652233"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7" name="Rectangle 16">
            <a:extLst>
              <a:ext uri="{FF2B5EF4-FFF2-40B4-BE49-F238E27FC236}">
                <a16:creationId xmlns:a16="http://schemas.microsoft.com/office/drawing/2014/main" id="{E50F71C3-1DCE-14A4-797C-BC7699F291F7}"/>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itle 1">
            <a:extLst>
              <a:ext uri="{FF2B5EF4-FFF2-40B4-BE49-F238E27FC236}">
                <a16:creationId xmlns:a16="http://schemas.microsoft.com/office/drawing/2014/main" id="{9BC80FBD-E69D-4BF0-CB42-F67E85EB7D3A}"/>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19" name="Rectangle 18">
            <a:extLst>
              <a:ext uri="{FF2B5EF4-FFF2-40B4-BE49-F238E27FC236}">
                <a16:creationId xmlns:a16="http://schemas.microsoft.com/office/drawing/2014/main" id="{0BD52351-73F5-8563-D0AE-71F9F1D5E62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20" name="Rectangle 19">
            <a:extLst>
              <a:ext uri="{FF2B5EF4-FFF2-40B4-BE49-F238E27FC236}">
                <a16:creationId xmlns:a16="http://schemas.microsoft.com/office/drawing/2014/main" id="{4AE31CC2-DFB7-E77C-5BAB-01883906EEF7}"/>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21" name="Picture 20" descr="A black and white logo&#10;&#10;AI-generated content may be incorrect.">
            <a:extLst>
              <a:ext uri="{FF2B5EF4-FFF2-40B4-BE49-F238E27FC236}">
                <a16:creationId xmlns:a16="http://schemas.microsoft.com/office/drawing/2014/main" id="{C1CDB05A-BE90-7509-EE34-A34B1FEE11FE}"/>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5" name="Rectangle 24">
            <a:extLst>
              <a:ext uri="{FF2B5EF4-FFF2-40B4-BE49-F238E27FC236}">
                <a16:creationId xmlns:a16="http://schemas.microsoft.com/office/drawing/2014/main" id="{E26584B1-25E3-AF2B-A51A-06AD657F71A1}"/>
              </a:ext>
            </a:extLst>
          </p:cNvPr>
          <p:cNvSpPr/>
          <p:nvPr userDrawn="1"/>
        </p:nvSpPr>
        <p:spPr>
          <a:xfrm>
            <a:off x="3211514" y="4152244"/>
            <a:ext cx="8663492" cy="1440000"/>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26" name="Content Placeholder 9">
            <a:extLst>
              <a:ext uri="{FF2B5EF4-FFF2-40B4-BE49-F238E27FC236}">
                <a16:creationId xmlns:a16="http://schemas.microsoft.com/office/drawing/2014/main" id="{F9448EAF-40B0-F6DA-8000-880B36E8D474}"/>
              </a:ext>
            </a:extLst>
          </p:cNvPr>
          <p:cNvSpPr>
            <a:spLocks noGrp="1"/>
          </p:cNvSpPr>
          <p:nvPr>
            <p:ph sz="quarter" idx="17"/>
          </p:nvPr>
        </p:nvSpPr>
        <p:spPr>
          <a:xfrm>
            <a:off x="3344779" y="2161424"/>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
        <p:nvSpPr>
          <p:cNvPr id="4" name="Content Placeholder 9">
            <a:extLst>
              <a:ext uri="{FF2B5EF4-FFF2-40B4-BE49-F238E27FC236}">
                <a16:creationId xmlns:a16="http://schemas.microsoft.com/office/drawing/2014/main" id="{CD66BE34-ADD9-1AB4-1240-8B089A7E6AA3}"/>
              </a:ext>
            </a:extLst>
          </p:cNvPr>
          <p:cNvSpPr>
            <a:spLocks noGrp="1"/>
          </p:cNvSpPr>
          <p:nvPr>
            <p:ph sz="quarter" idx="18"/>
          </p:nvPr>
        </p:nvSpPr>
        <p:spPr>
          <a:xfrm>
            <a:off x="3344779" y="4331120"/>
            <a:ext cx="8414084" cy="1087102"/>
          </a:xfrm>
        </p:spPr>
        <p:txBody>
          <a:bodyPr>
            <a:noAutofit/>
          </a:bodyPr>
          <a:lstStyle>
            <a:lvl1pPr>
              <a:buNone/>
              <a:defRPr sz="1400"/>
            </a:lvl1pPr>
            <a:lvl2pPr>
              <a:defRPr sz="1800"/>
            </a:lvl2pPr>
            <a:lvl3pPr>
              <a:defRPr sz="1600"/>
            </a:lvl3pPr>
            <a:lvl4pPr>
              <a:defRPr sz="1400"/>
            </a:lvl4pPr>
            <a:lvl5pPr>
              <a:defRPr sz="1400"/>
            </a:lvl5pPr>
          </a:lstStyle>
          <a:p>
            <a:pPr lvl="0"/>
            <a:r>
              <a:rPr lang="lt-LT"/>
              <a:t>Spustelėkite, kad galėtumėte redaguoti šablono teksto stilius</a:t>
            </a:r>
          </a:p>
        </p:txBody>
      </p:sp>
    </p:spTree>
    <p:extLst>
      <p:ext uri="{BB962C8B-B14F-4D97-AF65-F5344CB8AC3E}">
        <p14:creationId xmlns:p14="http://schemas.microsoft.com/office/powerpoint/2010/main" val="25641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animBg="1"/>
      <p:bldP spid="26" grpId="0" build="p">
        <p:tmplLst>
          <p:tmpl lvl="1">
            <p:tnLst>
              <p:par>
                <p:cTn presetID="1"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childTnLst>
                </p:cTn>
              </p:par>
            </p:tnLst>
          </p:tmpl>
        </p:tmplLst>
      </p:bldP>
      <p:bldP spid="4" grpId="0" build="p">
        <p:tmplLst>
          <p:tmpl lvl="1">
            <p:tnLst>
              <p:par>
                <p:cTn presetID="1"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ys blokai">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A03EE-8BEC-7371-7AD6-753B62563CD1}"/>
              </a:ext>
            </a:extLst>
          </p:cNvPr>
          <p:cNvSpPr>
            <a:spLocks noChangeAspect="1"/>
          </p:cNvSpPr>
          <p:nvPr userDrawn="1"/>
        </p:nvSpPr>
        <p:spPr>
          <a:xfrm>
            <a:off x="0" y="5599523"/>
            <a:ext cx="711722" cy="71172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6" name="Rectangle 5">
            <a:extLst>
              <a:ext uri="{FF2B5EF4-FFF2-40B4-BE49-F238E27FC236}">
                <a16:creationId xmlns:a16="http://schemas.microsoft.com/office/drawing/2014/main" id="{65877CC8-7CE2-2608-97B7-6E916C99D29D}"/>
              </a:ext>
            </a:extLst>
          </p:cNvPr>
          <p:cNvSpPr/>
          <p:nvPr userDrawn="1"/>
        </p:nvSpPr>
        <p:spPr>
          <a:xfrm>
            <a:off x="1195209" y="1974949"/>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A0EC29D8-29BC-ED23-0E85-D1CC027CBE43}"/>
              </a:ext>
            </a:extLst>
          </p:cNvPr>
          <p:cNvSpPr/>
          <p:nvPr userDrawn="1"/>
        </p:nvSpPr>
        <p:spPr>
          <a:xfrm>
            <a:off x="4936145" y="1979499"/>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2E28582C-E000-AE9B-D5D8-0F4449C87B4E}"/>
              </a:ext>
            </a:extLst>
          </p:cNvPr>
          <p:cNvSpPr/>
          <p:nvPr userDrawn="1"/>
        </p:nvSpPr>
        <p:spPr>
          <a:xfrm>
            <a:off x="8641074" y="1992001"/>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F289088-1B59-7CF3-507F-F2BA2B2C9F02}"/>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Rectangle 9">
            <a:extLst>
              <a:ext uri="{FF2B5EF4-FFF2-40B4-BE49-F238E27FC236}">
                <a16:creationId xmlns:a16="http://schemas.microsoft.com/office/drawing/2014/main" id="{0306AA04-91ED-E8DB-2BDB-C0726AE942C8}"/>
              </a:ext>
            </a:extLst>
          </p:cNvPr>
          <p:cNvSpPr/>
          <p:nvPr userDrawn="1"/>
        </p:nvSpPr>
        <p:spPr>
          <a:xfrm>
            <a:off x="1197205" y="1201328"/>
            <a:ext cx="10661420" cy="60861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b="1" dirty="0">
              <a:solidFill>
                <a:schemeClr val="bg2"/>
              </a:solidFill>
              <a:latin typeface="Verdana"/>
              <a:ea typeface="Calibri"/>
              <a:cs typeface="Calibri"/>
            </a:endParaRPr>
          </a:p>
        </p:txBody>
      </p:sp>
      <p:pic>
        <p:nvPicPr>
          <p:cNvPr id="11" name="Picture 10" descr="A black and white logo&#10;&#10;AI-generated content may be incorrect.">
            <a:extLst>
              <a:ext uri="{FF2B5EF4-FFF2-40B4-BE49-F238E27FC236}">
                <a16:creationId xmlns:a16="http://schemas.microsoft.com/office/drawing/2014/main" id="{9109589A-C438-0178-E8B6-9FA044BE3E0C}"/>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93414" y="5731923"/>
            <a:ext cx="386672" cy="574609"/>
          </a:xfrm>
          <a:prstGeom prst="rect">
            <a:avLst/>
          </a:prstGeom>
        </p:spPr>
      </p:pic>
      <p:sp>
        <p:nvSpPr>
          <p:cNvPr id="12" name="Rectangle 11">
            <a:extLst>
              <a:ext uri="{FF2B5EF4-FFF2-40B4-BE49-F238E27FC236}">
                <a16:creationId xmlns:a16="http://schemas.microsoft.com/office/drawing/2014/main" id="{E4460AB6-3788-313D-B30D-008771527B37}"/>
              </a:ext>
            </a:extLst>
          </p:cNvPr>
          <p:cNvSpPr>
            <a:spLocks noChangeAspect="1"/>
          </p:cNvSpPr>
          <p:nvPr userDrawn="1"/>
        </p:nvSpPr>
        <p:spPr>
          <a:xfrm>
            <a:off x="11398578" y="0"/>
            <a:ext cx="461913" cy="46191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14" name="Text Placeholder 13">
            <a:extLst>
              <a:ext uri="{FF2B5EF4-FFF2-40B4-BE49-F238E27FC236}">
                <a16:creationId xmlns:a16="http://schemas.microsoft.com/office/drawing/2014/main" id="{C14354D1-7F6C-3113-0B94-6385E9D750E2}"/>
              </a:ext>
            </a:extLst>
          </p:cNvPr>
          <p:cNvSpPr>
            <a:spLocks noGrp="1"/>
          </p:cNvSpPr>
          <p:nvPr>
            <p:ph type="body" sz="quarter" idx="10" hasCustomPrompt="1"/>
          </p:nvPr>
        </p:nvSpPr>
        <p:spPr>
          <a:xfrm>
            <a:off x="1450975" y="1354138"/>
            <a:ext cx="10277475" cy="315912"/>
          </a:xfrm>
        </p:spPr>
        <p:txBody>
          <a:bodyPr>
            <a:noAutofit/>
          </a:bodyPr>
          <a:lstStyle>
            <a:lvl1pPr algn="ctr">
              <a:buNone/>
              <a:defRPr sz="2000" b="1">
                <a:solidFill>
                  <a:schemeClr val="bg2"/>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16" name="Text Placeholder 15">
            <a:extLst>
              <a:ext uri="{FF2B5EF4-FFF2-40B4-BE49-F238E27FC236}">
                <a16:creationId xmlns:a16="http://schemas.microsoft.com/office/drawing/2014/main" id="{95892568-A023-0870-87A9-A142E67DAB22}"/>
              </a:ext>
            </a:extLst>
          </p:cNvPr>
          <p:cNvSpPr>
            <a:spLocks noGrp="1"/>
          </p:cNvSpPr>
          <p:nvPr>
            <p:ph type="body" sz="quarter" idx="11"/>
          </p:nvPr>
        </p:nvSpPr>
        <p:spPr>
          <a:xfrm>
            <a:off x="1330325" y="2112963"/>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7" name="Text Placeholder 15">
            <a:extLst>
              <a:ext uri="{FF2B5EF4-FFF2-40B4-BE49-F238E27FC236}">
                <a16:creationId xmlns:a16="http://schemas.microsoft.com/office/drawing/2014/main" id="{3CE6D715-1D25-8CFD-F021-97C45BCCA924}"/>
              </a:ext>
            </a:extLst>
          </p:cNvPr>
          <p:cNvSpPr>
            <a:spLocks noGrp="1"/>
          </p:cNvSpPr>
          <p:nvPr>
            <p:ph type="body" sz="quarter" idx="12"/>
          </p:nvPr>
        </p:nvSpPr>
        <p:spPr>
          <a:xfrm>
            <a:off x="5076336" y="2100019"/>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8" name="Text Placeholder 15">
            <a:extLst>
              <a:ext uri="{FF2B5EF4-FFF2-40B4-BE49-F238E27FC236}">
                <a16:creationId xmlns:a16="http://schemas.microsoft.com/office/drawing/2014/main" id="{C46DFB61-63D9-45CA-98A7-6987D39D5F52}"/>
              </a:ext>
            </a:extLst>
          </p:cNvPr>
          <p:cNvSpPr>
            <a:spLocks noGrp="1"/>
          </p:cNvSpPr>
          <p:nvPr>
            <p:ph type="body" sz="quarter" idx="13"/>
          </p:nvPr>
        </p:nvSpPr>
        <p:spPr>
          <a:xfrm>
            <a:off x="8788156" y="2128838"/>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Tree>
    <p:extLst>
      <p:ext uri="{BB962C8B-B14F-4D97-AF65-F5344CB8AC3E}">
        <p14:creationId xmlns:p14="http://schemas.microsoft.com/office/powerpoint/2010/main" val="3198999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ys blokai su animacij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A03EE-8BEC-7371-7AD6-753B62563CD1}"/>
              </a:ext>
            </a:extLst>
          </p:cNvPr>
          <p:cNvSpPr>
            <a:spLocks noChangeAspect="1"/>
          </p:cNvSpPr>
          <p:nvPr userDrawn="1"/>
        </p:nvSpPr>
        <p:spPr>
          <a:xfrm>
            <a:off x="0" y="5599523"/>
            <a:ext cx="711722" cy="71172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6" name="Rectangle 5">
            <a:extLst>
              <a:ext uri="{FF2B5EF4-FFF2-40B4-BE49-F238E27FC236}">
                <a16:creationId xmlns:a16="http://schemas.microsoft.com/office/drawing/2014/main" id="{65877CC8-7CE2-2608-97B7-6E916C99D29D}"/>
              </a:ext>
            </a:extLst>
          </p:cNvPr>
          <p:cNvSpPr/>
          <p:nvPr userDrawn="1"/>
        </p:nvSpPr>
        <p:spPr>
          <a:xfrm>
            <a:off x="1208407" y="1971774"/>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A0EC29D8-29BC-ED23-0E85-D1CC027CBE43}"/>
              </a:ext>
            </a:extLst>
          </p:cNvPr>
          <p:cNvSpPr/>
          <p:nvPr userDrawn="1"/>
        </p:nvSpPr>
        <p:spPr>
          <a:xfrm>
            <a:off x="4971070" y="1968133"/>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2E28582C-E000-AE9B-D5D8-0F4449C87B4E}"/>
              </a:ext>
            </a:extLst>
          </p:cNvPr>
          <p:cNvSpPr/>
          <p:nvPr userDrawn="1"/>
        </p:nvSpPr>
        <p:spPr>
          <a:xfrm>
            <a:off x="8656949" y="1978963"/>
            <a:ext cx="3212968"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F289088-1B59-7CF3-507F-F2BA2B2C9F02}"/>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Rectangle 9">
            <a:extLst>
              <a:ext uri="{FF2B5EF4-FFF2-40B4-BE49-F238E27FC236}">
                <a16:creationId xmlns:a16="http://schemas.microsoft.com/office/drawing/2014/main" id="{0306AA04-91ED-E8DB-2BDB-C0726AE942C8}"/>
              </a:ext>
            </a:extLst>
          </p:cNvPr>
          <p:cNvSpPr/>
          <p:nvPr userDrawn="1"/>
        </p:nvSpPr>
        <p:spPr>
          <a:xfrm>
            <a:off x="1197205" y="1201328"/>
            <a:ext cx="10653900" cy="60861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b="1" dirty="0">
              <a:solidFill>
                <a:schemeClr val="bg2"/>
              </a:solidFill>
              <a:latin typeface="Verdana"/>
              <a:ea typeface="Calibri"/>
              <a:cs typeface="Calibri"/>
            </a:endParaRPr>
          </a:p>
        </p:txBody>
      </p:sp>
      <p:pic>
        <p:nvPicPr>
          <p:cNvPr id="11" name="Picture 10" descr="A black and white logo&#10;&#10;AI-generated content may be incorrect.">
            <a:extLst>
              <a:ext uri="{FF2B5EF4-FFF2-40B4-BE49-F238E27FC236}">
                <a16:creationId xmlns:a16="http://schemas.microsoft.com/office/drawing/2014/main" id="{9109589A-C438-0178-E8B6-9FA044BE3E0C}"/>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93414" y="5731923"/>
            <a:ext cx="386672" cy="574609"/>
          </a:xfrm>
          <a:prstGeom prst="rect">
            <a:avLst/>
          </a:prstGeom>
        </p:spPr>
      </p:pic>
      <p:sp>
        <p:nvSpPr>
          <p:cNvPr id="12" name="Rectangle 11">
            <a:extLst>
              <a:ext uri="{FF2B5EF4-FFF2-40B4-BE49-F238E27FC236}">
                <a16:creationId xmlns:a16="http://schemas.microsoft.com/office/drawing/2014/main" id="{E4460AB6-3788-313D-B30D-008771527B37}"/>
              </a:ext>
            </a:extLst>
          </p:cNvPr>
          <p:cNvSpPr>
            <a:spLocks noChangeAspect="1"/>
          </p:cNvSpPr>
          <p:nvPr userDrawn="1"/>
        </p:nvSpPr>
        <p:spPr>
          <a:xfrm>
            <a:off x="11398578" y="0"/>
            <a:ext cx="461913" cy="46191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14" name="Text Placeholder 13">
            <a:extLst>
              <a:ext uri="{FF2B5EF4-FFF2-40B4-BE49-F238E27FC236}">
                <a16:creationId xmlns:a16="http://schemas.microsoft.com/office/drawing/2014/main" id="{C14354D1-7F6C-3113-0B94-6385E9D750E2}"/>
              </a:ext>
            </a:extLst>
          </p:cNvPr>
          <p:cNvSpPr>
            <a:spLocks noGrp="1"/>
          </p:cNvSpPr>
          <p:nvPr>
            <p:ph type="body" sz="quarter" idx="10" hasCustomPrompt="1"/>
          </p:nvPr>
        </p:nvSpPr>
        <p:spPr>
          <a:xfrm>
            <a:off x="1450975" y="1354138"/>
            <a:ext cx="10277475" cy="315912"/>
          </a:xfrm>
        </p:spPr>
        <p:txBody>
          <a:bodyPr>
            <a:noAutofit/>
          </a:bodyPr>
          <a:lstStyle>
            <a:lvl1pPr algn="ctr">
              <a:buNone/>
              <a:defRPr sz="2000" b="1">
                <a:solidFill>
                  <a:schemeClr val="bg2"/>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16" name="Text Placeholder 15">
            <a:extLst>
              <a:ext uri="{FF2B5EF4-FFF2-40B4-BE49-F238E27FC236}">
                <a16:creationId xmlns:a16="http://schemas.microsoft.com/office/drawing/2014/main" id="{95892568-A023-0870-87A9-A142E67DAB22}"/>
              </a:ext>
            </a:extLst>
          </p:cNvPr>
          <p:cNvSpPr>
            <a:spLocks noGrp="1"/>
          </p:cNvSpPr>
          <p:nvPr>
            <p:ph type="body" sz="quarter" idx="11"/>
          </p:nvPr>
        </p:nvSpPr>
        <p:spPr>
          <a:xfrm>
            <a:off x="1343523" y="2109788"/>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7" name="Text Placeholder 15">
            <a:extLst>
              <a:ext uri="{FF2B5EF4-FFF2-40B4-BE49-F238E27FC236}">
                <a16:creationId xmlns:a16="http://schemas.microsoft.com/office/drawing/2014/main" id="{3CE6D715-1D25-8CFD-F021-97C45BCCA924}"/>
              </a:ext>
            </a:extLst>
          </p:cNvPr>
          <p:cNvSpPr>
            <a:spLocks noGrp="1"/>
          </p:cNvSpPr>
          <p:nvPr>
            <p:ph type="body" sz="quarter" idx="12"/>
          </p:nvPr>
        </p:nvSpPr>
        <p:spPr>
          <a:xfrm>
            <a:off x="5111261" y="2088653"/>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8" name="Text Placeholder 15">
            <a:extLst>
              <a:ext uri="{FF2B5EF4-FFF2-40B4-BE49-F238E27FC236}">
                <a16:creationId xmlns:a16="http://schemas.microsoft.com/office/drawing/2014/main" id="{C46DFB61-63D9-45CA-98A7-6987D39D5F52}"/>
              </a:ext>
            </a:extLst>
          </p:cNvPr>
          <p:cNvSpPr>
            <a:spLocks noGrp="1"/>
          </p:cNvSpPr>
          <p:nvPr>
            <p:ph type="body" sz="quarter" idx="13"/>
          </p:nvPr>
        </p:nvSpPr>
        <p:spPr>
          <a:xfrm>
            <a:off x="8804031" y="2115800"/>
            <a:ext cx="295433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Tree>
    <p:extLst>
      <p:ext uri="{BB962C8B-B14F-4D97-AF65-F5344CB8AC3E}">
        <p14:creationId xmlns:p14="http://schemas.microsoft.com/office/powerpoint/2010/main" val="237744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xEl>
                                              <p:pRg st="2" end="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xEl>
                                              <p:pRg st="3" end="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xEl>
                                              <p:pRg st="1" end="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xEl>
                                              <p:pRg st="2" end="2"/>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xEl>
                                              <p:pRg st="3" end="3"/>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4" grpId="0" build="p">
        <p:tmplLst>
          <p:tmpl lvl="1">
            <p:tnLst>
              <p:par>
                <p:cTn presetID="1"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childTnLst>
                </p:cTn>
              </p:par>
            </p:tnLst>
          </p:tmpl>
        </p:tmplLst>
      </p:bldP>
      <p:bldP spid="16" grpId="0" build="p">
        <p:tmplLst>
          <p:tmpl lvl="1">
            <p:tnLst>
              <p:par>
                <p:cTn presetID="1"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childTnLst>
                </p:cTn>
              </p:par>
            </p:tnLst>
          </p:tmpl>
        </p:tmplLst>
      </p:bldP>
      <p:bldP spid="17" grpId="0" build="p">
        <p:tmplLst>
          <p:tmpl lvl="1">
            <p:tnLst>
              <p:par>
                <p:cTn presetID="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childTnLst>
                </p:cTn>
              </p:par>
            </p:tnLst>
          </p:tmpl>
        </p:tmplLst>
      </p:bldP>
      <p:bldP spid="18" grpId="0" build="p">
        <p:tmplLst>
          <p:tmpl lvl="1">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turi blokai">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A03EE-8BEC-7371-7AD6-753B62563CD1}"/>
              </a:ext>
            </a:extLst>
          </p:cNvPr>
          <p:cNvSpPr>
            <a:spLocks noChangeAspect="1"/>
          </p:cNvSpPr>
          <p:nvPr userDrawn="1"/>
        </p:nvSpPr>
        <p:spPr>
          <a:xfrm>
            <a:off x="0" y="5599523"/>
            <a:ext cx="711722" cy="71172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6" name="Rectangle 5">
            <a:extLst>
              <a:ext uri="{FF2B5EF4-FFF2-40B4-BE49-F238E27FC236}">
                <a16:creationId xmlns:a16="http://schemas.microsoft.com/office/drawing/2014/main" id="{65877CC8-7CE2-2608-97B7-6E916C99D29D}"/>
              </a:ext>
            </a:extLst>
          </p:cNvPr>
          <p:cNvSpPr/>
          <p:nvPr userDrawn="1"/>
        </p:nvSpPr>
        <p:spPr>
          <a:xfrm>
            <a:off x="1236484" y="1971774"/>
            <a:ext cx="252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F289088-1B59-7CF3-507F-F2BA2B2C9F02}"/>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Rectangle 9">
            <a:extLst>
              <a:ext uri="{FF2B5EF4-FFF2-40B4-BE49-F238E27FC236}">
                <a16:creationId xmlns:a16="http://schemas.microsoft.com/office/drawing/2014/main" id="{0306AA04-91ED-E8DB-2BDB-C0726AE942C8}"/>
              </a:ext>
            </a:extLst>
          </p:cNvPr>
          <p:cNvSpPr/>
          <p:nvPr userDrawn="1"/>
        </p:nvSpPr>
        <p:spPr>
          <a:xfrm>
            <a:off x="1197205" y="1201328"/>
            <a:ext cx="10642860" cy="60861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b="1" dirty="0">
              <a:solidFill>
                <a:schemeClr val="bg2"/>
              </a:solidFill>
              <a:latin typeface="Verdana"/>
              <a:ea typeface="Calibri"/>
              <a:cs typeface="Calibri"/>
            </a:endParaRPr>
          </a:p>
        </p:txBody>
      </p:sp>
      <p:pic>
        <p:nvPicPr>
          <p:cNvPr id="11" name="Picture 10" descr="A black and white logo&#10;&#10;AI-generated content may be incorrect.">
            <a:extLst>
              <a:ext uri="{FF2B5EF4-FFF2-40B4-BE49-F238E27FC236}">
                <a16:creationId xmlns:a16="http://schemas.microsoft.com/office/drawing/2014/main" id="{9109589A-C438-0178-E8B6-9FA044BE3E0C}"/>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93414" y="5731923"/>
            <a:ext cx="386672" cy="574609"/>
          </a:xfrm>
          <a:prstGeom prst="rect">
            <a:avLst/>
          </a:prstGeom>
        </p:spPr>
      </p:pic>
      <p:sp>
        <p:nvSpPr>
          <p:cNvPr id="12" name="Rectangle 11">
            <a:extLst>
              <a:ext uri="{FF2B5EF4-FFF2-40B4-BE49-F238E27FC236}">
                <a16:creationId xmlns:a16="http://schemas.microsoft.com/office/drawing/2014/main" id="{E4460AB6-3788-313D-B30D-008771527B37}"/>
              </a:ext>
            </a:extLst>
          </p:cNvPr>
          <p:cNvSpPr>
            <a:spLocks noChangeAspect="1"/>
          </p:cNvSpPr>
          <p:nvPr userDrawn="1"/>
        </p:nvSpPr>
        <p:spPr>
          <a:xfrm>
            <a:off x="11398578" y="0"/>
            <a:ext cx="461913" cy="46191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14" name="Text Placeholder 13">
            <a:extLst>
              <a:ext uri="{FF2B5EF4-FFF2-40B4-BE49-F238E27FC236}">
                <a16:creationId xmlns:a16="http://schemas.microsoft.com/office/drawing/2014/main" id="{C14354D1-7F6C-3113-0B94-6385E9D750E2}"/>
              </a:ext>
            </a:extLst>
          </p:cNvPr>
          <p:cNvSpPr>
            <a:spLocks noGrp="1"/>
          </p:cNvSpPr>
          <p:nvPr>
            <p:ph type="body" sz="quarter" idx="10" hasCustomPrompt="1"/>
          </p:nvPr>
        </p:nvSpPr>
        <p:spPr>
          <a:xfrm>
            <a:off x="1450975" y="1354138"/>
            <a:ext cx="10277475" cy="315912"/>
          </a:xfrm>
        </p:spPr>
        <p:txBody>
          <a:bodyPr>
            <a:noAutofit/>
          </a:bodyPr>
          <a:lstStyle>
            <a:lvl1pPr algn="ctr">
              <a:buNone/>
              <a:defRPr sz="2000" b="1">
                <a:solidFill>
                  <a:schemeClr val="bg2"/>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16" name="Text Placeholder 15">
            <a:extLst>
              <a:ext uri="{FF2B5EF4-FFF2-40B4-BE49-F238E27FC236}">
                <a16:creationId xmlns:a16="http://schemas.microsoft.com/office/drawing/2014/main" id="{95892568-A023-0870-87A9-A142E67DAB22}"/>
              </a:ext>
            </a:extLst>
          </p:cNvPr>
          <p:cNvSpPr>
            <a:spLocks noGrp="1"/>
          </p:cNvSpPr>
          <p:nvPr>
            <p:ph type="body" sz="quarter" idx="11"/>
          </p:nvPr>
        </p:nvSpPr>
        <p:spPr>
          <a:xfrm>
            <a:off x="1371600" y="2109788"/>
            <a:ext cx="2245895"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2" name="Rectangle 1">
            <a:extLst>
              <a:ext uri="{FF2B5EF4-FFF2-40B4-BE49-F238E27FC236}">
                <a16:creationId xmlns:a16="http://schemas.microsoft.com/office/drawing/2014/main" id="{6DF99281-44C7-19F0-E644-38C5649C2EBB}"/>
              </a:ext>
            </a:extLst>
          </p:cNvPr>
          <p:cNvSpPr/>
          <p:nvPr userDrawn="1"/>
        </p:nvSpPr>
        <p:spPr>
          <a:xfrm>
            <a:off x="9329726" y="1991827"/>
            <a:ext cx="252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3" name="Text Placeholder 15">
            <a:extLst>
              <a:ext uri="{FF2B5EF4-FFF2-40B4-BE49-F238E27FC236}">
                <a16:creationId xmlns:a16="http://schemas.microsoft.com/office/drawing/2014/main" id="{AB2DD6CD-E253-3907-C414-1BF06CCEC5BB}"/>
              </a:ext>
            </a:extLst>
          </p:cNvPr>
          <p:cNvSpPr>
            <a:spLocks noGrp="1"/>
          </p:cNvSpPr>
          <p:nvPr>
            <p:ph type="body" sz="quarter" idx="12"/>
          </p:nvPr>
        </p:nvSpPr>
        <p:spPr>
          <a:xfrm>
            <a:off x="9404684" y="2137862"/>
            <a:ext cx="2338137"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4" name="Rectangle 3">
            <a:extLst>
              <a:ext uri="{FF2B5EF4-FFF2-40B4-BE49-F238E27FC236}">
                <a16:creationId xmlns:a16="http://schemas.microsoft.com/office/drawing/2014/main" id="{2E4A0D6C-E7F5-45FF-FB61-EC23F0BFC7F2}"/>
              </a:ext>
            </a:extLst>
          </p:cNvPr>
          <p:cNvSpPr/>
          <p:nvPr userDrawn="1"/>
        </p:nvSpPr>
        <p:spPr>
          <a:xfrm>
            <a:off x="3935569" y="1979795"/>
            <a:ext cx="252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3" name="Text Placeholder 15">
            <a:extLst>
              <a:ext uri="{FF2B5EF4-FFF2-40B4-BE49-F238E27FC236}">
                <a16:creationId xmlns:a16="http://schemas.microsoft.com/office/drawing/2014/main" id="{95EF3EB6-EB2D-55F6-CFF9-0E6E1FD14712}"/>
              </a:ext>
            </a:extLst>
          </p:cNvPr>
          <p:cNvSpPr>
            <a:spLocks noGrp="1"/>
          </p:cNvSpPr>
          <p:nvPr>
            <p:ph type="body" sz="quarter" idx="13"/>
          </p:nvPr>
        </p:nvSpPr>
        <p:spPr>
          <a:xfrm>
            <a:off x="4034591" y="2133851"/>
            <a:ext cx="2310064"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15" name="Rectangle 14">
            <a:extLst>
              <a:ext uri="{FF2B5EF4-FFF2-40B4-BE49-F238E27FC236}">
                <a16:creationId xmlns:a16="http://schemas.microsoft.com/office/drawing/2014/main" id="{2286D254-4B94-04C1-34C2-07DF33C9BEAA}"/>
              </a:ext>
            </a:extLst>
          </p:cNvPr>
          <p:cNvSpPr/>
          <p:nvPr userDrawn="1"/>
        </p:nvSpPr>
        <p:spPr>
          <a:xfrm>
            <a:off x="6630643" y="1991827"/>
            <a:ext cx="252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19" name="Text Placeholder 15">
            <a:extLst>
              <a:ext uri="{FF2B5EF4-FFF2-40B4-BE49-F238E27FC236}">
                <a16:creationId xmlns:a16="http://schemas.microsoft.com/office/drawing/2014/main" id="{BDA20142-B9A5-3AEB-F925-58D59695B428}"/>
              </a:ext>
            </a:extLst>
          </p:cNvPr>
          <p:cNvSpPr>
            <a:spLocks noGrp="1"/>
          </p:cNvSpPr>
          <p:nvPr>
            <p:ph type="body" sz="quarter" idx="14"/>
          </p:nvPr>
        </p:nvSpPr>
        <p:spPr>
          <a:xfrm>
            <a:off x="6737688" y="2117809"/>
            <a:ext cx="2306052"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Tree>
    <p:extLst>
      <p:ext uri="{BB962C8B-B14F-4D97-AF65-F5344CB8AC3E}">
        <p14:creationId xmlns:p14="http://schemas.microsoft.com/office/powerpoint/2010/main" val="1926267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a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2969D4-585A-8237-FF96-80AF157C3755}"/>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sz="2400" b="1" dirty="0">
              <a:solidFill>
                <a:schemeClr val="accent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4C843DA2-9382-3769-6A93-CE4B7CE212A1}"/>
              </a:ext>
            </a:extLst>
          </p:cNvPr>
          <p:cNvSpPr>
            <a:spLocks noGrp="1"/>
          </p:cNvSpPr>
          <p:nvPr>
            <p:ph type="title" hasCustomPrompt="1"/>
          </p:nvPr>
        </p:nvSpPr>
        <p:spPr>
          <a:xfrm>
            <a:off x="1" y="545123"/>
            <a:ext cx="2699238" cy="1433146"/>
          </a:xfrm>
        </p:spPr>
        <p:txBody>
          <a:bodyPr>
            <a:noAutofit/>
          </a:bodyPr>
          <a:lstStyle>
            <a:lvl1pPr algn="ctr">
              <a:defRPr sz="2800" b="1">
                <a:solidFill>
                  <a:schemeClr val="accent1"/>
                </a:solidFill>
              </a:defRPr>
            </a:lvl1pPr>
          </a:lstStyle>
          <a:p>
            <a:r>
              <a:rPr lang="lt-LT" dirty="0"/>
              <a:t>Tema</a:t>
            </a:r>
          </a:p>
        </p:txBody>
      </p:sp>
      <p:sp>
        <p:nvSpPr>
          <p:cNvPr id="3" name="Content Placeholder 2">
            <a:extLst>
              <a:ext uri="{FF2B5EF4-FFF2-40B4-BE49-F238E27FC236}">
                <a16:creationId xmlns:a16="http://schemas.microsoft.com/office/drawing/2014/main" id="{B58C60E5-4BE7-6D15-E832-301B0B7E20A2}"/>
              </a:ext>
            </a:extLst>
          </p:cNvPr>
          <p:cNvSpPr>
            <a:spLocks noGrp="1"/>
          </p:cNvSpPr>
          <p:nvPr>
            <p:ph idx="1"/>
          </p:nvPr>
        </p:nvSpPr>
        <p:spPr>
          <a:xfrm>
            <a:off x="3253152" y="1289295"/>
            <a:ext cx="7895493" cy="4351338"/>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7" name="Rectangle 6">
            <a:extLst>
              <a:ext uri="{FF2B5EF4-FFF2-40B4-BE49-F238E27FC236}">
                <a16:creationId xmlns:a16="http://schemas.microsoft.com/office/drawing/2014/main" id="{DFE8D2AA-2A33-0668-4A21-D98F6E6654C4}"/>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9" name="Rectangle 8">
            <a:extLst>
              <a:ext uri="{FF2B5EF4-FFF2-40B4-BE49-F238E27FC236}">
                <a16:creationId xmlns:a16="http://schemas.microsoft.com/office/drawing/2014/main" id="{3E1F560E-A6AA-8AD4-2F44-20EA5A7B6F66}"/>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0" name="Picture 9" descr="A black and white logo&#10;&#10;AI-generated content may be incorrect.">
            <a:extLst>
              <a:ext uri="{FF2B5EF4-FFF2-40B4-BE49-F238E27FC236}">
                <a16:creationId xmlns:a16="http://schemas.microsoft.com/office/drawing/2014/main" id="{28B1EE6A-1AA3-2199-AB3D-A6B22557551D}"/>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Tree>
    <p:extLst>
      <p:ext uri="{BB962C8B-B14F-4D97-AF65-F5344CB8AC3E}">
        <p14:creationId xmlns:p14="http://schemas.microsoft.com/office/powerpoint/2010/main" val="11066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u blokai">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A03EE-8BEC-7371-7AD6-753B62563CD1}"/>
              </a:ext>
            </a:extLst>
          </p:cNvPr>
          <p:cNvSpPr>
            <a:spLocks noChangeAspect="1"/>
          </p:cNvSpPr>
          <p:nvPr userDrawn="1"/>
        </p:nvSpPr>
        <p:spPr>
          <a:xfrm>
            <a:off x="0" y="5599523"/>
            <a:ext cx="711722" cy="71172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6" name="Rectangle 5">
            <a:extLst>
              <a:ext uri="{FF2B5EF4-FFF2-40B4-BE49-F238E27FC236}">
                <a16:creationId xmlns:a16="http://schemas.microsoft.com/office/drawing/2014/main" id="{65877CC8-7CE2-2608-97B7-6E916C99D29D}"/>
              </a:ext>
            </a:extLst>
          </p:cNvPr>
          <p:cNvSpPr/>
          <p:nvPr userDrawn="1"/>
        </p:nvSpPr>
        <p:spPr>
          <a:xfrm>
            <a:off x="1200388" y="1979795"/>
            <a:ext cx="486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2E28582C-E000-AE9B-D5D8-0F4449C87B4E}"/>
              </a:ext>
            </a:extLst>
          </p:cNvPr>
          <p:cNvSpPr/>
          <p:nvPr userDrawn="1"/>
        </p:nvSpPr>
        <p:spPr>
          <a:xfrm>
            <a:off x="6978315" y="1958595"/>
            <a:ext cx="486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F289088-1B59-7CF3-507F-F2BA2B2C9F02}"/>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Rectangle 9">
            <a:extLst>
              <a:ext uri="{FF2B5EF4-FFF2-40B4-BE49-F238E27FC236}">
                <a16:creationId xmlns:a16="http://schemas.microsoft.com/office/drawing/2014/main" id="{0306AA04-91ED-E8DB-2BDB-C0726AE942C8}"/>
              </a:ext>
            </a:extLst>
          </p:cNvPr>
          <p:cNvSpPr/>
          <p:nvPr userDrawn="1"/>
        </p:nvSpPr>
        <p:spPr>
          <a:xfrm>
            <a:off x="1197205" y="1201328"/>
            <a:ext cx="10642860" cy="60861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b="1" dirty="0">
              <a:solidFill>
                <a:schemeClr val="bg2"/>
              </a:solidFill>
              <a:latin typeface="Verdana"/>
              <a:ea typeface="Calibri"/>
              <a:cs typeface="Calibri"/>
            </a:endParaRPr>
          </a:p>
        </p:txBody>
      </p:sp>
      <p:pic>
        <p:nvPicPr>
          <p:cNvPr id="11" name="Picture 10" descr="A black and white logo&#10;&#10;AI-generated content may be incorrect.">
            <a:extLst>
              <a:ext uri="{FF2B5EF4-FFF2-40B4-BE49-F238E27FC236}">
                <a16:creationId xmlns:a16="http://schemas.microsoft.com/office/drawing/2014/main" id="{9109589A-C438-0178-E8B6-9FA044BE3E0C}"/>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93414" y="5731923"/>
            <a:ext cx="386672" cy="574609"/>
          </a:xfrm>
          <a:prstGeom prst="rect">
            <a:avLst/>
          </a:prstGeom>
        </p:spPr>
      </p:pic>
      <p:sp>
        <p:nvSpPr>
          <p:cNvPr id="12" name="Rectangle 11">
            <a:extLst>
              <a:ext uri="{FF2B5EF4-FFF2-40B4-BE49-F238E27FC236}">
                <a16:creationId xmlns:a16="http://schemas.microsoft.com/office/drawing/2014/main" id="{E4460AB6-3788-313D-B30D-008771527B37}"/>
              </a:ext>
            </a:extLst>
          </p:cNvPr>
          <p:cNvSpPr>
            <a:spLocks noChangeAspect="1"/>
          </p:cNvSpPr>
          <p:nvPr userDrawn="1"/>
        </p:nvSpPr>
        <p:spPr>
          <a:xfrm>
            <a:off x="11398578" y="0"/>
            <a:ext cx="461913" cy="46191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14" name="Text Placeholder 13">
            <a:extLst>
              <a:ext uri="{FF2B5EF4-FFF2-40B4-BE49-F238E27FC236}">
                <a16:creationId xmlns:a16="http://schemas.microsoft.com/office/drawing/2014/main" id="{C14354D1-7F6C-3113-0B94-6385E9D750E2}"/>
              </a:ext>
            </a:extLst>
          </p:cNvPr>
          <p:cNvSpPr>
            <a:spLocks noGrp="1"/>
          </p:cNvSpPr>
          <p:nvPr>
            <p:ph type="body" sz="quarter" idx="10" hasCustomPrompt="1"/>
          </p:nvPr>
        </p:nvSpPr>
        <p:spPr>
          <a:xfrm>
            <a:off x="1450975" y="1354138"/>
            <a:ext cx="10277475" cy="315912"/>
          </a:xfrm>
        </p:spPr>
        <p:txBody>
          <a:bodyPr>
            <a:noAutofit/>
          </a:bodyPr>
          <a:lstStyle>
            <a:lvl1pPr algn="ctr">
              <a:buNone/>
              <a:defRPr sz="2000" b="1">
                <a:solidFill>
                  <a:schemeClr val="bg2"/>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16" name="Text Placeholder 15">
            <a:extLst>
              <a:ext uri="{FF2B5EF4-FFF2-40B4-BE49-F238E27FC236}">
                <a16:creationId xmlns:a16="http://schemas.microsoft.com/office/drawing/2014/main" id="{95892568-A023-0870-87A9-A142E67DAB22}"/>
              </a:ext>
            </a:extLst>
          </p:cNvPr>
          <p:cNvSpPr>
            <a:spLocks noGrp="1"/>
          </p:cNvSpPr>
          <p:nvPr>
            <p:ph type="body" sz="quarter" idx="11"/>
          </p:nvPr>
        </p:nvSpPr>
        <p:spPr>
          <a:xfrm>
            <a:off x="1371600" y="2109788"/>
            <a:ext cx="455595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8" name="Text Placeholder 15">
            <a:extLst>
              <a:ext uri="{FF2B5EF4-FFF2-40B4-BE49-F238E27FC236}">
                <a16:creationId xmlns:a16="http://schemas.microsoft.com/office/drawing/2014/main" id="{C46DFB61-63D9-45CA-98A7-6987D39D5F52}"/>
              </a:ext>
            </a:extLst>
          </p:cNvPr>
          <p:cNvSpPr>
            <a:spLocks noGrp="1"/>
          </p:cNvSpPr>
          <p:nvPr>
            <p:ph type="body" sz="quarter" idx="13"/>
          </p:nvPr>
        </p:nvSpPr>
        <p:spPr>
          <a:xfrm>
            <a:off x="7074568" y="2111789"/>
            <a:ext cx="4683801"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Tree>
    <p:extLst>
      <p:ext uri="{BB962C8B-B14F-4D97-AF65-F5344CB8AC3E}">
        <p14:creationId xmlns:p14="http://schemas.microsoft.com/office/powerpoint/2010/main" val="4220911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u blokai su animacij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4A03EE-8BEC-7371-7AD6-753B62563CD1}"/>
              </a:ext>
            </a:extLst>
          </p:cNvPr>
          <p:cNvSpPr>
            <a:spLocks noChangeAspect="1"/>
          </p:cNvSpPr>
          <p:nvPr userDrawn="1"/>
        </p:nvSpPr>
        <p:spPr>
          <a:xfrm>
            <a:off x="0" y="5599523"/>
            <a:ext cx="711722" cy="71172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6" name="Rectangle 5">
            <a:extLst>
              <a:ext uri="{FF2B5EF4-FFF2-40B4-BE49-F238E27FC236}">
                <a16:creationId xmlns:a16="http://schemas.microsoft.com/office/drawing/2014/main" id="{65877CC8-7CE2-2608-97B7-6E916C99D29D}"/>
              </a:ext>
            </a:extLst>
          </p:cNvPr>
          <p:cNvSpPr/>
          <p:nvPr userDrawn="1"/>
        </p:nvSpPr>
        <p:spPr>
          <a:xfrm>
            <a:off x="1200388" y="1979795"/>
            <a:ext cx="486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2E28582C-E000-AE9B-D5D8-0F4449C87B4E}"/>
              </a:ext>
            </a:extLst>
          </p:cNvPr>
          <p:cNvSpPr/>
          <p:nvPr userDrawn="1"/>
        </p:nvSpPr>
        <p:spPr>
          <a:xfrm>
            <a:off x="6978315" y="1958595"/>
            <a:ext cx="4860000" cy="4344186"/>
          </a:xfrm>
          <a:prstGeom prst="rect">
            <a:avLst/>
          </a:prstGeom>
          <a:solidFill>
            <a:srgbClr val="E9E9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chemeClr val="accent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4F289088-1B59-7CF3-507F-F2BA2B2C9F02}"/>
              </a:ext>
            </a:extLst>
          </p:cNvPr>
          <p:cNvSpPr>
            <a:spLocks noChangeAspect="1"/>
          </p:cNvSpPr>
          <p:nvPr userDrawn="1"/>
        </p:nvSpPr>
        <p:spPr>
          <a:xfrm>
            <a:off x="-1" y="-1"/>
            <a:ext cx="1206631" cy="12066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0" name="Rectangle 9">
            <a:extLst>
              <a:ext uri="{FF2B5EF4-FFF2-40B4-BE49-F238E27FC236}">
                <a16:creationId xmlns:a16="http://schemas.microsoft.com/office/drawing/2014/main" id="{0306AA04-91ED-E8DB-2BDB-C0726AE942C8}"/>
              </a:ext>
            </a:extLst>
          </p:cNvPr>
          <p:cNvSpPr/>
          <p:nvPr userDrawn="1"/>
        </p:nvSpPr>
        <p:spPr>
          <a:xfrm>
            <a:off x="1197205" y="1201328"/>
            <a:ext cx="10642860" cy="608618"/>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2000" b="1" dirty="0">
              <a:solidFill>
                <a:schemeClr val="bg2"/>
              </a:solidFill>
              <a:latin typeface="Verdana"/>
              <a:ea typeface="Calibri"/>
              <a:cs typeface="Calibri"/>
            </a:endParaRPr>
          </a:p>
        </p:txBody>
      </p:sp>
      <p:pic>
        <p:nvPicPr>
          <p:cNvPr id="11" name="Picture 10" descr="A black and white logo&#10;&#10;AI-generated content may be incorrect.">
            <a:extLst>
              <a:ext uri="{FF2B5EF4-FFF2-40B4-BE49-F238E27FC236}">
                <a16:creationId xmlns:a16="http://schemas.microsoft.com/office/drawing/2014/main" id="{9109589A-C438-0178-E8B6-9FA044BE3E0C}"/>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93414" y="5731923"/>
            <a:ext cx="386672" cy="574609"/>
          </a:xfrm>
          <a:prstGeom prst="rect">
            <a:avLst/>
          </a:prstGeom>
        </p:spPr>
      </p:pic>
      <p:sp>
        <p:nvSpPr>
          <p:cNvPr id="12" name="Rectangle 11">
            <a:extLst>
              <a:ext uri="{FF2B5EF4-FFF2-40B4-BE49-F238E27FC236}">
                <a16:creationId xmlns:a16="http://schemas.microsoft.com/office/drawing/2014/main" id="{E4460AB6-3788-313D-B30D-008771527B37}"/>
              </a:ext>
            </a:extLst>
          </p:cNvPr>
          <p:cNvSpPr>
            <a:spLocks noChangeAspect="1"/>
          </p:cNvSpPr>
          <p:nvPr userDrawn="1"/>
        </p:nvSpPr>
        <p:spPr>
          <a:xfrm>
            <a:off x="11398578" y="0"/>
            <a:ext cx="461913" cy="46191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t-LT"/>
          </a:p>
        </p:txBody>
      </p:sp>
      <p:sp>
        <p:nvSpPr>
          <p:cNvPr id="14" name="Text Placeholder 13">
            <a:extLst>
              <a:ext uri="{FF2B5EF4-FFF2-40B4-BE49-F238E27FC236}">
                <a16:creationId xmlns:a16="http://schemas.microsoft.com/office/drawing/2014/main" id="{C14354D1-7F6C-3113-0B94-6385E9D750E2}"/>
              </a:ext>
            </a:extLst>
          </p:cNvPr>
          <p:cNvSpPr>
            <a:spLocks noGrp="1"/>
          </p:cNvSpPr>
          <p:nvPr>
            <p:ph type="body" sz="quarter" idx="10" hasCustomPrompt="1"/>
          </p:nvPr>
        </p:nvSpPr>
        <p:spPr>
          <a:xfrm>
            <a:off x="1450975" y="1354138"/>
            <a:ext cx="10277475" cy="315912"/>
          </a:xfrm>
        </p:spPr>
        <p:txBody>
          <a:bodyPr>
            <a:noAutofit/>
          </a:bodyPr>
          <a:lstStyle>
            <a:lvl1pPr algn="ctr">
              <a:buNone/>
              <a:defRPr sz="2000" b="1">
                <a:solidFill>
                  <a:schemeClr val="bg2"/>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16" name="Text Placeholder 15">
            <a:extLst>
              <a:ext uri="{FF2B5EF4-FFF2-40B4-BE49-F238E27FC236}">
                <a16:creationId xmlns:a16="http://schemas.microsoft.com/office/drawing/2014/main" id="{95892568-A023-0870-87A9-A142E67DAB22}"/>
              </a:ext>
            </a:extLst>
          </p:cNvPr>
          <p:cNvSpPr>
            <a:spLocks noGrp="1"/>
          </p:cNvSpPr>
          <p:nvPr>
            <p:ph type="body" sz="quarter" idx="11"/>
          </p:nvPr>
        </p:nvSpPr>
        <p:spPr>
          <a:xfrm>
            <a:off x="1371600" y="2109788"/>
            <a:ext cx="4555958"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8" name="Text Placeholder 15">
            <a:extLst>
              <a:ext uri="{FF2B5EF4-FFF2-40B4-BE49-F238E27FC236}">
                <a16:creationId xmlns:a16="http://schemas.microsoft.com/office/drawing/2014/main" id="{C46DFB61-63D9-45CA-98A7-6987D39D5F52}"/>
              </a:ext>
            </a:extLst>
          </p:cNvPr>
          <p:cNvSpPr>
            <a:spLocks noGrp="1"/>
          </p:cNvSpPr>
          <p:nvPr>
            <p:ph type="body" sz="quarter" idx="13"/>
          </p:nvPr>
        </p:nvSpPr>
        <p:spPr>
          <a:xfrm>
            <a:off x="7104185" y="2111789"/>
            <a:ext cx="4654184" cy="4079875"/>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Tree>
    <p:extLst>
      <p:ext uri="{BB962C8B-B14F-4D97-AF65-F5344CB8AC3E}">
        <p14:creationId xmlns:p14="http://schemas.microsoft.com/office/powerpoint/2010/main" val="393593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4" grpId="0" build="p">
        <p:tmplLst>
          <p:tmpl lvl="1">
            <p:tnLst>
              <p:par>
                <p:cTn presetID="1"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childTnLst>
                </p:cTn>
              </p:par>
            </p:tnLst>
          </p:tmpl>
        </p:tmplLst>
      </p:bldP>
      <p:bldP spid="18" grpId="0" build="p">
        <p:tmplLst>
          <p:tmpl lvl="1">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turios potėmė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115343D-DB32-EB43-8F9F-1FEC738D5BC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3" name="Rectangle 12">
            <a:extLst>
              <a:ext uri="{FF2B5EF4-FFF2-40B4-BE49-F238E27FC236}">
                <a16:creationId xmlns:a16="http://schemas.microsoft.com/office/drawing/2014/main" id="{30B58939-4309-204E-DC7B-DFD8F20291DE}"/>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4" name="Picture 13" descr="A black and white logo&#10;&#10;AI-generated content may be incorrect.">
            <a:extLst>
              <a:ext uri="{FF2B5EF4-FFF2-40B4-BE49-F238E27FC236}">
                <a16:creationId xmlns:a16="http://schemas.microsoft.com/office/drawing/2014/main" id="{9A762E2B-1113-C712-885C-443922FE9949}"/>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5" name="Oval 14">
            <a:extLst>
              <a:ext uri="{FF2B5EF4-FFF2-40B4-BE49-F238E27FC236}">
                <a16:creationId xmlns:a16="http://schemas.microsoft.com/office/drawing/2014/main" id="{FABD9E3F-A304-1A4A-110C-89DE6172312D}"/>
              </a:ext>
            </a:extLst>
          </p:cNvPr>
          <p:cNvSpPr>
            <a:spLocks noChangeAspect="1"/>
          </p:cNvSpPr>
          <p:nvPr userDrawn="1"/>
        </p:nvSpPr>
        <p:spPr>
          <a:xfrm>
            <a:off x="5051243" y="3158967"/>
            <a:ext cx="2063483" cy="2063483"/>
          </a:xfrm>
          <a:prstGeom prst="ellipse">
            <a:avLst/>
          </a:prstGeom>
          <a:solidFill>
            <a:srgbClr val="8280E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1350"/>
              </a:lnSpc>
            </a:pPr>
            <a:endParaRPr lang="en-US" sz="900" b="1" dirty="0">
              <a:solidFill>
                <a:schemeClr val="bg1"/>
              </a:solidFill>
              <a:ea typeface="Calibri"/>
              <a:cs typeface="Calibri"/>
            </a:endParaRPr>
          </a:p>
        </p:txBody>
      </p:sp>
      <p:cxnSp>
        <p:nvCxnSpPr>
          <p:cNvPr id="16" name="Straight Connector 15">
            <a:extLst>
              <a:ext uri="{FF2B5EF4-FFF2-40B4-BE49-F238E27FC236}">
                <a16:creationId xmlns:a16="http://schemas.microsoft.com/office/drawing/2014/main" id="{30F06FFF-C790-6736-93EB-F5CE5C92E2D9}"/>
              </a:ext>
            </a:extLst>
          </p:cNvPr>
          <p:cNvCxnSpPr>
            <a:cxnSpLocks/>
          </p:cNvCxnSpPr>
          <p:nvPr userDrawn="1"/>
        </p:nvCxnSpPr>
        <p:spPr>
          <a:xfrm flipH="1">
            <a:off x="1048147" y="3800802"/>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53290FF-41B6-F40C-7910-BF680B553CDD}"/>
              </a:ext>
            </a:extLst>
          </p:cNvPr>
          <p:cNvCxnSpPr>
            <a:cxnSpLocks/>
          </p:cNvCxnSpPr>
          <p:nvPr userDrawn="1"/>
        </p:nvCxnSpPr>
        <p:spPr>
          <a:xfrm flipH="1">
            <a:off x="1051617" y="5161274"/>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80745A-A755-C131-5107-F53181869D97}"/>
              </a:ext>
            </a:extLst>
          </p:cNvPr>
          <p:cNvCxnSpPr>
            <a:cxnSpLocks/>
          </p:cNvCxnSpPr>
          <p:nvPr userDrawn="1"/>
        </p:nvCxnSpPr>
        <p:spPr>
          <a:xfrm flipH="1">
            <a:off x="7506097" y="3791277"/>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59AAEAB-EF3A-EFB9-8A7C-9657FDF1A79D}"/>
              </a:ext>
            </a:extLst>
          </p:cNvPr>
          <p:cNvCxnSpPr>
            <a:cxnSpLocks/>
          </p:cNvCxnSpPr>
          <p:nvPr userDrawn="1"/>
        </p:nvCxnSpPr>
        <p:spPr>
          <a:xfrm flipH="1">
            <a:off x="7525147" y="5173876"/>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C2DC0BE-E82F-60EA-2E76-7007F4FEBF60}"/>
              </a:ext>
            </a:extLst>
          </p:cNvPr>
          <p:cNvSpPr/>
          <p:nvPr userDrawn="1"/>
        </p:nvSpPr>
        <p:spPr>
          <a:xfrm>
            <a:off x="1076325" y="1993180"/>
            <a:ext cx="10096500" cy="475998"/>
          </a:xfrm>
          <a:prstGeom prst="rect">
            <a:avLst/>
          </a:prstGeom>
          <a:solidFill>
            <a:srgbClr val="EAEB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accent1"/>
              </a:solidFill>
              <a:latin typeface="Verdana"/>
              <a:ea typeface="Calibri"/>
              <a:cs typeface="Calibri"/>
            </a:endParaRPr>
          </a:p>
        </p:txBody>
      </p:sp>
      <p:sp>
        <p:nvSpPr>
          <p:cNvPr id="21" name="Rectangle 20">
            <a:extLst>
              <a:ext uri="{FF2B5EF4-FFF2-40B4-BE49-F238E27FC236}">
                <a16:creationId xmlns:a16="http://schemas.microsoft.com/office/drawing/2014/main" id="{E45F3F3D-0DCB-0B12-7FCD-02856CC00212}"/>
              </a:ext>
            </a:extLst>
          </p:cNvPr>
          <p:cNvSpPr>
            <a:spLocks noChangeAspect="1"/>
          </p:cNvSpPr>
          <p:nvPr userDrawn="1"/>
        </p:nvSpPr>
        <p:spPr>
          <a:xfrm>
            <a:off x="0" y="0"/>
            <a:ext cx="1084082" cy="10840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2" name="Text Placeholder 13">
            <a:extLst>
              <a:ext uri="{FF2B5EF4-FFF2-40B4-BE49-F238E27FC236}">
                <a16:creationId xmlns:a16="http://schemas.microsoft.com/office/drawing/2014/main" id="{26EE5C45-428A-47B2-57E1-C6D3539DAFCD}"/>
              </a:ext>
            </a:extLst>
          </p:cNvPr>
          <p:cNvSpPr>
            <a:spLocks noGrp="1"/>
          </p:cNvSpPr>
          <p:nvPr>
            <p:ph type="body" sz="quarter" idx="10" hasCustomPrompt="1"/>
          </p:nvPr>
        </p:nvSpPr>
        <p:spPr>
          <a:xfrm>
            <a:off x="1169621" y="2066314"/>
            <a:ext cx="9908687" cy="315912"/>
          </a:xfrm>
        </p:spPr>
        <p:txBody>
          <a:bodyPr>
            <a:noAutofit/>
          </a:bodyPr>
          <a:lstStyle>
            <a:lvl1pPr algn="ctr">
              <a:buNone/>
              <a:defRPr sz="2000" b="1">
                <a:solidFill>
                  <a:schemeClr val="accent1"/>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24" name="Text Placeholder 23">
            <a:extLst>
              <a:ext uri="{FF2B5EF4-FFF2-40B4-BE49-F238E27FC236}">
                <a16:creationId xmlns:a16="http://schemas.microsoft.com/office/drawing/2014/main" id="{9E154BFE-3243-54B4-9832-AE154F1468DA}"/>
              </a:ext>
            </a:extLst>
          </p:cNvPr>
          <p:cNvSpPr>
            <a:spLocks noGrp="1"/>
          </p:cNvSpPr>
          <p:nvPr>
            <p:ph type="body" sz="quarter" idx="11" hasCustomPrompt="1"/>
          </p:nvPr>
        </p:nvSpPr>
        <p:spPr>
          <a:xfrm>
            <a:off x="1072416" y="2741246"/>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5" name="Text Placeholder 23">
            <a:extLst>
              <a:ext uri="{FF2B5EF4-FFF2-40B4-BE49-F238E27FC236}">
                <a16:creationId xmlns:a16="http://schemas.microsoft.com/office/drawing/2014/main" id="{67628F3D-52C1-5C1A-021D-D029130C8C2E}"/>
              </a:ext>
            </a:extLst>
          </p:cNvPr>
          <p:cNvSpPr>
            <a:spLocks noGrp="1"/>
          </p:cNvSpPr>
          <p:nvPr>
            <p:ph type="body" sz="quarter" idx="12" hasCustomPrompt="1"/>
          </p:nvPr>
        </p:nvSpPr>
        <p:spPr>
          <a:xfrm>
            <a:off x="9505936" y="2722582"/>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6" name="Text Placeholder 23">
            <a:extLst>
              <a:ext uri="{FF2B5EF4-FFF2-40B4-BE49-F238E27FC236}">
                <a16:creationId xmlns:a16="http://schemas.microsoft.com/office/drawing/2014/main" id="{8C42D5B9-B6AA-1F5C-85D5-028C0FE0AD3F}"/>
              </a:ext>
            </a:extLst>
          </p:cNvPr>
          <p:cNvSpPr>
            <a:spLocks noGrp="1"/>
          </p:cNvSpPr>
          <p:nvPr>
            <p:ph type="body" sz="quarter" idx="13" hasCustomPrompt="1"/>
          </p:nvPr>
        </p:nvSpPr>
        <p:spPr>
          <a:xfrm>
            <a:off x="1069485" y="4180253"/>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7" name="Text Placeholder 23">
            <a:extLst>
              <a:ext uri="{FF2B5EF4-FFF2-40B4-BE49-F238E27FC236}">
                <a16:creationId xmlns:a16="http://schemas.microsoft.com/office/drawing/2014/main" id="{EFE76F02-1714-C859-0947-6844ED41AFB5}"/>
              </a:ext>
            </a:extLst>
          </p:cNvPr>
          <p:cNvSpPr>
            <a:spLocks noGrp="1"/>
          </p:cNvSpPr>
          <p:nvPr>
            <p:ph type="body" sz="quarter" idx="14" hasCustomPrompt="1"/>
          </p:nvPr>
        </p:nvSpPr>
        <p:spPr>
          <a:xfrm>
            <a:off x="9502233" y="4158350"/>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9" name="Text Placeholder 12">
            <a:extLst>
              <a:ext uri="{FF2B5EF4-FFF2-40B4-BE49-F238E27FC236}">
                <a16:creationId xmlns:a16="http://schemas.microsoft.com/office/drawing/2014/main" id="{8B56CB0B-FF4E-BEB2-097B-D5401AEF6CB2}"/>
              </a:ext>
            </a:extLst>
          </p:cNvPr>
          <p:cNvSpPr>
            <a:spLocks noGrp="1"/>
          </p:cNvSpPr>
          <p:nvPr>
            <p:ph type="body" sz="quarter" idx="15" hasCustomPrompt="1"/>
          </p:nvPr>
        </p:nvSpPr>
        <p:spPr>
          <a:xfrm>
            <a:off x="5178258" y="3878019"/>
            <a:ext cx="1803400" cy="720725"/>
          </a:xfrm>
        </p:spPr>
        <p:txBody>
          <a:bodyPr anchor="ctr">
            <a:normAutofit/>
          </a:bodyPr>
          <a:lstStyle>
            <a:lvl1pPr algn="ctr">
              <a:buNone/>
              <a:defRPr sz="1800" b="1">
                <a:solidFill>
                  <a:schemeClr val="bg2"/>
                </a:solidFill>
              </a:defRPr>
            </a:lvl1pPr>
          </a:lstStyle>
          <a:p>
            <a:pPr lvl="0"/>
            <a:r>
              <a:rPr lang="en-US" dirty="0" err="1"/>
              <a:t>Tekstas</a:t>
            </a:r>
            <a:endParaRPr lang="lt-LT" dirty="0"/>
          </a:p>
        </p:txBody>
      </p:sp>
    </p:spTree>
    <p:extLst>
      <p:ext uri="{BB962C8B-B14F-4D97-AF65-F5344CB8AC3E}">
        <p14:creationId xmlns:p14="http://schemas.microsoft.com/office/powerpoint/2010/main" val="72879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i potėmė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115343D-DB32-EB43-8F9F-1FEC738D5BC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3" name="Rectangle 12">
            <a:extLst>
              <a:ext uri="{FF2B5EF4-FFF2-40B4-BE49-F238E27FC236}">
                <a16:creationId xmlns:a16="http://schemas.microsoft.com/office/drawing/2014/main" id="{30B58939-4309-204E-DC7B-DFD8F20291DE}"/>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4" name="Picture 13" descr="A black and white logo&#10;&#10;AI-generated content may be incorrect.">
            <a:extLst>
              <a:ext uri="{FF2B5EF4-FFF2-40B4-BE49-F238E27FC236}">
                <a16:creationId xmlns:a16="http://schemas.microsoft.com/office/drawing/2014/main" id="{9A762E2B-1113-C712-885C-443922FE9949}"/>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5" name="Oval 14">
            <a:extLst>
              <a:ext uri="{FF2B5EF4-FFF2-40B4-BE49-F238E27FC236}">
                <a16:creationId xmlns:a16="http://schemas.microsoft.com/office/drawing/2014/main" id="{FABD9E3F-A304-1A4A-110C-89DE6172312D}"/>
              </a:ext>
            </a:extLst>
          </p:cNvPr>
          <p:cNvSpPr>
            <a:spLocks noChangeAspect="1"/>
          </p:cNvSpPr>
          <p:nvPr userDrawn="1"/>
        </p:nvSpPr>
        <p:spPr>
          <a:xfrm>
            <a:off x="5051243" y="3158967"/>
            <a:ext cx="2063483" cy="2063483"/>
          </a:xfrm>
          <a:prstGeom prst="ellipse">
            <a:avLst/>
          </a:prstGeom>
          <a:solidFill>
            <a:srgbClr val="8280E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1350"/>
              </a:lnSpc>
            </a:pPr>
            <a:endParaRPr lang="en-US" sz="900" b="1" dirty="0">
              <a:solidFill>
                <a:schemeClr val="bg1"/>
              </a:solidFill>
              <a:ea typeface="Calibri"/>
              <a:cs typeface="Calibri"/>
            </a:endParaRPr>
          </a:p>
        </p:txBody>
      </p:sp>
      <p:cxnSp>
        <p:nvCxnSpPr>
          <p:cNvPr id="17" name="Straight Connector 16">
            <a:extLst>
              <a:ext uri="{FF2B5EF4-FFF2-40B4-BE49-F238E27FC236}">
                <a16:creationId xmlns:a16="http://schemas.microsoft.com/office/drawing/2014/main" id="{953290FF-41B6-F40C-7910-BF680B553CDD}"/>
              </a:ext>
            </a:extLst>
          </p:cNvPr>
          <p:cNvCxnSpPr>
            <a:cxnSpLocks/>
          </p:cNvCxnSpPr>
          <p:nvPr userDrawn="1"/>
        </p:nvCxnSpPr>
        <p:spPr>
          <a:xfrm flipH="1">
            <a:off x="1059638" y="3336485"/>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80745A-A755-C131-5107-F53181869D97}"/>
              </a:ext>
            </a:extLst>
          </p:cNvPr>
          <p:cNvCxnSpPr>
            <a:cxnSpLocks/>
          </p:cNvCxnSpPr>
          <p:nvPr userDrawn="1"/>
        </p:nvCxnSpPr>
        <p:spPr>
          <a:xfrm flipH="1">
            <a:off x="7530160" y="3350119"/>
            <a:ext cx="3647579" cy="0"/>
          </a:xfrm>
          <a:prstGeom prst="line">
            <a:avLst/>
          </a:prstGeom>
          <a:ln w="12700">
            <a:solidFill>
              <a:srgbClr val="8280E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C2DC0BE-E82F-60EA-2E76-7007F4FEBF60}"/>
              </a:ext>
            </a:extLst>
          </p:cNvPr>
          <p:cNvSpPr/>
          <p:nvPr userDrawn="1"/>
        </p:nvSpPr>
        <p:spPr>
          <a:xfrm>
            <a:off x="1046285" y="1993180"/>
            <a:ext cx="10126540" cy="475998"/>
          </a:xfrm>
          <a:prstGeom prst="rect">
            <a:avLst/>
          </a:prstGeom>
          <a:solidFill>
            <a:srgbClr val="EAEB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accent1"/>
              </a:solidFill>
              <a:latin typeface="Verdana"/>
              <a:ea typeface="Calibri"/>
              <a:cs typeface="Calibri"/>
            </a:endParaRPr>
          </a:p>
        </p:txBody>
      </p:sp>
      <p:sp>
        <p:nvSpPr>
          <p:cNvPr id="21" name="Rectangle 20">
            <a:extLst>
              <a:ext uri="{FF2B5EF4-FFF2-40B4-BE49-F238E27FC236}">
                <a16:creationId xmlns:a16="http://schemas.microsoft.com/office/drawing/2014/main" id="{E45F3F3D-0DCB-0B12-7FCD-02856CC00212}"/>
              </a:ext>
            </a:extLst>
          </p:cNvPr>
          <p:cNvSpPr>
            <a:spLocks noChangeAspect="1"/>
          </p:cNvSpPr>
          <p:nvPr userDrawn="1"/>
        </p:nvSpPr>
        <p:spPr>
          <a:xfrm>
            <a:off x="0" y="0"/>
            <a:ext cx="1084082" cy="10840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2" name="Text Placeholder 13">
            <a:extLst>
              <a:ext uri="{FF2B5EF4-FFF2-40B4-BE49-F238E27FC236}">
                <a16:creationId xmlns:a16="http://schemas.microsoft.com/office/drawing/2014/main" id="{26EE5C45-428A-47B2-57E1-C6D3539DAFCD}"/>
              </a:ext>
            </a:extLst>
          </p:cNvPr>
          <p:cNvSpPr>
            <a:spLocks noGrp="1"/>
          </p:cNvSpPr>
          <p:nvPr>
            <p:ph type="body" sz="quarter" idx="10" hasCustomPrompt="1"/>
          </p:nvPr>
        </p:nvSpPr>
        <p:spPr>
          <a:xfrm>
            <a:off x="1169621" y="2066314"/>
            <a:ext cx="9908687" cy="315912"/>
          </a:xfrm>
        </p:spPr>
        <p:txBody>
          <a:bodyPr>
            <a:noAutofit/>
          </a:bodyPr>
          <a:lstStyle>
            <a:lvl1pPr algn="ctr">
              <a:buNone/>
              <a:defRPr sz="2000" b="1">
                <a:solidFill>
                  <a:schemeClr val="accent1"/>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24" name="Text Placeholder 23">
            <a:extLst>
              <a:ext uri="{FF2B5EF4-FFF2-40B4-BE49-F238E27FC236}">
                <a16:creationId xmlns:a16="http://schemas.microsoft.com/office/drawing/2014/main" id="{9E154BFE-3243-54B4-9832-AE154F1468DA}"/>
              </a:ext>
            </a:extLst>
          </p:cNvPr>
          <p:cNvSpPr>
            <a:spLocks noGrp="1"/>
          </p:cNvSpPr>
          <p:nvPr>
            <p:ph type="body" sz="quarter" idx="11" hasCustomPrompt="1"/>
          </p:nvPr>
        </p:nvSpPr>
        <p:spPr>
          <a:xfrm>
            <a:off x="1072416" y="2741246"/>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5" name="Text Placeholder 23">
            <a:extLst>
              <a:ext uri="{FF2B5EF4-FFF2-40B4-BE49-F238E27FC236}">
                <a16:creationId xmlns:a16="http://schemas.microsoft.com/office/drawing/2014/main" id="{67628F3D-52C1-5C1A-021D-D029130C8C2E}"/>
              </a:ext>
            </a:extLst>
          </p:cNvPr>
          <p:cNvSpPr>
            <a:spLocks noGrp="1"/>
          </p:cNvSpPr>
          <p:nvPr>
            <p:ph type="body" sz="quarter" idx="12" hasCustomPrompt="1"/>
          </p:nvPr>
        </p:nvSpPr>
        <p:spPr>
          <a:xfrm>
            <a:off x="9497915" y="2714561"/>
            <a:ext cx="1626821" cy="344854"/>
          </a:xfrm>
        </p:spPr>
        <p:txBody>
          <a:bodyPr>
            <a:noAutofit/>
          </a:bodyPr>
          <a:lstStyle>
            <a:lvl1pPr>
              <a:buNone/>
              <a:defRPr sz="1400">
                <a:solidFill>
                  <a:schemeClr val="accent1"/>
                </a:solidFill>
              </a:defRPr>
            </a:lvl1pPr>
            <a:lvl2pPr>
              <a:defRPr sz="1200"/>
            </a:lvl2pPr>
            <a:lvl3pPr>
              <a:defRPr sz="1100"/>
            </a:lvl3pPr>
            <a:lvl4pPr>
              <a:defRPr sz="1050"/>
            </a:lvl4pPr>
            <a:lvl5pPr>
              <a:defRPr sz="1050"/>
            </a:lvl5pPr>
          </a:lstStyle>
          <a:p>
            <a:pPr lvl="0"/>
            <a:r>
              <a:rPr lang="lt-LT" dirty="0"/>
              <a:t>Potemė</a:t>
            </a:r>
          </a:p>
        </p:txBody>
      </p:sp>
      <p:sp>
        <p:nvSpPr>
          <p:cNvPr id="29" name="Text Placeholder 12">
            <a:extLst>
              <a:ext uri="{FF2B5EF4-FFF2-40B4-BE49-F238E27FC236}">
                <a16:creationId xmlns:a16="http://schemas.microsoft.com/office/drawing/2014/main" id="{8B56CB0B-FF4E-BEB2-097B-D5401AEF6CB2}"/>
              </a:ext>
            </a:extLst>
          </p:cNvPr>
          <p:cNvSpPr>
            <a:spLocks noGrp="1"/>
          </p:cNvSpPr>
          <p:nvPr>
            <p:ph type="body" sz="quarter" idx="15" hasCustomPrompt="1"/>
          </p:nvPr>
        </p:nvSpPr>
        <p:spPr>
          <a:xfrm>
            <a:off x="5198311" y="3857967"/>
            <a:ext cx="1803400" cy="720725"/>
          </a:xfrm>
        </p:spPr>
        <p:txBody>
          <a:bodyPr anchor="ctr">
            <a:normAutofit/>
          </a:bodyPr>
          <a:lstStyle>
            <a:lvl1pPr algn="ctr">
              <a:buNone/>
              <a:defRPr sz="1800" b="1">
                <a:solidFill>
                  <a:schemeClr val="bg2"/>
                </a:solidFill>
              </a:defRPr>
            </a:lvl1pPr>
          </a:lstStyle>
          <a:p>
            <a:pPr lvl="0"/>
            <a:r>
              <a:rPr lang="en-US" dirty="0" err="1"/>
              <a:t>Tekstas</a:t>
            </a:r>
            <a:endParaRPr lang="lt-LT" dirty="0"/>
          </a:p>
        </p:txBody>
      </p:sp>
      <p:sp>
        <p:nvSpPr>
          <p:cNvPr id="2" name="Text Placeholder 15">
            <a:extLst>
              <a:ext uri="{FF2B5EF4-FFF2-40B4-BE49-F238E27FC236}">
                <a16:creationId xmlns:a16="http://schemas.microsoft.com/office/drawing/2014/main" id="{E12BC466-4936-67A7-E20C-6D7F93E541C2}"/>
              </a:ext>
            </a:extLst>
          </p:cNvPr>
          <p:cNvSpPr>
            <a:spLocks noGrp="1"/>
          </p:cNvSpPr>
          <p:nvPr>
            <p:ph type="body" sz="quarter" idx="16"/>
          </p:nvPr>
        </p:nvSpPr>
        <p:spPr>
          <a:xfrm>
            <a:off x="1072662" y="3633537"/>
            <a:ext cx="3611633" cy="2662989"/>
          </a:xfrm>
        </p:spPr>
        <p:txBody>
          <a:bodyPr>
            <a:normAutofit/>
          </a:bodyPr>
          <a:lstStyle>
            <a:lvl1pPr>
              <a:buClr>
                <a:schemeClr val="accent2"/>
              </a:buClr>
              <a:buFont typeface="Wingdings" panose="05000000000000000000" pitchFamily="2" charset="2"/>
              <a:buChar char="§"/>
              <a:defRPr sz="1200">
                <a:solidFill>
                  <a:schemeClr val="accent1"/>
                </a:solidFill>
              </a:defRPr>
            </a:lvl1pPr>
            <a:lvl2pPr>
              <a:buClr>
                <a:schemeClr val="accent2"/>
              </a:buClr>
              <a:buFont typeface="Wingdings" panose="05000000000000000000" pitchFamily="2" charset="2"/>
              <a:buChar char="§"/>
              <a:defRPr sz="1100">
                <a:solidFill>
                  <a:schemeClr val="accent1"/>
                </a:solidFill>
              </a:defRPr>
            </a:lvl2pPr>
            <a:lvl3pPr>
              <a:buClr>
                <a:schemeClr val="accent2"/>
              </a:buClr>
              <a:buFont typeface="Wingdings" panose="05000000000000000000" pitchFamily="2" charset="2"/>
              <a:buChar char="§"/>
              <a:defRPr sz="105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3" name="Text Placeholder 15">
            <a:extLst>
              <a:ext uri="{FF2B5EF4-FFF2-40B4-BE49-F238E27FC236}">
                <a16:creationId xmlns:a16="http://schemas.microsoft.com/office/drawing/2014/main" id="{5B04640B-5C29-7B78-F4EA-AB61859D2E2C}"/>
              </a:ext>
            </a:extLst>
          </p:cNvPr>
          <p:cNvSpPr>
            <a:spLocks noGrp="1"/>
          </p:cNvSpPr>
          <p:nvPr>
            <p:ph type="body" sz="quarter" idx="17"/>
          </p:nvPr>
        </p:nvSpPr>
        <p:spPr>
          <a:xfrm>
            <a:off x="7535781" y="3641558"/>
            <a:ext cx="3621658" cy="2662989"/>
          </a:xfrm>
        </p:spPr>
        <p:txBody>
          <a:bodyPr>
            <a:normAutofit/>
          </a:bodyPr>
          <a:lstStyle>
            <a:lvl1pPr>
              <a:buClr>
                <a:schemeClr val="accent2"/>
              </a:buClr>
              <a:buFont typeface="Wingdings" panose="05000000000000000000" pitchFamily="2" charset="2"/>
              <a:buChar char="§"/>
              <a:defRPr sz="1200">
                <a:solidFill>
                  <a:schemeClr val="accent1"/>
                </a:solidFill>
              </a:defRPr>
            </a:lvl1pPr>
            <a:lvl2pPr>
              <a:buClr>
                <a:schemeClr val="accent2"/>
              </a:buClr>
              <a:buFont typeface="Wingdings" panose="05000000000000000000" pitchFamily="2" charset="2"/>
              <a:buChar char="§"/>
              <a:defRPr sz="1100">
                <a:solidFill>
                  <a:schemeClr val="accent1"/>
                </a:solidFill>
              </a:defRPr>
            </a:lvl2pPr>
            <a:lvl3pPr>
              <a:buClr>
                <a:schemeClr val="accent2"/>
              </a:buClr>
              <a:buFont typeface="Wingdings" panose="05000000000000000000" pitchFamily="2" charset="2"/>
              <a:buChar char="§"/>
              <a:defRPr sz="105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Tree>
    <p:extLst>
      <p:ext uri="{BB962C8B-B14F-4D97-AF65-F5344CB8AC3E}">
        <p14:creationId xmlns:p14="http://schemas.microsoft.com/office/powerpoint/2010/main" val="755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i kolono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115343D-DB32-EB43-8F9F-1FEC738D5BC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3" name="Rectangle 12">
            <a:extLst>
              <a:ext uri="{FF2B5EF4-FFF2-40B4-BE49-F238E27FC236}">
                <a16:creationId xmlns:a16="http://schemas.microsoft.com/office/drawing/2014/main" id="{30B58939-4309-204E-DC7B-DFD8F20291DE}"/>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4" name="Picture 13" descr="A black and white logo&#10;&#10;AI-generated content may be incorrect.">
            <a:extLst>
              <a:ext uri="{FF2B5EF4-FFF2-40B4-BE49-F238E27FC236}">
                <a16:creationId xmlns:a16="http://schemas.microsoft.com/office/drawing/2014/main" id="{9A762E2B-1113-C712-885C-443922FE9949}"/>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5" name="Oval 14">
            <a:extLst>
              <a:ext uri="{FF2B5EF4-FFF2-40B4-BE49-F238E27FC236}">
                <a16:creationId xmlns:a16="http://schemas.microsoft.com/office/drawing/2014/main" id="{FABD9E3F-A304-1A4A-110C-89DE6172312D}"/>
              </a:ext>
            </a:extLst>
          </p:cNvPr>
          <p:cNvSpPr>
            <a:spLocks noChangeAspect="1"/>
          </p:cNvSpPr>
          <p:nvPr userDrawn="1"/>
        </p:nvSpPr>
        <p:spPr>
          <a:xfrm>
            <a:off x="5130374" y="2666598"/>
            <a:ext cx="2063483" cy="2063483"/>
          </a:xfrm>
          <a:prstGeom prst="ellipse">
            <a:avLst/>
          </a:prstGeom>
          <a:solidFill>
            <a:srgbClr val="8280E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1350"/>
              </a:lnSpc>
            </a:pPr>
            <a:endParaRPr lang="en-US" sz="900" b="1" dirty="0">
              <a:solidFill>
                <a:schemeClr val="bg1"/>
              </a:solidFill>
              <a:ea typeface="Calibri"/>
              <a:cs typeface="Calibri"/>
            </a:endParaRPr>
          </a:p>
        </p:txBody>
      </p:sp>
      <p:sp>
        <p:nvSpPr>
          <p:cNvPr id="20" name="Rectangle 19">
            <a:extLst>
              <a:ext uri="{FF2B5EF4-FFF2-40B4-BE49-F238E27FC236}">
                <a16:creationId xmlns:a16="http://schemas.microsoft.com/office/drawing/2014/main" id="{4C2DC0BE-E82F-60EA-2E76-7007F4FEBF60}"/>
              </a:ext>
            </a:extLst>
          </p:cNvPr>
          <p:cNvSpPr/>
          <p:nvPr userDrawn="1"/>
        </p:nvSpPr>
        <p:spPr>
          <a:xfrm>
            <a:off x="1049948" y="1263418"/>
            <a:ext cx="10096500" cy="475998"/>
          </a:xfrm>
          <a:prstGeom prst="rect">
            <a:avLst/>
          </a:prstGeom>
          <a:solidFill>
            <a:srgbClr val="EAEB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accent1"/>
              </a:solidFill>
              <a:latin typeface="Verdana"/>
              <a:ea typeface="Calibri"/>
              <a:cs typeface="Calibri"/>
            </a:endParaRPr>
          </a:p>
        </p:txBody>
      </p:sp>
      <p:sp>
        <p:nvSpPr>
          <p:cNvPr id="21" name="Rectangle 20">
            <a:extLst>
              <a:ext uri="{FF2B5EF4-FFF2-40B4-BE49-F238E27FC236}">
                <a16:creationId xmlns:a16="http://schemas.microsoft.com/office/drawing/2014/main" id="{E45F3F3D-0DCB-0B12-7FCD-02856CC00212}"/>
              </a:ext>
            </a:extLst>
          </p:cNvPr>
          <p:cNvSpPr>
            <a:spLocks noChangeAspect="1"/>
          </p:cNvSpPr>
          <p:nvPr userDrawn="1"/>
        </p:nvSpPr>
        <p:spPr>
          <a:xfrm>
            <a:off x="0" y="0"/>
            <a:ext cx="1084082" cy="10840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2" name="Text Placeholder 13">
            <a:extLst>
              <a:ext uri="{FF2B5EF4-FFF2-40B4-BE49-F238E27FC236}">
                <a16:creationId xmlns:a16="http://schemas.microsoft.com/office/drawing/2014/main" id="{26EE5C45-428A-47B2-57E1-C6D3539DAFCD}"/>
              </a:ext>
            </a:extLst>
          </p:cNvPr>
          <p:cNvSpPr>
            <a:spLocks noGrp="1"/>
          </p:cNvSpPr>
          <p:nvPr>
            <p:ph type="body" sz="quarter" idx="10" hasCustomPrompt="1"/>
          </p:nvPr>
        </p:nvSpPr>
        <p:spPr>
          <a:xfrm>
            <a:off x="1143244" y="1336552"/>
            <a:ext cx="9908687" cy="315912"/>
          </a:xfrm>
        </p:spPr>
        <p:txBody>
          <a:bodyPr>
            <a:noAutofit/>
          </a:bodyPr>
          <a:lstStyle>
            <a:lvl1pPr algn="ctr">
              <a:buNone/>
              <a:defRPr sz="2000" b="1">
                <a:solidFill>
                  <a:schemeClr val="accent1"/>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29" name="Text Placeholder 12">
            <a:extLst>
              <a:ext uri="{FF2B5EF4-FFF2-40B4-BE49-F238E27FC236}">
                <a16:creationId xmlns:a16="http://schemas.microsoft.com/office/drawing/2014/main" id="{8B56CB0B-FF4E-BEB2-097B-D5401AEF6CB2}"/>
              </a:ext>
            </a:extLst>
          </p:cNvPr>
          <p:cNvSpPr>
            <a:spLocks noGrp="1"/>
          </p:cNvSpPr>
          <p:nvPr>
            <p:ph type="body" sz="quarter" idx="15" hasCustomPrompt="1"/>
          </p:nvPr>
        </p:nvSpPr>
        <p:spPr>
          <a:xfrm>
            <a:off x="5277442" y="3365598"/>
            <a:ext cx="1803400" cy="720725"/>
          </a:xfrm>
        </p:spPr>
        <p:txBody>
          <a:bodyPr anchor="ctr">
            <a:normAutofit/>
          </a:bodyPr>
          <a:lstStyle>
            <a:lvl1pPr algn="ctr">
              <a:buNone/>
              <a:defRPr sz="1800" b="1">
                <a:solidFill>
                  <a:schemeClr val="bg2"/>
                </a:solidFill>
              </a:defRPr>
            </a:lvl1pPr>
          </a:lstStyle>
          <a:p>
            <a:pPr lvl="0"/>
            <a:r>
              <a:rPr lang="en-US" dirty="0" err="1"/>
              <a:t>Tekstas</a:t>
            </a:r>
            <a:endParaRPr lang="lt-LT" dirty="0"/>
          </a:p>
        </p:txBody>
      </p:sp>
      <p:sp>
        <p:nvSpPr>
          <p:cNvPr id="2" name="Text Placeholder 15">
            <a:extLst>
              <a:ext uri="{FF2B5EF4-FFF2-40B4-BE49-F238E27FC236}">
                <a16:creationId xmlns:a16="http://schemas.microsoft.com/office/drawing/2014/main" id="{E12BC466-4936-67A7-E20C-6D7F93E541C2}"/>
              </a:ext>
            </a:extLst>
          </p:cNvPr>
          <p:cNvSpPr>
            <a:spLocks noGrp="1"/>
          </p:cNvSpPr>
          <p:nvPr>
            <p:ph type="body" sz="quarter" idx="16"/>
          </p:nvPr>
        </p:nvSpPr>
        <p:spPr>
          <a:xfrm>
            <a:off x="1072662" y="2006960"/>
            <a:ext cx="3681971" cy="3611325"/>
          </a:xfrm>
        </p:spPr>
        <p:txBody>
          <a:bodyPr>
            <a:normAutofit/>
          </a:bodyPr>
          <a:lstStyle>
            <a:lvl1pPr>
              <a:buClr>
                <a:schemeClr val="accent2"/>
              </a:buClr>
              <a:buFont typeface="Wingdings" panose="05000000000000000000" pitchFamily="2" charset="2"/>
              <a:buChar char="§"/>
              <a:defRPr sz="1200">
                <a:solidFill>
                  <a:schemeClr val="accent1"/>
                </a:solidFill>
              </a:defRPr>
            </a:lvl1pPr>
            <a:lvl2pPr>
              <a:buClr>
                <a:schemeClr val="accent2"/>
              </a:buClr>
              <a:buFont typeface="Wingdings" panose="05000000000000000000" pitchFamily="2" charset="2"/>
              <a:buChar char="§"/>
              <a:defRPr sz="1100">
                <a:solidFill>
                  <a:schemeClr val="accent1"/>
                </a:solidFill>
              </a:defRPr>
            </a:lvl2pPr>
            <a:lvl3pPr>
              <a:buClr>
                <a:schemeClr val="accent2"/>
              </a:buClr>
              <a:buFont typeface="Wingdings" panose="05000000000000000000" pitchFamily="2" charset="2"/>
              <a:buChar char="§"/>
              <a:defRPr sz="105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3" name="Text Placeholder 15">
            <a:extLst>
              <a:ext uri="{FF2B5EF4-FFF2-40B4-BE49-F238E27FC236}">
                <a16:creationId xmlns:a16="http://schemas.microsoft.com/office/drawing/2014/main" id="{5B04640B-5C29-7B78-F4EA-AB61859D2E2C}"/>
              </a:ext>
            </a:extLst>
          </p:cNvPr>
          <p:cNvSpPr>
            <a:spLocks noGrp="1"/>
          </p:cNvSpPr>
          <p:nvPr>
            <p:ph type="body" sz="quarter" idx="17"/>
          </p:nvPr>
        </p:nvSpPr>
        <p:spPr>
          <a:xfrm>
            <a:off x="7500611" y="1988604"/>
            <a:ext cx="3649579" cy="3585719"/>
          </a:xfrm>
        </p:spPr>
        <p:txBody>
          <a:bodyPr>
            <a:normAutofit/>
          </a:bodyPr>
          <a:lstStyle>
            <a:lvl1pPr>
              <a:buClr>
                <a:schemeClr val="accent2"/>
              </a:buClr>
              <a:buFont typeface="Wingdings" panose="05000000000000000000" pitchFamily="2" charset="2"/>
              <a:buChar char="§"/>
              <a:defRPr sz="1200">
                <a:solidFill>
                  <a:schemeClr val="accent1"/>
                </a:solidFill>
              </a:defRPr>
            </a:lvl1pPr>
            <a:lvl2pPr>
              <a:buClr>
                <a:schemeClr val="accent2"/>
              </a:buClr>
              <a:buFont typeface="Wingdings" panose="05000000000000000000" pitchFamily="2" charset="2"/>
              <a:buChar char="§"/>
              <a:defRPr sz="1100">
                <a:solidFill>
                  <a:schemeClr val="accent1"/>
                </a:solidFill>
              </a:defRPr>
            </a:lvl2pPr>
            <a:lvl3pPr>
              <a:buClr>
                <a:schemeClr val="accent2"/>
              </a:buClr>
              <a:buFont typeface="Wingdings" panose="05000000000000000000" pitchFamily="2" charset="2"/>
              <a:buChar char="§"/>
              <a:defRPr sz="105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
        <p:nvSpPr>
          <p:cNvPr id="4" name="Rectangle 3">
            <a:extLst>
              <a:ext uri="{FF2B5EF4-FFF2-40B4-BE49-F238E27FC236}">
                <a16:creationId xmlns:a16="http://schemas.microsoft.com/office/drawing/2014/main" id="{C97D2FD9-670D-7325-6DD4-BF91BD9723F1}"/>
              </a:ext>
            </a:extLst>
          </p:cNvPr>
          <p:cNvSpPr/>
          <p:nvPr userDrawn="1"/>
        </p:nvSpPr>
        <p:spPr>
          <a:xfrm>
            <a:off x="1044086" y="5847141"/>
            <a:ext cx="10096500" cy="475998"/>
          </a:xfrm>
          <a:prstGeom prst="rect">
            <a:avLst/>
          </a:prstGeom>
          <a:solidFill>
            <a:srgbClr val="EAEB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accent1"/>
              </a:solidFill>
              <a:latin typeface="Verdana"/>
              <a:ea typeface="Calibri"/>
              <a:cs typeface="Calibri"/>
            </a:endParaRPr>
          </a:p>
        </p:txBody>
      </p:sp>
      <p:sp>
        <p:nvSpPr>
          <p:cNvPr id="5" name="Text Placeholder 13">
            <a:extLst>
              <a:ext uri="{FF2B5EF4-FFF2-40B4-BE49-F238E27FC236}">
                <a16:creationId xmlns:a16="http://schemas.microsoft.com/office/drawing/2014/main" id="{940F21E4-60C0-B984-7FED-C2DE8BCAAEE1}"/>
              </a:ext>
            </a:extLst>
          </p:cNvPr>
          <p:cNvSpPr>
            <a:spLocks noGrp="1"/>
          </p:cNvSpPr>
          <p:nvPr>
            <p:ph type="body" sz="quarter" idx="18" hasCustomPrompt="1"/>
          </p:nvPr>
        </p:nvSpPr>
        <p:spPr>
          <a:xfrm>
            <a:off x="1137382" y="5920275"/>
            <a:ext cx="9908687" cy="315912"/>
          </a:xfrm>
        </p:spPr>
        <p:txBody>
          <a:bodyPr>
            <a:noAutofit/>
          </a:bodyPr>
          <a:lstStyle>
            <a:lvl1pPr algn="ctr">
              <a:buNone/>
              <a:defRPr sz="2000" b="1">
                <a:solidFill>
                  <a:schemeClr val="accent1"/>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Tekstas</a:t>
            </a:r>
          </a:p>
        </p:txBody>
      </p:sp>
    </p:spTree>
    <p:extLst>
      <p:ext uri="{BB962C8B-B14F-4D97-AF65-F5344CB8AC3E}">
        <p14:creationId xmlns:p14="http://schemas.microsoft.com/office/powerpoint/2010/main" val="772054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ąraša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115343D-DB32-EB43-8F9F-1FEC738D5BC0}"/>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3" name="Rectangle 12">
            <a:extLst>
              <a:ext uri="{FF2B5EF4-FFF2-40B4-BE49-F238E27FC236}">
                <a16:creationId xmlns:a16="http://schemas.microsoft.com/office/drawing/2014/main" id="{30B58939-4309-204E-DC7B-DFD8F20291DE}"/>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4" name="Picture 13" descr="A black and white logo&#10;&#10;AI-generated content may be incorrect.">
            <a:extLst>
              <a:ext uri="{FF2B5EF4-FFF2-40B4-BE49-F238E27FC236}">
                <a16:creationId xmlns:a16="http://schemas.microsoft.com/office/drawing/2014/main" id="{9A762E2B-1113-C712-885C-443922FE9949}"/>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20" name="Rectangle 19">
            <a:extLst>
              <a:ext uri="{FF2B5EF4-FFF2-40B4-BE49-F238E27FC236}">
                <a16:creationId xmlns:a16="http://schemas.microsoft.com/office/drawing/2014/main" id="{4C2DC0BE-E82F-60EA-2E76-7007F4FEBF60}"/>
              </a:ext>
            </a:extLst>
          </p:cNvPr>
          <p:cNvSpPr/>
          <p:nvPr userDrawn="1"/>
        </p:nvSpPr>
        <p:spPr>
          <a:xfrm>
            <a:off x="1049948" y="1263418"/>
            <a:ext cx="10096500" cy="475998"/>
          </a:xfrm>
          <a:prstGeom prst="rect">
            <a:avLst/>
          </a:prstGeom>
          <a:solidFill>
            <a:srgbClr val="EAEB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accent1"/>
              </a:solidFill>
              <a:latin typeface="Verdana"/>
              <a:ea typeface="Calibri"/>
              <a:cs typeface="Calibri"/>
            </a:endParaRPr>
          </a:p>
        </p:txBody>
      </p:sp>
      <p:sp>
        <p:nvSpPr>
          <p:cNvPr id="21" name="Rectangle 20">
            <a:extLst>
              <a:ext uri="{FF2B5EF4-FFF2-40B4-BE49-F238E27FC236}">
                <a16:creationId xmlns:a16="http://schemas.microsoft.com/office/drawing/2014/main" id="{E45F3F3D-0DCB-0B12-7FCD-02856CC00212}"/>
              </a:ext>
            </a:extLst>
          </p:cNvPr>
          <p:cNvSpPr>
            <a:spLocks noChangeAspect="1"/>
          </p:cNvSpPr>
          <p:nvPr userDrawn="1"/>
        </p:nvSpPr>
        <p:spPr>
          <a:xfrm>
            <a:off x="0" y="0"/>
            <a:ext cx="1084082" cy="10840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2" name="Text Placeholder 13">
            <a:extLst>
              <a:ext uri="{FF2B5EF4-FFF2-40B4-BE49-F238E27FC236}">
                <a16:creationId xmlns:a16="http://schemas.microsoft.com/office/drawing/2014/main" id="{26EE5C45-428A-47B2-57E1-C6D3539DAFCD}"/>
              </a:ext>
            </a:extLst>
          </p:cNvPr>
          <p:cNvSpPr>
            <a:spLocks noGrp="1"/>
          </p:cNvSpPr>
          <p:nvPr>
            <p:ph type="body" sz="quarter" idx="10" hasCustomPrompt="1"/>
          </p:nvPr>
        </p:nvSpPr>
        <p:spPr>
          <a:xfrm>
            <a:off x="1143244" y="1336552"/>
            <a:ext cx="9908687" cy="315912"/>
          </a:xfrm>
        </p:spPr>
        <p:txBody>
          <a:bodyPr>
            <a:noAutofit/>
          </a:bodyPr>
          <a:lstStyle>
            <a:lvl1pPr algn="ctr">
              <a:buNone/>
              <a:defRPr sz="2000" b="1">
                <a:solidFill>
                  <a:schemeClr val="accent1"/>
                </a:solidFill>
              </a:defRPr>
            </a:lvl1pPr>
            <a:lvl2pPr>
              <a:defRPr sz="1800" b="1">
                <a:solidFill>
                  <a:schemeClr val="bg2"/>
                </a:solidFill>
              </a:defRPr>
            </a:lvl2pPr>
            <a:lvl3pPr>
              <a:defRPr sz="1600" b="1">
                <a:solidFill>
                  <a:schemeClr val="bg2"/>
                </a:solidFill>
              </a:defRPr>
            </a:lvl3pPr>
            <a:lvl4pPr>
              <a:defRPr sz="1400" b="1">
                <a:solidFill>
                  <a:schemeClr val="bg2"/>
                </a:solidFill>
              </a:defRPr>
            </a:lvl4pPr>
            <a:lvl5pPr>
              <a:defRPr sz="1400" b="1">
                <a:solidFill>
                  <a:schemeClr val="bg2"/>
                </a:solidFill>
              </a:defRPr>
            </a:lvl5pPr>
          </a:lstStyle>
          <a:p>
            <a:pPr lvl="0"/>
            <a:r>
              <a:rPr lang="lt-LT" dirty="0"/>
              <a:t>Tema</a:t>
            </a:r>
          </a:p>
        </p:txBody>
      </p:sp>
      <p:sp>
        <p:nvSpPr>
          <p:cNvPr id="2" name="Text Placeholder 15">
            <a:extLst>
              <a:ext uri="{FF2B5EF4-FFF2-40B4-BE49-F238E27FC236}">
                <a16:creationId xmlns:a16="http://schemas.microsoft.com/office/drawing/2014/main" id="{E12BC466-4936-67A7-E20C-6D7F93E541C2}"/>
              </a:ext>
            </a:extLst>
          </p:cNvPr>
          <p:cNvSpPr>
            <a:spLocks noGrp="1"/>
          </p:cNvSpPr>
          <p:nvPr>
            <p:ph type="body" sz="quarter" idx="16"/>
          </p:nvPr>
        </p:nvSpPr>
        <p:spPr>
          <a:xfrm>
            <a:off x="1072662" y="2006960"/>
            <a:ext cx="10067192" cy="4288332"/>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p:txBody>
      </p:sp>
    </p:spTree>
    <p:extLst>
      <p:ext uri="{BB962C8B-B14F-4D97-AF65-F5344CB8AC3E}">
        <p14:creationId xmlns:p14="http://schemas.microsoft.com/office/powerpoint/2010/main" val="2691715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ntelė">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B68184-39A0-27DC-A5B4-1B3CE5BECDE2}"/>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8" name="Rectangle 7">
            <a:extLst>
              <a:ext uri="{FF2B5EF4-FFF2-40B4-BE49-F238E27FC236}">
                <a16:creationId xmlns:a16="http://schemas.microsoft.com/office/drawing/2014/main" id="{2179A260-C63C-E20F-4ADD-517BF7E259D3}"/>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9" name="Picture 8" descr="A black and white logo&#10;&#10;AI-generated content may be incorrect.">
            <a:extLst>
              <a:ext uri="{FF2B5EF4-FFF2-40B4-BE49-F238E27FC236}">
                <a16:creationId xmlns:a16="http://schemas.microsoft.com/office/drawing/2014/main" id="{588AB7E7-9C55-A804-4BF3-8839ACE7CD2D}"/>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0" name="Rectangle 9">
            <a:extLst>
              <a:ext uri="{FF2B5EF4-FFF2-40B4-BE49-F238E27FC236}">
                <a16:creationId xmlns:a16="http://schemas.microsoft.com/office/drawing/2014/main" id="{70050516-A47E-BA84-C370-343E50406CA8}"/>
              </a:ext>
            </a:extLst>
          </p:cNvPr>
          <p:cNvSpPr>
            <a:spLocks noChangeAspect="1"/>
          </p:cNvSpPr>
          <p:nvPr userDrawn="1"/>
        </p:nvSpPr>
        <p:spPr>
          <a:xfrm>
            <a:off x="-1" y="-1"/>
            <a:ext cx="1659119" cy="16591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Table Placeholder 2">
            <a:extLst>
              <a:ext uri="{FF2B5EF4-FFF2-40B4-BE49-F238E27FC236}">
                <a16:creationId xmlns:a16="http://schemas.microsoft.com/office/drawing/2014/main" id="{F7D93E2E-17A4-7490-A1B6-065F774648E2}"/>
              </a:ext>
            </a:extLst>
          </p:cNvPr>
          <p:cNvSpPr>
            <a:spLocks noGrp="1"/>
          </p:cNvSpPr>
          <p:nvPr>
            <p:ph type="tbl" sz="quarter" idx="10"/>
          </p:nvPr>
        </p:nvSpPr>
        <p:spPr>
          <a:xfrm>
            <a:off x="1652338" y="1664368"/>
            <a:ext cx="10198768" cy="4628148"/>
          </a:xfrm>
        </p:spPr>
        <p:txBody>
          <a:bodyPr/>
          <a:lstStyle/>
          <a:p>
            <a:r>
              <a:rPr lang="lt-LT"/>
              <a:t>Spustelėkite piktogramą, jei norite pridėti lentelę</a:t>
            </a:r>
          </a:p>
        </p:txBody>
      </p:sp>
    </p:spTree>
    <p:extLst>
      <p:ext uri="{BB962C8B-B14F-4D97-AF65-F5344CB8AC3E}">
        <p14:creationId xmlns:p14="http://schemas.microsoft.com/office/powerpoint/2010/main" val="9428040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kcentinė skaidrė">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B68184-39A0-27DC-A5B4-1B3CE5BECDE2}"/>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8" name="Rectangle 7">
            <a:extLst>
              <a:ext uri="{FF2B5EF4-FFF2-40B4-BE49-F238E27FC236}">
                <a16:creationId xmlns:a16="http://schemas.microsoft.com/office/drawing/2014/main" id="{2179A260-C63C-E20F-4ADD-517BF7E259D3}"/>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9" name="Picture 8" descr="A black and white logo&#10;&#10;AI-generated content may be incorrect.">
            <a:extLst>
              <a:ext uri="{FF2B5EF4-FFF2-40B4-BE49-F238E27FC236}">
                <a16:creationId xmlns:a16="http://schemas.microsoft.com/office/drawing/2014/main" id="{588AB7E7-9C55-A804-4BF3-8839ACE7CD2D}"/>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0" name="Rectangle 9">
            <a:extLst>
              <a:ext uri="{FF2B5EF4-FFF2-40B4-BE49-F238E27FC236}">
                <a16:creationId xmlns:a16="http://schemas.microsoft.com/office/drawing/2014/main" id="{70050516-A47E-BA84-C370-343E50406CA8}"/>
              </a:ext>
            </a:extLst>
          </p:cNvPr>
          <p:cNvSpPr>
            <a:spLocks noChangeAspect="1"/>
          </p:cNvSpPr>
          <p:nvPr userDrawn="1"/>
        </p:nvSpPr>
        <p:spPr>
          <a:xfrm>
            <a:off x="-1" y="-1"/>
            <a:ext cx="1659119" cy="16591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Rectangle 10">
            <a:extLst>
              <a:ext uri="{FF2B5EF4-FFF2-40B4-BE49-F238E27FC236}">
                <a16:creationId xmlns:a16="http://schemas.microsoft.com/office/drawing/2014/main" id="{FFDD3A71-028F-AFE0-8810-C5CD8FD6EDC7}"/>
              </a:ext>
            </a:extLst>
          </p:cNvPr>
          <p:cNvSpPr>
            <a:spLocks noChangeAspect="1"/>
          </p:cNvSpPr>
          <p:nvPr userDrawn="1"/>
        </p:nvSpPr>
        <p:spPr>
          <a:xfrm>
            <a:off x="1659117" y="1649692"/>
            <a:ext cx="4383464" cy="4383464"/>
          </a:xfrm>
          <a:prstGeom prst="rect">
            <a:avLst/>
          </a:prstGeom>
          <a:solidFill>
            <a:srgbClr val="E9E9FB">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12" name="Subtitle 2">
            <a:extLst>
              <a:ext uri="{FF2B5EF4-FFF2-40B4-BE49-F238E27FC236}">
                <a16:creationId xmlns:a16="http://schemas.microsoft.com/office/drawing/2014/main" id="{1A53403E-D609-3E74-976B-2F9D61CAC26A}"/>
              </a:ext>
            </a:extLst>
          </p:cNvPr>
          <p:cNvSpPr>
            <a:spLocks noGrp="1"/>
          </p:cNvSpPr>
          <p:nvPr>
            <p:ph type="subTitle" idx="1" hasCustomPrompt="1"/>
          </p:nvPr>
        </p:nvSpPr>
        <p:spPr>
          <a:xfrm>
            <a:off x="1816100" y="1828800"/>
            <a:ext cx="4051300" cy="3987800"/>
          </a:xfrm>
        </p:spPr>
        <p:txBody>
          <a:bodyPr anchor="ctr">
            <a:normAutofit/>
          </a:bodyPr>
          <a:lstStyle>
            <a:lvl1pPr marL="0" indent="0" algn="ctr">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Informacija, kurią norime pabrėžti</a:t>
            </a:r>
          </a:p>
        </p:txBody>
      </p:sp>
    </p:spTree>
    <p:extLst>
      <p:ext uri="{BB962C8B-B14F-4D97-AF65-F5344CB8AC3E}">
        <p14:creationId xmlns:p14="http://schemas.microsoft.com/office/powerpoint/2010/main" val="647992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A5ED05-F6ED-F549-33CE-A4E4B0638C6C}"/>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cal Text Placeholder 2">
            <a:extLst>
              <a:ext uri="{FF2B5EF4-FFF2-40B4-BE49-F238E27FC236}">
                <a16:creationId xmlns:a16="http://schemas.microsoft.com/office/drawing/2014/main" id="{3C82535C-D6CE-6002-B69E-CED4E114F8BC}"/>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e Placeholder 3">
            <a:extLst>
              <a:ext uri="{FF2B5EF4-FFF2-40B4-BE49-F238E27FC236}">
                <a16:creationId xmlns:a16="http://schemas.microsoft.com/office/drawing/2014/main" id="{39E5E00B-9E4B-C46B-159E-1BF8215A0089}"/>
              </a:ext>
            </a:extLst>
          </p:cNvPr>
          <p:cNvSpPr>
            <a:spLocks noGrp="1"/>
          </p:cNvSpPr>
          <p:nvPr>
            <p:ph type="dt" sz="half" idx="10"/>
          </p:nvPr>
        </p:nvSpPr>
        <p:spPr/>
        <p:txBody>
          <a:bodyPr/>
          <a:lstStyle/>
          <a:p>
            <a:fld id="{E6D0434A-D631-4D9B-AC62-3AEA43EC5553}" type="datetimeFigureOut">
              <a:rPr lang="lt-LT" smtClean="0"/>
              <a:t>2026-07-24</a:t>
            </a:fld>
            <a:endParaRPr lang="lt-LT"/>
          </a:p>
        </p:txBody>
      </p:sp>
      <p:sp>
        <p:nvSpPr>
          <p:cNvPr id="5" name="Footer Placeholder 4">
            <a:extLst>
              <a:ext uri="{FF2B5EF4-FFF2-40B4-BE49-F238E27FC236}">
                <a16:creationId xmlns:a16="http://schemas.microsoft.com/office/drawing/2014/main" id="{0F17D102-A99B-5CCA-0292-C708742E2188}"/>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id="{94BB7C26-EB49-F9D9-725A-855ACD701258}"/>
              </a:ext>
            </a:extLst>
          </p:cNvPr>
          <p:cNvSpPr>
            <a:spLocks noGrp="1"/>
          </p:cNvSpPr>
          <p:nvPr>
            <p:ph type="sldNum" sz="quarter" idx="12"/>
          </p:nvPr>
        </p:nvSpPr>
        <p:spPr/>
        <p:txBody>
          <a:bodyPr/>
          <a:lstStyle/>
          <a:p>
            <a:fld id="{FE6132B3-2C9C-4423-8301-8F7BAF405BA2}" type="slidenum">
              <a:rPr lang="lt-LT" smtClean="0"/>
              <a:t>‹#›</a:t>
            </a:fld>
            <a:endParaRPr lang="lt-LT"/>
          </a:p>
        </p:txBody>
      </p:sp>
    </p:spTree>
    <p:extLst>
      <p:ext uri="{BB962C8B-B14F-4D97-AF65-F5344CB8AC3E}">
        <p14:creationId xmlns:p14="http://schemas.microsoft.com/office/powerpoint/2010/main" val="1017998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 with bulletpoi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168374-565B-0941-81B9-7CBAE2945087}"/>
              </a:ext>
            </a:extLst>
          </p:cNvPr>
          <p:cNvSpPr/>
          <p:nvPr userDrawn="1"/>
        </p:nvSpPr>
        <p:spPr>
          <a:xfrm>
            <a:off x="6677940" y="0"/>
            <a:ext cx="5514060" cy="6858000"/>
          </a:xfrm>
          <a:prstGeom prst="rect">
            <a:avLst/>
          </a:prstGeom>
          <a:solidFill>
            <a:srgbClr val="30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lvl1pPr>
          </a:lstStyle>
          <a:p>
            <a:r>
              <a:rPr lang="en-GB" err="1"/>
              <a:t>Temos</a:t>
            </a:r>
            <a:r>
              <a:rPr lang="en-GB"/>
              <a:t> </a:t>
            </a:r>
            <a:r>
              <a:rPr lang="en-GB" err="1"/>
              <a:t>pavadinimas</a:t>
            </a:r>
            <a:r>
              <a:rPr lang="en-GB"/>
              <a:t> business</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tretch>
            <a:fillRect/>
          </a:stretch>
        </p:blipFill>
        <p:spPr>
          <a:xfrm>
            <a:off x="408494" y="364935"/>
            <a:ext cx="313724" cy="395293"/>
          </a:xfrm>
          <a:prstGeom prst="rect">
            <a:avLst/>
          </a:prstGeom>
        </p:spPr>
      </p:pic>
      <p:sp>
        <p:nvSpPr>
          <p:cNvPr id="10" name="Text Placeholder 3">
            <a:extLst>
              <a:ext uri="{FF2B5EF4-FFF2-40B4-BE49-F238E27FC236}">
                <a16:creationId xmlns:a16="http://schemas.microsoft.com/office/drawing/2014/main" id="{C7124E3A-97A3-8944-B35B-874803A7F9F5}"/>
              </a:ext>
            </a:extLst>
          </p:cNvPr>
          <p:cNvSpPr>
            <a:spLocks noGrp="1"/>
          </p:cNvSpPr>
          <p:nvPr>
            <p:ph type="body" sz="half" idx="10" hasCustomPrompt="1"/>
          </p:nvPr>
        </p:nvSpPr>
        <p:spPr>
          <a:xfrm>
            <a:off x="1329872" y="3687052"/>
            <a:ext cx="4053786" cy="2533453"/>
          </a:xfrm>
        </p:spPr>
        <p:txBody>
          <a:bodyPr>
            <a:normAutofit/>
          </a:bodyPr>
          <a:lstStyle>
            <a:lvl1pPr marL="0" indent="0">
              <a:lnSpc>
                <a:spcPct val="130000"/>
              </a:lnSpc>
              <a:buNone/>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12" name="Text Placeholder 3">
            <a:extLst>
              <a:ext uri="{FF2B5EF4-FFF2-40B4-BE49-F238E27FC236}">
                <a16:creationId xmlns:a16="http://schemas.microsoft.com/office/drawing/2014/main" id="{3F8E7FE5-75F6-D54A-B074-844081BCADAB}"/>
              </a:ext>
            </a:extLst>
          </p:cNvPr>
          <p:cNvSpPr>
            <a:spLocks noGrp="1"/>
          </p:cNvSpPr>
          <p:nvPr>
            <p:ph type="body" sz="half" idx="2" hasCustomPrompt="1"/>
          </p:nvPr>
        </p:nvSpPr>
        <p:spPr>
          <a:xfrm>
            <a:off x="7854784" y="1805678"/>
            <a:ext cx="3615000" cy="3315331"/>
          </a:xfrm>
        </p:spPr>
        <p:txBody>
          <a:bodyPr>
            <a:normAutofit/>
          </a:bodyPr>
          <a:lstStyle>
            <a:lvl1pPr marL="171450" marR="0" indent="-171450" algn="l" defTabSz="914400" rtl="0" eaLnBrk="1" fontAlgn="auto" latinLnBrk="0" hangingPunct="1">
              <a:lnSpc>
                <a:spcPct val="150000"/>
              </a:lnSpc>
              <a:spcBef>
                <a:spcPts val="1000"/>
              </a:spcBef>
              <a:spcAft>
                <a:spcPts val="0"/>
              </a:spcAft>
              <a:buClr>
                <a:srgbClr val="EEE730"/>
              </a:buClr>
              <a:buSzPct val="100000"/>
              <a:buFont typeface="Wingdings" pitchFamily="2" charset="2"/>
              <a:buChar char="§"/>
              <a:tabLst/>
              <a:defRPr sz="1200">
                <a:solidFill>
                  <a:schemeClr val="bg1">
                    <a:lumMod val="9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endParaRPr lang="en-GB"/>
          </a:p>
        </p:txBody>
      </p:sp>
    </p:spTree>
    <p:extLst>
      <p:ext uri="{BB962C8B-B14F-4D97-AF65-F5344CB8AC3E}">
        <p14:creationId xmlns:p14="http://schemas.microsoft.com/office/powerpoint/2010/main" val="2013002197"/>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kaidrė su sąrašu">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2969D4-585A-8237-FF96-80AF157C3755}"/>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sz="2400" b="1" dirty="0">
              <a:solidFill>
                <a:schemeClr val="accent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4C843DA2-9382-3769-6A93-CE4B7CE212A1}"/>
              </a:ext>
            </a:extLst>
          </p:cNvPr>
          <p:cNvSpPr>
            <a:spLocks noGrp="1"/>
          </p:cNvSpPr>
          <p:nvPr>
            <p:ph type="title" hasCustomPrompt="1"/>
          </p:nvPr>
        </p:nvSpPr>
        <p:spPr>
          <a:xfrm>
            <a:off x="1" y="545123"/>
            <a:ext cx="2699238" cy="1433146"/>
          </a:xfrm>
        </p:spPr>
        <p:txBody>
          <a:bodyPr>
            <a:noAutofit/>
          </a:bodyPr>
          <a:lstStyle>
            <a:lvl1pPr algn="ctr">
              <a:defRPr sz="2800" b="1">
                <a:solidFill>
                  <a:schemeClr val="accent1"/>
                </a:solidFill>
              </a:defRPr>
            </a:lvl1pPr>
          </a:lstStyle>
          <a:p>
            <a:r>
              <a:rPr lang="lt-LT" dirty="0"/>
              <a:t>Tema</a:t>
            </a:r>
          </a:p>
        </p:txBody>
      </p:sp>
      <p:sp>
        <p:nvSpPr>
          <p:cNvPr id="3" name="Content Placeholder 2">
            <a:extLst>
              <a:ext uri="{FF2B5EF4-FFF2-40B4-BE49-F238E27FC236}">
                <a16:creationId xmlns:a16="http://schemas.microsoft.com/office/drawing/2014/main" id="{B58C60E5-4BE7-6D15-E832-301B0B7E20A2}"/>
              </a:ext>
            </a:extLst>
          </p:cNvPr>
          <p:cNvSpPr>
            <a:spLocks noGrp="1"/>
          </p:cNvSpPr>
          <p:nvPr>
            <p:ph idx="1"/>
          </p:nvPr>
        </p:nvSpPr>
        <p:spPr>
          <a:xfrm>
            <a:off x="3253152" y="1289295"/>
            <a:ext cx="7895493" cy="4351338"/>
          </a:xfrm>
        </p:spPr>
        <p:txBody>
          <a:bodyPr>
            <a:normAutofit/>
          </a:bodyPr>
          <a:lstStyle>
            <a:lvl1pPr>
              <a:buClr>
                <a:schemeClr val="accent2"/>
              </a:buClr>
              <a:buFont typeface="Wingdings" panose="05000000000000000000" pitchFamily="2" charset="2"/>
              <a:buChar char="§"/>
              <a:defRPr sz="2000">
                <a:solidFill>
                  <a:schemeClr val="accent1"/>
                </a:solidFill>
              </a:defRPr>
            </a:lvl1pPr>
            <a:lvl2pPr>
              <a:buClr>
                <a:schemeClr val="accent2"/>
              </a:buClr>
              <a:buFont typeface="Wingdings" panose="05000000000000000000" pitchFamily="2" charset="2"/>
              <a:buChar char="§"/>
              <a:defRPr sz="1800">
                <a:solidFill>
                  <a:schemeClr val="accent1"/>
                </a:solidFill>
              </a:defRPr>
            </a:lvl2pPr>
            <a:lvl3pPr>
              <a:buClr>
                <a:schemeClr val="accent2"/>
              </a:buClr>
              <a:buFont typeface="Wingdings" panose="05000000000000000000" pitchFamily="2" charset="2"/>
              <a:buChar char="§"/>
              <a:defRPr sz="1600">
                <a:solidFill>
                  <a:schemeClr val="accent1"/>
                </a:solidFill>
              </a:defRPr>
            </a:lvl3pPr>
            <a:lvl4pPr>
              <a:buClr>
                <a:schemeClr val="accent2"/>
              </a:buClr>
              <a:buFont typeface="Wingdings" panose="05000000000000000000" pitchFamily="2" charset="2"/>
              <a:buChar char="§"/>
              <a:defRPr sz="1400">
                <a:solidFill>
                  <a:schemeClr val="accent1"/>
                </a:solidFill>
              </a:defRPr>
            </a:lvl4pPr>
            <a:lvl5pPr>
              <a:buClr>
                <a:schemeClr val="accent2"/>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7" name="Rectangle 6">
            <a:extLst>
              <a:ext uri="{FF2B5EF4-FFF2-40B4-BE49-F238E27FC236}">
                <a16:creationId xmlns:a16="http://schemas.microsoft.com/office/drawing/2014/main" id="{DFE8D2AA-2A33-0668-4A21-D98F6E6654C4}"/>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9" name="Rectangle 8">
            <a:extLst>
              <a:ext uri="{FF2B5EF4-FFF2-40B4-BE49-F238E27FC236}">
                <a16:creationId xmlns:a16="http://schemas.microsoft.com/office/drawing/2014/main" id="{3E1F560E-A6AA-8AD4-2F44-20EA5A7B6F66}"/>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0" name="Picture 9" descr="A black and white logo&#10;&#10;AI-generated content may be incorrect.">
            <a:extLst>
              <a:ext uri="{FF2B5EF4-FFF2-40B4-BE49-F238E27FC236}">
                <a16:creationId xmlns:a16="http://schemas.microsoft.com/office/drawing/2014/main" id="{28B1EE6A-1AA3-2199-AB3D-A6B22557551D}"/>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Tree>
    <p:extLst>
      <p:ext uri="{BB962C8B-B14F-4D97-AF65-F5344CB8AC3E}">
        <p14:creationId xmlns:p14="http://schemas.microsoft.com/office/powerpoint/2010/main" val="121515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dinė tema">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F70711-AEA3-1987-6F85-6AFE0F321685}"/>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8A6389DF-D415-5BD4-922D-660AE5AE8E9F}"/>
              </a:ext>
            </a:extLst>
          </p:cNvPr>
          <p:cNvSpPr>
            <a:spLocks noChangeAspect="1"/>
          </p:cNvSpPr>
          <p:nvPr userDrawn="1"/>
        </p:nvSpPr>
        <p:spPr>
          <a:xfrm>
            <a:off x="0" y="0"/>
            <a:ext cx="3505201" cy="3408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8" name="Rectangle 7">
            <a:extLst>
              <a:ext uri="{FF2B5EF4-FFF2-40B4-BE49-F238E27FC236}">
                <a16:creationId xmlns:a16="http://schemas.microsoft.com/office/drawing/2014/main" id="{E18BB6A1-AF5B-55DD-CA91-F05A14E57AA5}"/>
              </a:ext>
            </a:extLst>
          </p:cNvPr>
          <p:cNvSpPr>
            <a:spLocks/>
          </p:cNvSpPr>
          <p:nvPr userDrawn="1"/>
        </p:nvSpPr>
        <p:spPr>
          <a:xfrm>
            <a:off x="10410825" y="5112279"/>
            <a:ext cx="1781175" cy="1745721"/>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dirty="0"/>
          </a:p>
        </p:txBody>
      </p:sp>
      <p:pic>
        <p:nvPicPr>
          <p:cNvPr id="9" name="Picture 8" descr="A black background with purple and yellow text&#10;&#10;AI-generated content may be incorrect.">
            <a:extLst>
              <a:ext uri="{FF2B5EF4-FFF2-40B4-BE49-F238E27FC236}">
                <a16:creationId xmlns:a16="http://schemas.microsoft.com/office/drawing/2014/main" id="{67FB05ED-3392-9CFA-FD2A-B7E5120AA5D1}"/>
              </a:ext>
            </a:extLst>
          </p:cNvPr>
          <p:cNvPicPr>
            <a:picLocks noChangeAspect="1"/>
          </p:cNvPicPr>
          <p:nvPr userDrawn="1"/>
        </p:nvPicPr>
        <p:blipFill>
          <a:blip r:embed="rId3">
            <a:extLst>
              <a:ext uri="{28A0092B-C50C-407E-A947-70E740481C1C}">
                <a14:useLocalDpi xmlns:a14="http://schemas.microsoft.com/office/drawing/2010/main" val="0"/>
              </a:ext>
            </a:extLst>
          </a:blip>
          <a:srcRect r="65673"/>
          <a:stretch>
            <a:fillRect/>
          </a:stretch>
        </p:blipFill>
        <p:spPr>
          <a:xfrm>
            <a:off x="10872788" y="5489585"/>
            <a:ext cx="965830" cy="1173481"/>
          </a:xfrm>
          <a:prstGeom prst="rect">
            <a:avLst/>
          </a:prstGeom>
        </p:spPr>
      </p:pic>
      <p:sp>
        <p:nvSpPr>
          <p:cNvPr id="2" name="Title 1">
            <a:extLst>
              <a:ext uri="{FF2B5EF4-FFF2-40B4-BE49-F238E27FC236}">
                <a16:creationId xmlns:a16="http://schemas.microsoft.com/office/drawing/2014/main" id="{4E91AB18-BEBC-2E57-4BA0-1151103A04E6}"/>
              </a:ext>
            </a:extLst>
          </p:cNvPr>
          <p:cNvSpPr>
            <a:spLocks noGrp="1"/>
          </p:cNvSpPr>
          <p:nvPr>
            <p:ph type="title" hasCustomPrompt="1"/>
          </p:nvPr>
        </p:nvSpPr>
        <p:spPr>
          <a:xfrm>
            <a:off x="0" y="562710"/>
            <a:ext cx="3495040" cy="2012850"/>
          </a:xfrm>
        </p:spPr>
        <p:txBody>
          <a:bodyPr anchor="ctr">
            <a:normAutofit/>
          </a:bodyPr>
          <a:lstStyle>
            <a:lvl1pPr algn="ctr">
              <a:defRPr sz="2800" b="1">
                <a:solidFill>
                  <a:schemeClr val="accent1"/>
                </a:solidFill>
              </a:defRPr>
            </a:lvl1pPr>
          </a:lstStyle>
          <a:p>
            <a:r>
              <a:rPr lang="lt-LT" dirty="0"/>
              <a:t>Tema</a:t>
            </a:r>
          </a:p>
        </p:txBody>
      </p:sp>
    </p:spTree>
    <p:extLst>
      <p:ext uri="{BB962C8B-B14F-4D97-AF65-F5344CB8AC3E}">
        <p14:creationId xmlns:p14="http://schemas.microsoft.com/office/powerpoint/2010/main" val="308045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ušči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843692-9121-CC67-EF0D-0DA247EAD719}"/>
              </a:ext>
            </a:extLst>
          </p:cNvPr>
          <p:cNvSpPr>
            <a:spLocks noChangeAspect="1"/>
          </p:cNvSpPr>
          <p:nvPr userDrawn="1"/>
        </p:nvSpPr>
        <p:spPr>
          <a:xfrm>
            <a:off x="-1" y="-1"/>
            <a:ext cx="1659119" cy="16591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 name="Rectangle 3">
            <a:extLst>
              <a:ext uri="{FF2B5EF4-FFF2-40B4-BE49-F238E27FC236}">
                <a16:creationId xmlns:a16="http://schemas.microsoft.com/office/drawing/2014/main" id="{645200C5-1668-5282-3829-FA0A4A1818AF}"/>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5" name="Rectangle 4">
            <a:extLst>
              <a:ext uri="{FF2B5EF4-FFF2-40B4-BE49-F238E27FC236}">
                <a16:creationId xmlns:a16="http://schemas.microsoft.com/office/drawing/2014/main" id="{8DA73862-ED4B-C609-7C0C-79D49CBA4D81}"/>
              </a:ext>
            </a:extLst>
          </p:cNvPr>
          <p:cNvSpPr>
            <a:spLocks noChangeAspect="1"/>
          </p:cNvSpPr>
          <p:nvPr userDrawn="1"/>
        </p:nvSpPr>
        <p:spPr>
          <a:xfrm>
            <a:off x="160255" y="6146278"/>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6" name="Picture 5" descr="A black and white logo&#10;&#10;AI-generated content may be incorrect.">
            <a:extLst>
              <a:ext uri="{FF2B5EF4-FFF2-40B4-BE49-F238E27FC236}">
                <a16:creationId xmlns:a16="http://schemas.microsoft.com/office/drawing/2014/main" id="{F8552486-6DCF-A7B9-9134-4AD98B55B647}"/>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Tree>
    <p:extLst>
      <p:ext uri="{BB962C8B-B14F-4D97-AF65-F5344CB8AC3E}">
        <p14:creationId xmlns:p14="http://schemas.microsoft.com/office/powerpoint/2010/main" val="96921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uščia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5200C5-1668-5282-3829-FA0A4A1818AF}"/>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pic>
        <p:nvPicPr>
          <p:cNvPr id="6" name="Picture 5" descr="A black and white logo&#10;&#10;AI-generated content may be incorrect.">
            <a:extLst>
              <a:ext uri="{FF2B5EF4-FFF2-40B4-BE49-F238E27FC236}">
                <a16:creationId xmlns:a16="http://schemas.microsoft.com/office/drawing/2014/main" id="{F8552486-6DCF-A7B9-9134-4AD98B55B647}"/>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Tree>
    <p:extLst>
      <p:ext uri="{BB962C8B-B14F-4D97-AF65-F5344CB8AC3E}">
        <p14:creationId xmlns:p14="http://schemas.microsoft.com/office/powerpoint/2010/main" val="128599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as su grafik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BDC087F-2F27-2C8B-3AB8-CD436504C1B2}"/>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a:extLst>
              <a:ext uri="{FF2B5EF4-FFF2-40B4-BE49-F238E27FC236}">
                <a16:creationId xmlns:a16="http://schemas.microsoft.com/office/drawing/2014/main" id="{C1C3586B-153D-00D5-664A-E9D28338D294}"/>
              </a:ext>
            </a:extLst>
          </p:cNvPr>
          <p:cNvSpPr>
            <a:spLocks noGrp="1"/>
          </p:cNvSpPr>
          <p:nvPr>
            <p:ph type="title" hasCustomPrompt="1"/>
          </p:nvPr>
        </p:nvSpPr>
        <p:spPr>
          <a:xfrm>
            <a:off x="1" y="553915"/>
            <a:ext cx="2699238" cy="1435712"/>
          </a:xfrm>
        </p:spPr>
        <p:txBody>
          <a:bodyPr/>
          <a:lstStyle>
            <a:lvl1pPr algn="ctr">
              <a:defRPr sz="2800" b="1">
                <a:solidFill>
                  <a:schemeClr val="accent1"/>
                </a:solidFill>
              </a:defRPr>
            </a:lvl1pPr>
          </a:lstStyle>
          <a:p>
            <a:r>
              <a:rPr lang="lt-LT" dirty="0"/>
              <a:t>Tema</a:t>
            </a:r>
          </a:p>
        </p:txBody>
      </p:sp>
      <p:sp>
        <p:nvSpPr>
          <p:cNvPr id="4" name="Content Placeholder 3">
            <a:extLst>
              <a:ext uri="{FF2B5EF4-FFF2-40B4-BE49-F238E27FC236}">
                <a16:creationId xmlns:a16="http://schemas.microsoft.com/office/drawing/2014/main" id="{0CDB31FE-A898-7BDC-76BD-C143413BE808}"/>
              </a:ext>
            </a:extLst>
          </p:cNvPr>
          <p:cNvSpPr>
            <a:spLocks noGrp="1"/>
          </p:cNvSpPr>
          <p:nvPr>
            <p:ph sz="half" idx="2"/>
          </p:nvPr>
        </p:nvSpPr>
        <p:spPr>
          <a:xfrm>
            <a:off x="379657" y="2897553"/>
            <a:ext cx="5007096" cy="2525347"/>
          </a:xfrm>
        </p:spPr>
        <p:txBody>
          <a:bodyPr>
            <a:normAutofit/>
          </a:bodyPr>
          <a:lstStyle>
            <a:lvl1pPr>
              <a:buClr>
                <a:srgbClr val="FFFF00"/>
              </a:buClr>
              <a:buFont typeface="Wingdings" panose="05000000000000000000" pitchFamily="2" charset="2"/>
              <a:buChar char="§"/>
              <a:defRPr sz="2000">
                <a:solidFill>
                  <a:schemeClr val="accent1"/>
                </a:solidFill>
              </a:defRPr>
            </a:lvl1pPr>
            <a:lvl2pPr>
              <a:buClr>
                <a:srgbClr val="FFFF00"/>
              </a:buClr>
              <a:buFont typeface="Wingdings" panose="05000000000000000000" pitchFamily="2" charset="2"/>
              <a:buChar char="§"/>
              <a:defRPr sz="1800">
                <a:solidFill>
                  <a:schemeClr val="accent1"/>
                </a:solidFill>
              </a:defRPr>
            </a:lvl2pPr>
            <a:lvl3pPr>
              <a:buClr>
                <a:srgbClr val="FFFF00"/>
              </a:buClr>
              <a:buFont typeface="Wingdings" panose="05000000000000000000" pitchFamily="2" charset="2"/>
              <a:buChar char="§"/>
              <a:defRPr sz="1600">
                <a:solidFill>
                  <a:schemeClr val="accent1"/>
                </a:solidFill>
              </a:defRPr>
            </a:lvl3pPr>
            <a:lvl4pPr>
              <a:buClr>
                <a:srgbClr val="FFFF00"/>
              </a:buClr>
              <a:buFont typeface="Wingdings" panose="05000000000000000000" pitchFamily="2" charset="2"/>
              <a:buChar char="§"/>
              <a:defRPr sz="1400">
                <a:solidFill>
                  <a:schemeClr val="accent1"/>
                </a:solidFill>
              </a:defRPr>
            </a:lvl4pPr>
            <a:lvl5pPr>
              <a:buClr>
                <a:srgbClr val="FFFF00"/>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11" name="Rectangle 10">
            <a:extLst>
              <a:ext uri="{FF2B5EF4-FFF2-40B4-BE49-F238E27FC236}">
                <a16:creationId xmlns:a16="http://schemas.microsoft.com/office/drawing/2014/main" id="{2558828E-1370-7E1B-AC6E-47808F93C1EF}"/>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2" name="Rectangle 11">
            <a:extLst>
              <a:ext uri="{FF2B5EF4-FFF2-40B4-BE49-F238E27FC236}">
                <a16:creationId xmlns:a16="http://schemas.microsoft.com/office/drawing/2014/main" id="{187BC09E-F960-2D8A-8499-13B6501A2563}"/>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3" name="Picture 12" descr="A black and white logo&#10;&#10;AI-generated content may be incorrect.">
            <a:extLst>
              <a:ext uri="{FF2B5EF4-FFF2-40B4-BE49-F238E27FC236}">
                <a16:creationId xmlns:a16="http://schemas.microsoft.com/office/drawing/2014/main" id="{56E36EBB-78CF-8991-67D2-AACDB4ED90B3}"/>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5" name="Chart Placeholder 4">
            <a:extLst>
              <a:ext uri="{FF2B5EF4-FFF2-40B4-BE49-F238E27FC236}">
                <a16:creationId xmlns:a16="http://schemas.microsoft.com/office/drawing/2014/main" id="{1724619E-7842-4636-7B40-A8F49E8659C1}"/>
              </a:ext>
            </a:extLst>
          </p:cNvPr>
          <p:cNvSpPr>
            <a:spLocks noGrp="1"/>
          </p:cNvSpPr>
          <p:nvPr>
            <p:ph type="chart" sz="quarter" idx="10"/>
          </p:nvPr>
        </p:nvSpPr>
        <p:spPr>
          <a:xfrm>
            <a:off x="6108700" y="2009775"/>
            <a:ext cx="6083300" cy="4848225"/>
          </a:xfrm>
        </p:spPr>
        <p:txBody>
          <a:bodyPr/>
          <a:lstStyle/>
          <a:p>
            <a:r>
              <a:rPr lang="lt-LT"/>
              <a:t>Spustelėkite piktogramą, jei norite pridėti diagramą</a:t>
            </a:r>
          </a:p>
        </p:txBody>
      </p:sp>
    </p:spTree>
    <p:extLst>
      <p:ext uri="{BB962C8B-B14F-4D97-AF65-F5344CB8AC3E}">
        <p14:creationId xmlns:p14="http://schemas.microsoft.com/office/powerpoint/2010/main" val="88522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as su paveikslėli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E749BB-686A-052C-9B93-FEA75F5FD7A9}"/>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a:extLst>
              <a:ext uri="{FF2B5EF4-FFF2-40B4-BE49-F238E27FC236}">
                <a16:creationId xmlns:a16="http://schemas.microsoft.com/office/drawing/2014/main" id="{D0ADBC6A-51AF-CA9C-7003-26A59F72BF63}"/>
              </a:ext>
            </a:extLst>
          </p:cNvPr>
          <p:cNvSpPr>
            <a:spLocks noGrp="1"/>
          </p:cNvSpPr>
          <p:nvPr>
            <p:ph type="title" hasCustomPrompt="1"/>
          </p:nvPr>
        </p:nvSpPr>
        <p:spPr>
          <a:xfrm>
            <a:off x="0" y="527538"/>
            <a:ext cx="2708031" cy="1459524"/>
          </a:xfrm>
        </p:spPr>
        <p:txBody>
          <a:bodyPr anchor="ctr"/>
          <a:lstStyle>
            <a:lvl1pPr algn="ctr">
              <a:defRPr sz="2800" b="1">
                <a:solidFill>
                  <a:schemeClr val="accent1"/>
                </a:solidFill>
              </a:defRPr>
            </a:lvl1pPr>
          </a:lstStyle>
          <a:p>
            <a:r>
              <a:rPr lang="lt-LT" dirty="0"/>
              <a:t>Tema</a:t>
            </a:r>
          </a:p>
        </p:txBody>
      </p:sp>
      <p:sp>
        <p:nvSpPr>
          <p:cNvPr id="3" name="Picture Placeholder 2">
            <a:extLst>
              <a:ext uri="{FF2B5EF4-FFF2-40B4-BE49-F238E27FC236}">
                <a16:creationId xmlns:a16="http://schemas.microsoft.com/office/drawing/2014/main" id="{FAF48AF1-9CF5-5657-C528-79C4A16961F6}"/>
              </a:ext>
            </a:extLst>
          </p:cNvPr>
          <p:cNvSpPr>
            <a:spLocks noGrp="1"/>
          </p:cNvSpPr>
          <p:nvPr>
            <p:ph type="pic" idx="1"/>
          </p:nvPr>
        </p:nvSpPr>
        <p:spPr>
          <a:xfrm>
            <a:off x="6101862" y="1984375"/>
            <a:ext cx="609013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p>
        </p:txBody>
      </p:sp>
      <p:sp>
        <p:nvSpPr>
          <p:cNvPr id="9" name="Rectangle 8">
            <a:extLst>
              <a:ext uri="{FF2B5EF4-FFF2-40B4-BE49-F238E27FC236}">
                <a16:creationId xmlns:a16="http://schemas.microsoft.com/office/drawing/2014/main" id="{F19D6A2F-65C5-9048-9BE5-231BA8F0E6CA}"/>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1" name="Rectangle 10">
            <a:extLst>
              <a:ext uri="{FF2B5EF4-FFF2-40B4-BE49-F238E27FC236}">
                <a16:creationId xmlns:a16="http://schemas.microsoft.com/office/drawing/2014/main" id="{A4CC6733-513D-857E-C952-95FB741B6C3B}"/>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2" name="Picture 11" descr="A black and white logo&#10;&#10;AI-generated content may be incorrect.">
            <a:extLst>
              <a:ext uri="{FF2B5EF4-FFF2-40B4-BE49-F238E27FC236}">
                <a16:creationId xmlns:a16="http://schemas.microsoft.com/office/drawing/2014/main" id="{C8B0A61F-3C22-3FA3-0505-8C0635302AF4}"/>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4" name="Content Placeholder 3">
            <a:extLst>
              <a:ext uri="{FF2B5EF4-FFF2-40B4-BE49-F238E27FC236}">
                <a16:creationId xmlns:a16="http://schemas.microsoft.com/office/drawing/2014/main" id="{BFA18503-B2BA-1458-2762-6695FB8CF493}"/>
              </a:ext>
            </a:extLst>
          </p:cNvPr>
          <p:cNvSpPr>
            <a:spLocks noGrp="1"/>
          </p:cNvSpPr>
          <p:nvPr>
            <p:ph sz="half" idx="2"/>
          </p:nvPr>
        </p:nvSpPr>
        <p:spPr>
          <a:xfrm>
            <a:off x="1072662" y="3253153"/>
            <a:ext cx="4317023" cy="3077186"/>
          </a:xfrm>
        </p:spPr>
        <p:txBody>
          <a:bodyPr>
            <a:normAutofit/>
          </a:bodyPr>
          <a:lstStyle>
            <a:lvl1pPr>
              <a:buClr>
                <a:srgbClr val="FFFF00"/>
              </a:buClr>
              <a:buFont typeface="Wingdings" panose="05000000000000000000" pitchFamily="2" charset="2"/>
              <a:buChar char="§"/>
              <a:defRPr sz="2000">
                <a:solidFill>
                  <a:schemeClr val="accent1"/>
                </a:solidFill>
              </a:defRPr>
            </a:lvl1pPr>
            <a:lvl2pPr>
              <a:buClr>
                <a:srgbClr val="FFFF00"/>
              </a:buClr>
              <a:buFont typeface="Wingdings" panose="05000000000000000000" pitchFamily="2" charset="2"/>
              <a:buChar char="§"/>
              <a:defRPr sz="1800">
                <a:solidFill>
                  <a:schemeClr val="accent1"/>
                </a:solidFill>
              </a:defRPr>
            </a:lvl2pPr>
            <a:lvl3pPr>
              <a:buClr>
                <a:srgbClr val="FFFF00"/>
              </a:buClr>
              <a:buFont typeface="Wingdings" panose="05000000000000000000" pitchFamily="2" charset="2"/>
              <a:buChar char="§"/>
              <a:defRPr sz="1600">
                <a:solidFill>
                  <a:schemeClr val="accent1"/>
                </a:solidFill>
              </a:defRPr>
            </a:lvl3pPr>
            <a:lvl4pPr>
              <a:buClr>
                <a:srgbClr val="FFFF00"/>
              </a:buClr>
              <a:buFont typeface="Wingdings" panose="05000000000000000000" pitchFamily="2" charset="2"/>
              <a:buChar char="§"/>
              <a:defRPr sz="1400">
                <a:solidFill>
                  <a:schemeClr val="accent1"/>
                </a:solidFill>
              </a:defRPr>
            </a:lvl4pPr>
            <a:lvl5pPr>
              <a:buClr>
                <a:srgbClr val="FFFF00"/>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Tree>
    <p:extLst>
      <p:ext uri="{BB962C8B-B14F-4D97-AF65-F5344CB8AC3E}">
        <p14:creationId xmlns:p14="http://schemas.microsoft.com/office/powerpoint/2010/main" val="4147262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as su vide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E749BB-686A-052C-9B93-FEA75F5FD7A9}"/>
              </a:ext>
            </a:extLst>
          </p:cNvPr>
          <p:cNvSpPr>
            <a:spLocks noChangeAspect="1"/>
          </p:cNvSpPr>
          <p:nvPr userDrawn="1"/>
        </p:nvSpPr>
        <p:spPr>
          <a:xfrm>
            <a:off x="-1" y="-1"/>
            <a:ext cx="2705493" cy="270549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a:extLst>
              <a:ext uri="{FF2B5EF4-FFF2-40B4-BE49-F238E27FC236}">
                <a16:creationId xmlns:a16="http://schemas.microsoft.com/office/drawing/2014/main" id="{D0ADBC6A-51AF-CA9C-7003-26A59F72BF63}"/>
              </a:ext>
            </a:extLst>
          </p:cNvPr>
          <p:cNvSpPr>
            <a:spLocks noGrp="1"/>
          </p:cNvSpPr>
          <p:nvPr>
            <p:ph type="title" hasCustomPrompt="1"/>
          </p:nvPr>
        </p:nvSpPr>
        <p:spPr>
          <a:xfrm>
            <a:off x="0" y="527538"/>
            <a:ext cx="2708031" cy="1459524"/>
          </a:xfrm>
        </p:spPr>
        <p:txBody>
          <a:bodyPr anchor="ctr"/>
          <a:lstStyle>
            <a:lvl1pPr algn="ctr">
              <a:defRPr sz="2800" b="1">
                <a:solidFill>
                  <a:schemeClr val="accent1"/>
                </a:solidFill>
              </a:defRPr>
            </a:lvl1pPr>
          </a:lstStyle>
          <a:p>
            <a:r>
              <a:rPr lang="lt-LT" dirty="0"/>
              <a:t>Tema</a:t>
            </a:r>
          </a:p>
        </p:txBody>
      </p:sp>
      <p:sp>
        <p:nvSpPr>
          <p:cNvPr id="9" name="Rectangle 8">
            <a:extLst>
              <a:ext uri="{FF2B5EF4-FFF2-40B4-BE49-F238E27FC236}">
                <a16:creationId xmlns:a16="http://schemas.microsoft.com/office/drawing/2014/main" id="{F19D6A2F-65C5-9048-9BE5-231BA8F0E6CA}"/>
              </a:ext>
            </a:extLst>
          </p:cNvPr>
          <p:cNvSpPr>
            <a:spLocks noChangeAspect="1"/>
          </p:cNvSpPr>
          <p:nvPr userDrawn="1"/>
        </p:nvSpPr>
        <p:spPr>
          <a:xfrm>
            <a:off x="11153600" y="0"/>
            <a:ext cx="714745" cy="71474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4"/>
              </a:solidFill>
            </a:endParaRPr>
          </a:p>
        </p:txBody>
      </p:sp>
      <p:sp>
        <p:nvSpPr>
          <p:cNvPr id="11" name="Rectangle 10">
            <a:extLst>
              <a:ext uri="{FF2B5EF4-FFF2-40B4-BE49-F238E27FC236}">
                <a16:creationId xmlns:a16="http://schemas.microsoft.com/office/drawing/2014/main" id="{A4CC6733-513D-857E-C952-95FB741B6C3B}"/>
              </a:ext>
            </a:extLst>
          </p:cNvPr>
          <p:cNvSpPr>
            <a:spLocks noChangeAspect="1"/>
          </p:cNvSpPr>
          <p:nvPr userDrawn="1"/>
        </p:nvSpPr>
        <p:spPr>
          <a:xfrm>
            <a:off x="0" y="5599523"/>
            <a:ext cx="711722" cy="7117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12" name="Picture 11" descr="A black and white logo&#10;&#10;AI-generated content may be incorrect.">
            <a:extLst>
              <a:ext uri="{FF2B5EF4-FFF2-40B4-BE49-F238E27FC236}">
                <a16:creationId xmlns:a16="http://schemas.microsoft.com/office/drawing/2014/main" id="{C8B0A61F-3C22-3FA3-0505-8C0635302AF4}"/>
              </a:ext>
            </a:extLst>
          </p:cNvPr>
          <p:cNvPicPr>
            <a:picLocks noChangeAspect="1"/>
          </p:cNvPicPr>
          <p:nvPr userDrawn="1"/>
        </p:nvPicPr>
        <p:blipFill>
          <a:blip r:embed="rId2">
            <a:extLst>
              <a:ext uri="{28A0092B-C50C-407E-A947-70E740481C1C}">
                <a14:useLocalDpi xmlns:a14="http://schemas.microsoft.com/office/drawing/2010/main" val="0"/>
              </a:ext>
            </a:extLst>
          </a:blip>
          <a:srcRect r="67338"/>
          <a:stretch>
            <a:fillRect/>
          </a:stretch>
        </p:blipFill>
        <p:spPr>
          <a:xfrm>
            <a:off x="11283031" y="122975"/>
            <a:ext cx="386672" cy="574609"/>
          </a:xfrm>
          <a:prstGeom prst="rect">
            <a:avLst/>
          </a:prstGeom>
        </p:spPr>
      </p:pic>
      <p:sp>
        <p:nvSpPr>
          <p:cNvPr id="14" name="Content Placeholder 3">
            <a:extLst>
              <a:ext uri="{FF2B5EF4-FFF2-40B4-BE49-F238E27FC236}">
                <a16:creationId xmlns:a16="http://schemas.microsoft.com/office/drawing/2014/main" id="{BFA18503-B2BA-1458-2762-6695FB8CF493}"/>
              </a:ext>
            </a:extLst>
          </p:cNvPr>
          <p:cNvSpPr>
            <a:spLocks noGrp="1"/>
          </p:cNvSpPr>
          <p:nvPr>
            <p:ph sz="half" idx="2"/>
          </p:nvPr>
        </p:nvSpPr>
        <p:spPr>
          <a:xfrm>
            <a:off x="1072662" y="3253153"/>
            <a:ext cx="4317023" cy="3077186"/>
          </a:xfrm>
        </p:spPr>
        <p:txBody>
          <a:bodyPr>
            <a:normAutofit/>
          </a:bodyPr>
          <a:lstStyle>
            <a:lvl1pPr>
              <a:buClr>
                <a:srgbClr val="FFFF00"/>
              </a:buClr>
              <a:buFont typeface="Wingdings" panose="05000000000000000000" pitchFamily="2" charset="2"/>
              <a:buChar char="§"/>
              <a:defRPr sz="2000">
                <a:solidFill>
                  <a:schemeClr val="accent1"/>
                </a:solidFill>
              </a:defRPr>
            </a:lvl1pPr>
            <a:lvl2pPr>
              <a:buClr>
                <a:srgbClr val="FFFF00"/>
              </a:buClr>
              <a:buFont typeface="Wingdings" panose="05000000000000000000" pitchFamily="2" charset="2"/>
              <a:buChar char="§"/>
              <a:defRPr sz="1800">
                <a:solidFill>
                  <a:schemeClr val="accent1"/>
                </a:solidFill>
              </a:defRPr>
            </a:lvl2pPr>
            <a:lvl3pPr>
              <a:buClr>
                <a:srgbClr val="FFFF00"/>
              </a:buClr>
              <a:buFont typeface="Wingdings" panose="05000000000000000000" pitchFamily="2" charset="2"/>
              <a:buChar char="§"/>
              <a:defRPr sz="1600">
                <a:solidFill>
                  <a:schemeClr val="accent1"/>
                </a:solidFill>
              </a:defRPr>
            </a:lvl3pPr>
            <a:lvl4pPr>
              <a:buClr>
                <a:srgbClr val="FFFF00"/>
              </a:buClr>
              <a:buFont typeface="Wingdings" panose="05000000000000000000" pitchFamily="2" charset="2"/>
              <a:buChar char="§"/>
              <a:defRPr sz="1400">
                <a:solidFill>
                  <a:schemeClr val="accent1"/>
                </a:solidFill>
              </a:defRPr>
            </a:lvl4pPr>
            <a:lvl5pPr>
              <a:buClr>
                <a:srgbClr val="FFFF00"/>
              </a:buClr>
              <a:buFont typeface="Wingdings" panose="05000000000000000000" pitchFamily="2" charset="2"/>
              <a:buChar char="§"/>
              <a:defRPr sz="1400">
                <a:solidFill>
                  <a:schemeClr val="accent1"/>
                </a:solidFill>
              </a:defRPr>
            </a:lvl5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lt-LT" dirty="0"/>
          </a:p>
        </p:txBody>
      </p:sp>
      <p:sp>
        <p:nvSpPr>
          <p:cNvPr id="5" name="Media Placeholder 4">
            <a:extLst>
              <a:ext uri="{FF2B5EF4-FFF2-40B4-BE49-F238E27FC236}">
                <a16:creationId xmlns:a16="http://schemas.microsoft.com/office/drawing/2014/main" id="{0198EDCE-88E1-1CF8-04FE-E046B848505D}"/>
              </a:ext>
            </a:extLst>
          </p:cNvPr>
          <p:cNvSpPr>
            <a:spLocks noGrp="1"/>
          </p:cNvSpPr>
          <p:nvPr>
            <p:ph type="media" sz="quarter" idx="10"/>
          </p:nvPr>
        </p:nvSpPr>
        <p:spPr>
          <a:xfrm>
            <a:off x="6088063" y="2028825"/>
            <a:ext cx="6075362" cy="4829175"/>
          </a:xfrm>
        </p:spPr>
        <p:txBody>
          <a:bodyPr/>
          <a:lstStyle/>
          <a:p>
            <a:r>
              <a:rPr lang="lt-LT"/>
              <a:t>Spustelėkite piktogramą, jei norite pridėti medijos failą</a:t>
            </a:r>
          </a:p>
        </p:txBody>
      </p:sp>
    </p:spTree>
    <p:extLst>
      <p:ext uri="{BB962C8B-B14F-4D97-AF65-F5344CB8AC3E}">
        <p14:creationId xmlns:p14="http://schemas.microsoft.com/office/powerpoint/2010/main" val="180817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62E95D-B489-21DB-B38A-13D20F8FF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xt Placeholder 2">
            <a:extLst>
              <a:ext uri="{FF2B5EF4-FFF2-40B4-BE49-F238E27FC236}">
                <a16:creationId xmlns:a16="http://schemas.microsoft.com/office/drawing/2014/main" id="{EF190904-F150-EC3F-0A58-6335A6B49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e Placeholder 3">
            <a:extLst>
              <a:ext uri="{FF2B5EF4-FFF2-40B4-BE49-F238E27FC236}">
                <a16:creationId xmlns:a16="http://schemas.microsoft.com/office/drawing/2014/main" id="{C993AC68-7DF7-BD60-C496-F9DC7D8012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6D0434A-D631-4D9B-AC62-3AEA43EC5553}" type="datetimeFigureOut">
              <a:rPr lang="lt-LT" smtClean="0"/>
              <a:t>2026-07-24</a:t>
            </a:fld>
            <a:endParaRPr lang="lt-LT"/>
          </a:p>
        </p:txBody>
      </p:sp>
      <p:sp>
        <p:nvSpPr>
          <p:cNvPr id="5" name="Footer Placeholder 4">
            <a:extLst>
              <a:ext uri="{FF2B5EF4-FFF2-40B4-BE49-F238E27FC236}">
                <a16:creationId xmlns:a16="http://schemas.microsoft.com/office/drawing/2014/main" id="{6BCC8542-8F01-40A0-DBF4-94797DAF88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t-LT"/>
          </a:p>
        </p:txBody>
      </p:sp>
      <p:sp>
        <p:nvSpPr>
          <p:cNvPr id="6" name="Slide Number Placeholder 5">
            <a:extLst>
              <a:ext uri="{FF2B5EF4-FFF2-40B4-BE49-F238E27FC236}">
                <a16:creationId xmlns:a16="http://schemas.microsoft.com/office/drawing/2014/main" id="{9D09F823-53C2-ECDD-A48A-4EA1CA447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E6132B3-2C9C-4423-8301-8F7BAF405BA2}" type="slidenum">
              <a:rPr lang="lt-LT" smtClean="0"/>
              <a:t>‹#›</a:t>
            </a:fld>
            <a:endParaRPr lang="lt-LT"/>
          </a:p>
        </p:txBody>
      </p:sp>
    </p:spTree>
    <p:extLst>
      <p:ext uri="{BB962C8B-B14F-4D97-AF65-F5344CB8AC3E}">
        <p14:creationId xmlns:p14="http://schemas.microsoft.com/office/powerpoint/2010/main" val="3473991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51" r:id="rId4"/>
    <p:sldLayoutId id="2147483660" r:id="rId5"/>
    <p:sldLayoutId id="2147483661" r:id="rId6"/>
    <p:sldLayoutId id="2147483653" r:id="rId7"/>
    <p:sldLayoutId id="2147483657" r:id="rId8"/>
    <p:sldLayoutId id="2147483668" r:id="rId9"/>
    <p:sldLayoutId id="2147483669" r:id="rId10"/>
    <p:sldLayoutId id="2147483654" r:id="rId11"/>
    <p:sldLayoutId id="2147483671" r:id="rId12"/>
    <p:sldLayoutId id="2147483662" r:id="rId13"/>
    <p:sldLayoutId id="2147483672" r:id="rId14"/>
    <p:sldLayoutId id="2147483665" r:id="rId15"/>
    <p:sldLayoutId id="2147483673" r:id="rId16"/>
    <p:sldLayoutId id="2147483655" r:id="rId17"/>
    <p:sldLayoutId id="2147483674" r:id="rId18"/>
    <p:sldLayoutId id="2147483666" r:id="rId19"/>
    <p:sldLayoutId id="2147483663" r:id="rId20"/>
    <p:sldLayoutId id="2147483675" r:id="rId21"/>
    <p:sldLayoutId id="2147483656" r:id="rId22"/>
    <p:sldLayoutId id="2147483664" r:id="rId23"/>
    <p:sldLayoutId id="2147483676" r:id="rId24"/>
    <p:sldLayoutId id="2147483677" r:id="rId25"/>
    <p:sldLayoutId id="2147483658" r:id="rId26"/>
    <p:sldLayoutId id="2147483670" r:id="rId27"/>
    <p:sldLayoutId id="2147483659" r:id="rId28"/>
    <p:sldLayoutId id="2147483679"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hyperlink" Target="https://www.esinvesticijos.lt/dms" TargetMode="External"/><Relationship Id="rId2" Type="http://schemas.openxmlformats.org/officeDocument/2006/relationships/image" Target="../media/image21.png"/><Relationship Id="rId1" Type="http://schemas.openxmlformats.org/officeDocument/2006/relationships/slideLayout" Target="../slideLayouts/slideLayout26.xml"/><Relationship Id="rId5" Type="http://schemas.openxmlformats.org/officeDocument/2006/relationships/hyperlink" Target="https://www.esinvesticijos.lt/dms/prisijungimas-prie-dms/pirkimai?_display=iframe" TargetMode="External"/><Relationship Id="rId4" Type="http://schemas.openxmlformats.org/officeDocument/2006/relationships/hyperlink" Target="https://www.esinvesticijos.lt/dms/prisijungimas-prie-dms/projekto-igyvendinimo-plano-pildymas/veiklos-ataskaitu-teikimas?_display=iframe"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e-tar.lt/rs/aesupplement/14e33320f1ed11ec8fa7d02a65c371ad/YGiLdPEDDW/a4c358c2707b11f1b53dfa020e517810/" TargetMode="External"/><Relationship Id="rId13" Type="http://schemas.openxmlformats.org/officeDocument/2006/relationships/image" Target="../media/image24.png"/><Relationship Id="rId3" Type="http://schemas.openxmlformats.org/officeDocument/2006/relationships/hyperlink" Target="https://e-seimas.lrs.lt/portal/legalAct/lt/TAD/TAIS.30614/asr" TargetMode="External"/><Relationship Id="rId7" Type="http://schemas.openxmlformats.org/officeDocument/2006/relationships/hyperlink" Target="https://esinvesticijos.lt/dokumentai/interesu-konflikto-nebuvimo-deklaracija" TargetMode="External"/><Relationship Id="rId12"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9.xml"/><Relationship Id="rId6" Type="http://schemas.openxmlformats.org/officeDocument/2006/relationships/hyperlink" Target="https://e-seimas.lrs.lt/portal/legalAct/lt/TAD/daa0e4a05c3c11e7a53b83ca0142260e/asr" TargetMode="External"/><Relationship Id="rId11" Type="http://schemas.openxmlformats.org/officeDocument/2006/relationships/hyperlink" Target="https://esinvesticijos.lt/dokumentai/neperkanciuju-organizaciju-npo-pirkimu-vykdymo-atmintine" TargetMode="External"/><Relationship Id="rId5" Type="http://schemas.openxmlformats.org/officeDocument/2006/relationships/hyperlink" Target="https://vpt.lrv.lt/uploads/vpt/documents/files/mp/ENPV_gaires.pdf" TargetMode="External"/><Relationship Id="rId10" Type="http://schemas.openxmlformats.org/officeDocument/2006/relationships/hyperlink" Target="https://esinvesticijos.lt/mokymu-medziaga/mokymai-npo-pirkimu-vykdymo-tvarkos-pasikeitimai" TargetMode="External"/><Relationship Id="rId4" Type="http://schemas.openxmlformats.org/officeDocument/2006/relationships/hyperlink" Target="https://e-seimas.lrs.lt/portal/legalAct/lt/TAD/01aeb1815d8c11e7a53b83ca0142260e/asr" TargetMode="External"/><Relationship Id="rId9" Type="http://schemas.openxmlformats.org/officeDocument/2006/relationships/hyperlink" Target="https://inovacijuagentura.lt/turinys/bendra-informacija-projektu-vykdytojams.html?lang=l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tar.lt/rs/aesupplement/a0e4e8d04fc611efbdaea558de59136c/aRyiydLShM/d51b235808be11f1b465ab875bcad79f/" TargetMode="External"/><Relationship Id="rId2" Type="http://schemas.openxmlformats.org/officeDocument/2006/relationships/hyperlink" Target="https://www.e-tar.lt/portal/en/legalAct/a0e4e8d04fc611efbdaea558de59136c/asr" TargetMode="External"/><Relationship Id="rId1" Type="http://schemas.openxmlformats.org/officeDocument/2006/relationships/slideLayout" Target="../slideLayouts/slideLayout26.xml"/><Relationship Id="rId6" Type="http://schemas.openxmlformats.org/officeDocument/2006/relationships/hyperlink" Target="https://www.e-tar.lt/rs/aesupplement/a0e4e8d04fc611efbdaea558de59136c/aRyiydLShM/d535621508be11f1b465ab875bcad79f/" TargetMode="External"/><Relationship Id="rId5" Type="http://schemas.openxmlformats.org/officeDocument/2006/relationships/hyperlink" Target="https://www.e-tar.lt/rs/aesupplement/a0e4e8d04fc611efbdaea558de59136c/aRyiydLShM/d532f11808be11f1b465ab875bcad79f/" TargetMode="External"/><Relationship Id="rId4" Type="http://schemas.openxmlformats.org/officeDocument/2006/relationships/hyperlink" Target="https://www.e-tar.lt/rs/aesupplement/a0e4e8d04fc611efbdaea558de59136c/aRyiydLShM/d51fde4508be11f1b465ab875bcad79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e-tar.lt/rs/aesupplement/a0e4e8d04fc611efbdaea558de59136c/aRyiydLShM/d4fc29a208be11f1b465ab875bcad79f/" TargetMode="External"/><Relationship Id="rId7" Type="http://schemas.openxmlformats.org/officeDocument/2006/relationships/hyperlink" Target="https://www.e-tar.lt/rs/aesupplement/a0e4e8d04fc611efbdaea558de59136c/aRyiydLShM/d530801308be11f1b465ab875bcad79f/" TargetMode="External"/><Relationship Id="rId2" Type="http://schemas.openxmlformats.org/officeDocument/2006/relationships/hyperlink" Target="https://www.e-tar.lt/portal/en/legalAct/a0e4e8d04fc611efbdaea558de59136c/asr" TargetMode="External"/><Relationship Id="rId1" Type="http://schemas.openxmlformats.org/officeDocument/2006/relationships/slideLayout" Target="../slideLayouts/slideLayout26.xml"/><Relationship Id="rId6" Type="http://schemas.openxmlformats.org/officeDocument/2006/relationships/hyperlink" Target="https://www.e-tar.lt/rs/aesupplement/a0e4e8d04fc611efbdaea558de59136c/aRyiydLShM/d4fc29a508be11f1b465ab875bcad79f/" TargetMode="External"/><Relationship Id="rId5" Type="http://schemas.openxmlformats.org/officeDocument/2006/relationships/hyperlink" Target="https://www.e-tar.lt/rs/aesupplement/a0e4e8d04fc611efbdaea558de59136c/aRyiydLShM/d4fe9aa508be11f1b465ab875bcad79f/" TargetMode="External"/><Relationship Id="rId4" Type="http://schemas.openxmlformats.org/officeDocument/2006/relationships/hyperlink" Target="https://www.e-tar.lt/rs/aesupplement/a0e4e8d04fc611efbdaea558de59136c/aRyiydLShM/d4fe9aa208be11f1b465ab875bcad79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e-tar.lt/rs/aesupplement/a0e4e8d04fc611efbdaea558de59136c/aRyiydLShM/d530801608be11f1b465ab875bcad79f/" TargetMode="External"/><Relationship Id="rId2" Type="http://schemas.openxmlformats.org/officeDocument/2006/relationships/hyperlink" Target="https://www.e-tar.lt/portal/en/legalAct/a0e4e8d04fc611efbdaea558de59136c/asr" TargetMode="External"/><Relationship Id="rId1" Type="http://schemas.openxmlformats.org/officeDocument/2006/relationships/slideLayout" Target="../slideLayouts/slideLayout26.xml"/><Relationship Id="rId5" Type="http://schemas.openxmlformats.org/officeDocument/2006/relationships/hyperlink" Target="https://www.e-tar.lt/rs/aesupplement/a0e4e8d04fc611efbdaea558de59136c/aRyiydLShM/d532f11208be11f1b465ab875bcad79f/" TargetMode="External"/><Relationship Id="rId4" Type="http://schemas.openxmlformats.org/officeDocument/2006/relationships/hyperlink" Target="https://www.e-tar.lt/rs/aesupplement/a0e4e8d04fc611efbdaea558de59136c/aRyiydLShM/d532f11508be11f1b465ab875bcad79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tar.lt/rs/aesupplement/a0e4e8d04fc611efbdaea558de59136c/aRyiydLShM/d4fe9aa208be11f1b465ab875bcad79f/" TargetMode="External"/><Relationship Id="rId2" Type="http://schemas.openxmlformats.org/officeDocument/2006/relationships/hyperlink" Target="https://www.e-tar.lt/portal/en/legalAct/a0e4e8d04fc611efbdaea558de59136c/asr" TargetMode="External"/><Relationship Id="rId1" Type="http://schemas.openxmlformats.org/officeDocument/2006/relationships/slideLayout" Target="../slideLayouts/slideLayout26.xml"/><Relationship Id="rId4" Type="http://schemas.openxmlformats.org/officeDocument/2006/relationships/hyperlink" Target="https://www.e-tar.lt/rs/aesupplement/a0e4e8d04fc611efbdaea558de59136c/aRyiydLShM/d4fc29a508be11f1b465ab875bcad79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hyperlink" Target="https://www.e-tar.lt/portal/lt/legalAct/14e33320f1ed11ec8fa7d02a65c371ad/asr" TargetMode="External"/><Relationship Id="rId7" Type="http://schemas.openxmlformats.org/officeDocument/2006/relationships/hyperlink" Target="https://eur-lex.europa.eu/eli/reg/2024/795/oj/lit" TargetMode="External"/><Relationship Id="rId2" Type="http://schemas.openxmlformats.org/officeDocument/2006/relationships/image" Target="../media/image9.jpg"/><Relationship Id="rId1" Type="http://schemas.openxmlformats.org/officeDocument/2006/relationships/slideLayout" Target="../slideLayouts/slideLayout26.xml"/><Relationship Id="rId6" Type="http://schemas.openxmlformats.org/officeDocument/2006/relationships/hyperlink" Target="https://www.esinvesticijos.lt/dokumentai/rekomendacijos-del-projektu-islaidu-atitikties-europos-sajungos-fondu-reikalavimams" TargetMode="External"/><Relationship Id="rId5" Type="http://schemas.openxmlformats.org/officeDocument/2006/relationships/hyperlink" Target="https://www.e-tar.lt/portal/lt/legalAct/19fbdd14f5ce11f0ac2aa76febda78c1" TargetMode="External"/><Relationship Id="rId4" Type="http://schemas.openxmlformats.org/officeDocument/2006/relationships/hyperlink" Target="https://e-seimas.lrs.lt/portal/legalAct/lt/TAD/523ff150d08711f0a842b0e89767e3dc?jfwid=pf5lzt66e"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1.svg"/><Relationship Id="rId7" Type="http://schemas.openxmlformats.org/officeDocument/2006/relationships/image" Target="../media/image14.svg"/><Relationship Id="rId2" Type="http://schemas.openxmlformats.org/officeDocument/2006/relationships/image" Target="../media/image10.svg"/><Relationship Id="rId1" Type="http://schemas.openxmlformats.org/officeDocument/2006/relationships/slideLayout" Target="../slideLayouts/slideLayout26.xml"/><Relationship Id="rId6" Type="http://schemas.openxmlformats.org/officeDocument/2006/relationships/image" Target="../media/image13.png"/><Relationship Id="rId5" Type="http://schemas.openxmlformats.org/officeDocument/2006/relationships/hyperlink" Target="https://dms.investis.lt/" TargetMode="Externa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26.xml"/><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FF6F-0019-D764-DD77-29AAD3BD5922}"/>
              </a:ext>
            </a:extLst>
          </p:cNvPr>
          <p:cNvSpPr>
            <a:spLocks noGrp="1"/>
          </p:cNvSpPr>
          <p:nvPr>
            <p:ph type="ctrTitle"/>
          </p:nvPr>
        </p:nvSpPr>
        <p:spPr>
          <a:xfrm>
            <a:off x="1818967" y="1710813"/>
            <a:ext cx="5161935" cy="1710493"/>
          </a:xfrm>
        </p:spPr>
        <p:txBody>
          <a:bodyPr/>
          <a:lstStyle/>
          <a:p>
            <a:r>
              <a:rPr lang="lt-LT" sz="2400" dirty="0"/>
              <a:t>Kvietimo „STEP technologijų kūrimas ir/arba gamyba gynybos ir saugumo srityje“ Nr. 02-130-K projektų įgyvendinimas</a:t>
            </a:r>
          </a:p>
        </p:txBody>
      </p:sp>
      <p:sp>
        <p:nvSpPr>
          <p:cNvPr id="3" name="Subtitle 2">
            <a:extLst>
              <a:ext uri="{FF2B5EF4-FFF2-40B4-BE49-F238E27FC236}">
                <a16:creationId xmlns:a16="http://schemas.microsoft.com/office/drawing/2014/main" id="{A68A3FEF-9202-1DEC-710B-5F7E77EB7316}"/>
              </a:ext>
            </a:extLst>
          </p:cNvPr>
          <p:cNvSpPr>
            <a:spLocks noGrp="1"/>
          </p:cNvSpPr>
          <p:nvPr>
            <p:ph type="subTitle" idx="1"/>
          </p:nvPr>
        </p:nvSpPr>
        <p:spPr/>
        <p:txBody>
          <a:bodyPr/>
          <a:lstStyle/>
          <a:p>
            <a:pPr algn="l"/>
            <a:r>
              <a:rPr lang="lt-LT" dirty="0"/>
              <a:t>Mokslo ir inovacijų skyrius</a:t>
            </a:r>
          </a:p>
          <a:p>
            <a:pPr algn="l"/>
            <a:r>
              <a:rPr lang="lt-LT" dirty="0"/>
              <a:t>2026</a:t>
            </a:r>
          </a:p>
        </p:txBody>
      </p:sp>
    </p:spTree>
    <p:extLst>
      <p:ext uri="{BB962C8B-B14F-4D97-AF65-F5344CB8AC3E}">
        <p14:creationId xmlns:p14="http://schemas.microsoft.com/office/powerpoint/2010/main" val="3041323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DA962-8DB3-101A-9D70-94B71BB58F58}"/>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4A8C7C8E-0082-76B2-3819-1A4257D04EA7}"/>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Sutarties sąlygos</a:t>
            </a:r>
          </a:p>
        </p:txBody>
      </p:sp>
      <p:sp>
        <p:nvSpPr>
          <p:cNvPr id="4" name="Stačiakampis 3">
            <a:extLst>
              <a:ext uri="{FF2B5EF4-FFF2-40B4-BE49-F238E27FC236}">
                <a16:creationId xmlns:a16="http://schemas.microsoft.com/office/drawing/2014/main" id="{BFD0ACAD-73C8-0AD0-7048-661C1661E22B}"/>
              </a:ext>
            </a:extLst>
          </p:cNvPr>
          <p:cNvSpPr/>
          <p:nvPr/>
        </p:nvSpPr>
        <p:spPr>
          <a:xfrm>
            <a:off x="1047596" y="1665552"/>
            <a:ext cx="9404290" cy="1190115"/>
          </a:xfrm>
          <a:prstGeom prst="rect">
            <a:avLst/>
          </a:prstGeom>
          <a:solidFill>
            <a:srgbClr val="30295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lt-LT" sz="1600" dirty="0">
                <a:effectLst/>
                <a:latin typeface="Verdana" panose="020B0604030504040204" pitchFamily="34" charset="0"/>
                <a:ea typeface="Verdana" panose="020B0604030504040204" pitchFamily="34" charset="0"/>
              </a:rPr>
              <a:t>Visi su projekto įgyvendinimu susiję dokumentai turi būti saugomi Projektų administravimo ir finansavimo taisyklių VIII skyriaus šeštajame skirsnyje nustatyta tvarka ir terminais, t. y. 10 metų nuo paskutinės valstybės pagalbos suteikimo dienos. Reikalavimas taikomas ir projekto partneriui (jei projektas įgyvendinamas su partneriu).</a:t>
            </a:r>
            <a:endParaRPr lang="lt-LT" sz="1600" dirty="0">
              <a:latin typeface="Verdana" panose="020B0604030504040204" pitchFamily="34" charset="0"/>
              <a:ea typeface="Verdana" panose="020B0604030504040204" pitchFamily="34" charset="0"/>
            </a:endParaRPr>
          </a:p>
        </p:txBody>
      </p:sp>
      <p:sp>
        <p:nvSpPr>
          <p:cNvPr id="6" name="Rectangle: Rounded Corners 8">
            <a:extLst>
              <a:ext uri="{FF2B5EF4-FFF2-40B4-BE49-F238E27FC236}">
                <a16:creationId xmlns:a16="http://schemas.microsoft.com/office/drawing/2014/main" id="{63CB3137-C508-552E-99C6-EC535AE882F8}"/>
              </a:ext>
            </a:extLst>
          </p:cNvPr>
          <p:cNvSpPr/>
          <p:nvPr/>
        </p:nvSpPr>
        <p:spPr>
          <a:xfrm>
            <a:off x="6351639" y="2875559"/>
            <a:ext cx="5126670" cy="359118"/>
          </a:xfrm>
          <a:prstGeom prst="roundRect">
            <a:avLst/>
          </a:prstGeom>
          <a:solidFill>
            <a:srgbClr val="EDE73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lt-LT" sz="1600" dirty="0">
                <a:solidFill>
                  <a:srgbClr val="302957"/>
                </a:solidFill>
                <a:latin typeface="Verdana"/>
                <a:ea typeface="Verdana"/>
              </a:rPr>
              <a:t>Nustatyta sąlyga PFSA 5.1.19 papunktyje</a:t>
            </a:r>
            <a:endParaRPr lang="en-US" dirty="0">
              <a:cs typeface="Calibri"/>
            </a:endParaRPr>
          </a:p>
        </p:txBody>
      </p:sp>
      <p:sp>
        <p:nvSpPr>
          <p:cNvPr id="8" name="TextBox 7">
            <a:extLst>
              <a:ext uri="{FF2B5EF4-FFF2-40B4-BE49-F238E27FC236}">
                <a16:creationId xmlns:a16="http://schemas.microsoft.com/office/drawing/2014/main" id="{64BAC1F7-AA3A-E9D1-87AB-B7D5A645C918}"/>
              </a:ext>
            </a:extLst>
          </p:cNvPr>
          <p:cNvSpPr txBox="1"/>
          <p:nvPr/>
        </p:nvSpPr>
        <p:spPr>
          <a:xfrm>
            <a:off x="1047596" y="3509320"/>
            <a:ext cx="9404290" cy="830997"/>
          </a:xfrm>
          <a:prstGeom prst="rect">
            <a:avLst/>
          </a:prstGeom>
          <a:solidFill>
            <a:srgbClr val="302757"/>
          </a:solidFill>
        </p:spPr>
        <p:txBody>
          <a:bodyPr wrap="square">
            <a:spAutoFit/>
          </a:bodyPr>
          <a:lstStyle/>
          <a:p>
            <a:pPr>
              <a:buClr>
                <a:schemeClr val="accent1"/>
              </a:buClr>
              <a:buSzPct val="150000"/>
            </a:pPr>
            <a:r>
              <a:rPr lang="lt-LT" sz="1600" dirty="0">
                <a:solidFill>
                  <a:schemeClr val="bg1"/>
                </a:solidFill>
                <a:latin typeface="Verdana" panose="020B0604030504040204" pitchFamily="34" charset="0"/>
                <a:ea typeface="Verdana" panose="020B0604030504040204" pitchFamily="34" charset="0"/>
              </a:rPr>
              <a:t>MTEP veiklai skirtos išlaidos privalo būti  nurodytos metinėje pelno mokesčio deklaracijoje.</a:t>
            </a:r>
          </a:p>
          <a:p>
            <a:pPr>
              <a:buClr>
                <a:schemeClr val="accent1"/>
              </a:buClr>
              <a:buSzPct val="150000"/>
            </a:pPr>
            <a:r>
              <a:rPr lang="lt-LT" sz="1600" dirty="0">
                <a:solidFill>
                  <a:schemeClr val="bg1"/>
                </a:solidFill>
                <a:latin typeface="Verdana" panose="020B0604030504040204" pitchFamily="34" charset="0"/>
                <a:ea typeface="Verdana" panose="020B0604030504040204" pitchFamily="34" charset="0"/>
              </a:rPr>
              <a:t>MTEP veiklai skirtos išlaidos privalo būti deklaruojamos Valstybės duomenų agentūrai.</a:t>
            </a:r>
          </a:p>
        </p:txBody>
      </p:sp>
      <p:sp>
        <p:nvSpPr>
          <p:cNvPr id="10" name="TextBox 9">
            <a:extLst>
              <a:ext uri="{FF2B5EF4-FFF2-40B4-BE49-F238E27FC236}">
                <a16:creationId xmlns:a16="http://schemas.microsoft.com/office/drawing/2014/main" id="{50B5B5A9-00D5-2EE5-3EEF-7DDB100928C8}"/>
              </a:ext>
            </a:extLst>
          </p:cNvPr>
          <p:cNvSpPr txBox="1"/>
          <p:nvPr/>
        </p:nvSpPr>
        <p:spPr>
          <a:xfrm>
            <a:off x="1047596" y="5066618"/>
            <a:ext cx="9427009" cy="1077218"/>
          </a:xfrm>
          <a:prstGeom prst="rect">
            <a:avLst/>
          </a:prstGeom>
          <a:solidFill>
            <a:srgbClr val="302757"/>
          </a:solidFill>
        </p:spPr>
        <p:txBody>
          <a:bodyPr wrap="square">
            <a:spAutoFit/>
          </a:bodyPr>
          <a:lstStyle/>
          <a:p>
            <a:r>
              <a:rPr lang="lt-LT" sz="1600" dirty="0">
                <a:solidFill>
                  <a:schemeClr val="bg1"/>
                </a:solidFill>
              </a:rPr>
              <a:t>Projekto vykdytojas turi apdrausti ilgalaikį materialųjį turtą, kuriam įsigyti ar sukurti vykdant projektą naudotas finansavimas, maksimaliu turto atkuriamosios vertės draudimu nuo visų galimų rizikos atvejų projekto įgyvendinimo laikotarpiu ir </a:t>
            </a:r>
            <a:r>
              <a:rPr lang="lt-LT" sz="1600" dirty="0" err="1">
                <a:solidFill>
                  <a:schemeClr val="bg1"/>
                </a:solidFill>
              </a:rPr>
              <a:t>poprojektinės</a:t>
            </a:r>
            <a:r>
              <a:rPr lang="lt-LT" sz="1600" dirty="0">
                <a:solidFill>
                  <a:schemeClr val="bg1"/>
                </a:solidFill>
              </a:rPr>
              <a:t> priežiūros laikotarpiu.</a:t>
            </a:r>
            <a:endParaRPr lang="lt-LT" sz="1600" b="0" i="0" dirty="0">
              <a:solidFill>
                <a:schemeClr val="bg1"/>
              </a:solidFill>
              <a:effectLst/>
              <a:latin typeface="Verdana" panose="020B0604030504040204" pitchFamily="34" charset="0"/>
              <a:ea typeface="Verdana" panose="020B0604030504040204" pitchFamily="34" charset="0"/>
            </a:endParaRPr>
          </a:p>
        </p:txBody>
      </p:sp>
      <p:sp>
        <p:nvSpPr>
          <p:cNvPr id="12" name="Rectangle: Rounded Corners 8">
            <a:extLst>
              <a:ext uri="{FF2B5EF4-FFF2-40B4-BE49-F238E27FC236}">
                <a16:creationId xmlns:a16="http://schemas.microsoft.com/office/drawing/2014/main" id="{E41A4A5F-9A07-A982-51EA-DB92CA9A222F}"/>
              </a:ext>
            </a:extLst>
          </p:cNvPr>
          <p:cNvSpPr/>
          <p:nvPr/>
        </p:nvSpPr>
        <p:spPr>
          <a:xfrm>
            <a:off x="6351639" y="4340317"/>
            <a:ext cx="5126670" cy="359118"/>
          </a:xfrm>
          <a:prstGeom prst="roundRect">
            <a:avLst/>
          </a:prstGeom>
          <a:solidFill>
            <a:srgbClr val="EDE73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lt-LT" sz="1600" dirty="0">
                <a:solidFill>
                  <a:srgbClr val="302957"/>
                </a:solidFill>
                <a:latin typeface="Verdana"/>
                <a:ea typeface="Verdana"/>
              </a:rPr>
              <a:t>Nustatyta sąlyga PFSA 15.5-15.6 papunkčiuose</a:t>
            </a:r>
            <a:endParaRPr lang="en-US" dirty="0">
              <a:cs typeface="Calibri"/>
            </a:endParaRPr>
          </a:p>
        </p:txBody>
      </p:sp>
      <p:sp>
        <p:nvSpPr>
          <p:cNvPr id="14" name="Rectangle: Rounded Corners 8">
            <a:extLst>
              <a:ext uri="{FF2B5EF4-FFF2-40B4-BE49-F238E27FC236}">
                <a16:creationId xmlns:a16="http://schemas.microsoft.com/office/drawing/2014/main" id="{00FF7A71-2BB5-776E-7812-3479874FFF55}"/>
              </a:ext>
            </a:extLst>
          </p:cNvPr>
          <p:cNvSpPr/>
          <p:nvPr/>
        </p:nvSpPr>
        <p:spPr>
          <a:xfrm>
            <a:off x="6351639" y="6151901"/>
            <a:ext cx="5126670" cy="359118"/>
          </a:xfrm>
          <a:prstGeom prst="roundRect">
            <a:avLst/>
          </a:prstGeom>
          <a:solidFill>
            <a:srgbClr val="EDE73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lt-LT" sz="1600" dirty="0">
                <a:solidFill>
                  <a:srgbClr val="302957"/>
                </a:solidFill>
                <a:ea typeface="Verdana"/>
              </a:rPr>
              <a:t>Nustatyta sąlyga PFSA 15.15 papunktyje</a:t>
            </a:r>
            <a:endParaRPr lang="en-US" sz="1600" dirty="0">
              <a:cs typeface="Calibri"/>
            </a:endParaRPr>
          </a:p>
        </p:txBody>
      </p:sp>
    </p:spTree>
    <p:extLst>
      <p:ext uri="{BB962C8B-B14F-4D97-AF65-F5344CB8AC3E}">
        <p14:creationId xmlns:p14="http://schemas.microsoft.com/office/powerpoint/2010/main" val="4100473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8113D-9E1A-4102-8F32-D043AC976E74}"/>
            </a:ext>
          </a:extLst>
        </p:cNvPr>
        <p:cNvGrpSpPr/>
        <p:nvPr/>
      </p:nvGrpSpPr>
      <p:grpSpPr>
        <a:xfrm>
          <a:off x="0" y="0"/>
          <a:ext cx="0" cy="0"/>
          <a:chOff x="0" y="0"/>
          <a:chExt cx="0" cy="0"/>
        </a:xfrm>
      </p:grpSpPr>
      <p:pic>
        <p:nvPicPr>
          <p:cNvPr id="8" name="Paveikslėlis 7">
            <a:extLst>
              <a:ext uri="{FF2B5EF4-FFF2-40B4-BE49-F238E27FC236}">
                <a16:creationId xmlns:a16="http://schemas.microsoft.com/office/drawing/2014/main" id="{4A01D79A-D0D8-4577-6557-87195BA1D53D}"/>
              </a:ext>
            </a:extLst>
          </p:cNvPr>
          <p:cNvPicPr>
            <a:picLocks noChangeAspect="1"/>
          </p:cNvPicPr>
          <p:nvPr/>
        </p:nvPicPr>
        <p:blipFill>
          <a:blip r:embed="rId2"/>
          <a:stretch>
            <a:fillRect/>
          </a:stretch>
        </p:blipFill>
        <p:spPr>
          <a:xfrm>
            <a:off x="8549108" y="3047730"/>
            <a:ext cx="3033291" cy="3810270"/>
          </a:xfrm>
          <a:prstGeom prst="rect">
            <a:avLst/>
          </a:prstGeom>
        </p:spPr>
      </p:pic>
      <p:sp>
        <p:nvSpPr>
          <p:cNvPr id="3" name="Title 4">
            <a:extLst>
              <a:ext uri="{FF2B5EF4-FFF2-40B4-BE49-F238E27FC236}">
                <a16:creationId xmlns:a16="http://schemas.microsoft.com/office/drawing/2014/main" id="{B92686BC-3EED-E417-23B7-CA8A2EBDD7E2}"/>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Projekto sutarties sąlygos</a:t>
            </a:r>
          </a:p>
        </p:txBody>
      </p:sp>
      <p:sp>
        <p:nvSpPr>
          <p:cNvPr id="4" name="TextBox 3">
            <a:extLst>
              <a:ext uri="{FF2B5EF4-FFF2-40B4-BE49-F238E27FC236}">
                <a16:creationId xmlns:a16="http://schemas.microsoft.com/office/drawing/2014/main" id="{394E2C52-0214-0052-27E1-600A400BA578}"/>
              </a:ext>
            </a:extLst>
          </p:cNvPr>
          <p:cNvSpPr txBox="1"/>
          <p:nvPr/>
        </p:nvSpPr>
        <p:spPr>
          <a:xfrm>
            <a:off x="885893" y="1797784"/>
            <a:ext cx="10074896" cy="1631216"/>
          </a:xfrm>
          <a:prstGeom prst="rect">
            <a:avLst/>
          </a:prstGeom>
          <a:solidFill>
            <a:schemeClr val="accent4">
              <a:lumMod val="60000"/>
              <a:lumOff val="40000"/>
            </a:schemeClr>
          </a:solidFill>
        </p:spPr>
        <p:txBody>
          <a:bodyPr wrap="square">
            <a:spAutoFit/>
          </a:bodyPr>
          <a:lstStyle/>
          <a:p>
            <a:pPr algn="ctr">
              <a:buClr>
                <a:schemeClr val="accent2"/>
              </a:buClr>
            </a:pPr>
            <a:r>
              <a:rPr lang="lt-LT" sz="2000" dirty="0">
                <a:solidFill>
                  <a:schemeClr val="accent1"/>
                </a:solidFill>
                <a:latin typeface="Verdana" panose="020B0604030504040204" pitchFamily="34" charset="0"/>
                <a:ea typeface="Verdana" panose="020B0604030504040204" pitchFamily="34" charset="0"/>
              </a:rPr>
              <a:t>Projekto vykdytojas privalo informuoti Inovacijų agentūrą apie įvykusius arba numatomus projekto planuoto įgyvendinimo nukrypimus, dėl kurių keičiasi projekto apimtis, projekto veiklos, išlaidos, vykdytojas, pratęsiamas projekto įgyvendinimo laikotarpis ar kitaip keičiasi projektas ar projekto sutartyje nustatyti projekto vykdytojo įsipareigojimai.</a:t>
            </a:r>
          </a:p>
        </p:txBody>
      </p:sp>
      <p:sp>
        <p:nvSpPr>
          <p:cNvPr id="6" name="Rectangle 2">
            <a:extLst>
              <a:ext uri="{FF2B5EF4-FFF2-40B4-BE49-F238E27FC236}">
                <a16:creationId xmlns:a16="http://schemas.microsoft.com/office/drawing/2014/main" id="{C161655B-14BC-5FA7-67F8-690AFED03DD3}"/>
              </a:ext>
            </a:extLst>
          </p:cNvPr>
          <p:cNvSpPr/>
          <p:nvPr/>
        </p:nvSpPr>
        <p:spPr>
          <a:xfrm>
            <a:off x="973393" y="4361143"/>
            <a:ext cx="5958349" cy="12039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Verdana" panose="020B0604030504040204" pitchFamily="34" charset="0"/>
                <a:ea typeface="Verdana" panose="020B0604030504040204" pitchFamily="34" charset="0"/>
              </a:rPr>
              <a:t>!</a:t>
            </a:r>
            <a:r>
              <a:rPr lang="en-US" b="1" i="1" dirty="0">
                <a:solidFill>
                  <a:srgbClr val="FF0000"/>
                </a:solidFill>
                <a:latin typeface="Verdana" panose="020B0604030504040204" pitchFamily="34" charset="0"/>
                <a:ea typeface="Verdana" panose="020B0604030504040204" pitchFamily="34" charset="0"/>
              </a:rPr>
              <a:t> </a:t>
            </a:r>
            <a:r>
              <a:rPr lang="lt-LT" b="1" i="1" dirty="0">
                <a:solidFill>
                  <a:schemeClr val="accent1"/>
                </a:solidFill>
                <a:latin typeface="Verdana" panose="020B0604030504040204" pitchFamily="34" charset="0"/>
                <a:ea typeface="Verdana" panose="020B0604030504040204" pitchFamily="34" charset="0"/>
              </a:rPr>
              <a:t>Visi nukrypimai nuo planuoto projekto įgyvendinimo turi būti suderinti su Inovacijų agentūra. Pakeitimų poreikis turi būti pagrįstas.</a:t>
            </a:r>
          </a:p>
        </p:txBody>
      </p:sp>
    </p:spTree>
    <p:extLst>
      <p:ext uri="{BB962C8B-B14F-4D97-AF65-F5344CB8AC3E}">
        <p14:creationId xmlns:p14="http://schemas.microsoft.com/office/powerpoint/2010/main" val="1570827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B7C0-F866-E3A7-B24D-43874C6E7E8A}"/>
            </a:ext>
          </a:extLst>
        </p:cNvPr>
        <p:cNvGrpSpPr/>
        <p:nvPr/>
      </p:nvGrpSpPr>
      <p:grpSpPr>
        <a:xfrm>
          <a:off x="0" y="0"/>
          <a:ext cx="0" cy="0"/>
          <a:chOff x="0" y="0"/>
          <a:chExt cx="0" cy="0"/>
        </a:xfrm>
      </p:grpSpPr>
      <p:pic>
        <p:nvPicPr>
          <p:cNvPr id="4" name="Paveikslėlis 3">
            <a:extLst>
              <a:ext uri="{FF2B5EF4-FFF2-40B4-BE49-F238E27FC236}">
                <a16:creationId xmlns:a16="http://schemas.microsoft.com/office/drawing/2014/main" id="{366E57AC-23F4-30A3-6E98-5B871FB84A79}"/>
              </a:ext>
            </a:extLst>
          </p:cNvPr>
          <p:cNvPicPr>
            <a:picLocks noChangeAspect="1"/>
          </p:cNvPicPr>
          <p:nvPr/>
        </p:nvPicPr>
        <p:blipFill>
          <a:blip r:embed="rId2"/>
          <a:stretch>
            <a:fillRect/>
          </a:stretch>
        </p:blipFill>
        <p:spPr>
          <a:xfrm>
            <a:off x="6642156" y="714703"/>
            <a:ext cx="5549843" cy="6143298"/>
          </a:xfrm>
          <a:prstGeom prst="rect">
            <a:avLst/>
          </a:prstGeom>
          <a:noFill/>
        </p:spPr>
      </p:pic>
      <p:sp>
        <p:nvSpPr>
          <p:cNvPr id="3" name="Title 4">
            <a:extLst>
              <a:ext uri="{FF2B5EF4-FFF2-40B4-BE49-F238E27FC236}">
                <a16:creationId xmlns:a16="http://schemas.microsoft.com/office/drawing/2014/main" id="{07FC1B3E-8C3D-D43E-4434-CE5630CC2C06}"/>
              </a:ext>
            </a:extLst>
          </p:cNvPr>
          <p:cNvSpPr txBox="1">
            <a:spLocks/>
          </p:cNvSpPr>
          <p:nvPr/>
        </p:nvSpPr>
        <p:spPr>
          <a:xfrm>
            <a:off x="0" y="168831"/>
            <a:ext cx="2222090"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Duomenų teikimas DMS</a:t>
            </a:r>
          </a:p>
        </p:txBody>
      </p:sp>
      <p:sp>
        <p:nvSpPr>
          <p:cNvPr id="5" name="Stačiakampis: suapvalinti kampai 4">
            <a:extLst>
              <a:ext uri="{FF2B5EF4-FFF2-40B4-BE49-F238E27FC236}">
                <a16:creationId xmlns:a16="http://schemas.microsoft.com/office/drawing/2014/main" id="{421871D9-AA93-ED50-752B-5D73FD49D75E}"/>
              </a:ext>
            </a:extLst>
          </p:cNvPr>
          <p:cNvSpPr/>
          <p:nvPr/>
        </p:nvSpPr>
        <p:spPr>
          <a:xfrm>
            <a:off x="306801" y="5129989"/>
            <a:ext cx="7293534" cy="160230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6" name="Stačiakampis: suapvalinti kampai 5">
            <a:extLst>
              <a:ext uri="{FF2B5EF4-FFF2-40B4-BE49-F238E27FC236}">
                <a16:creationId xmlns:a16="http://schemas.microsoft.com/office/drawing/2014/main" id="{575B1EBF-3937-C1B1-45EF-B31973C7F539}"/>
              </a:ext>
            </a:extLst>
          </p:cNvPr>
          <p:cNvSpPr/>
          <p:nvPr/>
        </p:nvSpPr>
        <p:spPr>
          <a:xfrm>
            <a:off x="273349" y="3171217"/>
            <a:ext cx="7326985" cy="160230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7" name="Teksto vietos rezervavimo ženklas 11">
            <a:extLst>
              <a:ext uri="{FF2B5EF4-FFF2-40B4-BE49-F238E27FC236}">
                <a16:creationId xmlns:a16="http://schemas.microsoft.com/office/drawing/2014/main" id="{4E0C2EE0-C431-A6CE-27AB-7E71764D0F60}"/>
              </a:ext>
            </a:extLst>
          </p:cNvPr>
          <p:cNvSpPr txBox="1">
            <a:spLocks/>
          </p:cNvSpPr>
          <p:nvPr/>
        </p:nvSpPr>
        <p:spPr>
          <a:xfrm>
            <a:off x="306801" y="1903793"/>
            <a:ext cx="5593620" cy="1392990"/>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7400" b="1" dirty="0">
                <a:solidFill>
                  <a:schemeClr val="accent1"/>
                </a:solidFill>
              </a:rPr>
              <a:t>Duomenų mainų svetainės (DMS) mokymų medžiaga:</a:t>
            </a:r>
          </a:p>
          <a:p>
            <a:r>
              <a:rPr lang="lt-LT" sz="7400" b="1" dirty="0">
                <a:solidFill>
                  <a:schemeClr val="accent1"/>
                </a:solidFill>
                <a:hlinkClick r:id="rId3">
                  <a:extLst>
                    <a:ext uri="{A12FA001-AC4F-418D-AE19-62706E023703}">
                      <ahyp:hlinkClr xmlns:ahyp="http://schemas.microsoft.com/office/drawing/2018/hyperlinkcolor" val="tx"/>
                    </a:ext>
                  </a:extLst>
                </a:hlinkClick>
              </a:rPr>
              <a:t>https://www.esinvesticijos.lt/dms</a:t>
            </a:r>
            <a:endParaRPr lang="lt-LT" sz="7400" b="1" dirty="0">
              <a:solidFill>
                <a:schemeClr val="accent1"/>
              </a:solidFill>
            </a:endParaRPr>
          </a:p>
          <a:p>
            <a:endParaRPr lang="lt-LT" sz="3500" b="1" dirty="0"/>
          </a:p>
          <a:p>
            <a:pPr marL="171450" indent="-171450">
              <a:buFont typeface="Wingdings" panose="05000000000000000000" pitchFamily="2" charset="2"/>
              <a:buChar char="Ø"/>
            </a:pPr>
            <a:endParaRPr lang="lt-LT" sz="1800" dirty="0"/>
          </a:p>
          <a:p>
            <a:endParaRPr lang="lt-LT" dirty="0">
              <a:solidFill>
                <a:srgbClr val="302957"/>
              </a:solidFill>
              <a:latin typeface="Verdana" panose="020B0604030504040204" pitchFamily="34" charset="0"/>
              <a:ea typeface="Verdana" panose="020B0604030504040204" pitchFamily="34" charset="0"/>
            </a:endParaRPr>
          </a:p>
          <a:p>
            <a:endParaRPr lang="lt-LT" dirty="0"/>
          </a:p>
        </p:txBody>
      </p:sp>
      <p:sp>
        <p:nvSpPr>
          <p:cNvPr id="8" name="TextBox 7">
            <a:extLst>
              <a:ext uri="{FF2B5EF4-FFF2-40B4-BE49-F238E27FC236}">
                <a16:creationId xmlns:a16="http://schemas.microsoft.com/office/drawing/2014/main" id="{74BF9E1A-24FD-33BB-D1AD-3A8FF39B7252}"/>
              </a:ext>
            </a:extLst>
          </p:cNvPr>
          <p:cNvSpPr txBox="1"/>
          <p:nvPr/>
        </p:nvSpPr>
        <p:spPr>
          <a:xfrm>
            <a:off x="466710" y="3429000"/>
            <a:ext cx="7293534" cy="1477328"/>
          </a:xfrm>
          <a:prstGeom prst="rect">
            <a:avLst/>
          </a:prstGeom>
          <a:noFill/>
        </p:spPr>
        <p:txBody>
          <a:bodyPr wrap="square">
            <a:spAutoFit/>
          </a:bodyPr>
          <a:lstStyle/>
          <a:p>
            <a:r>
              <a:rPr lang="lt-LT" sz="1800" b="1" dirty="0">
                <a:solidFill>
                  <a:srgbClr val="302757"/>
                </a:solidFill>
                <a:latin typeface="Verdana" panose="020B0604030504040204" pitchFamily="34" charset="0"/>
                <a:ea typeface="Verdana" panose="020B0604030504040204" pitchFamily="34" charset="0"/>
              </a:rPr>
              <a:t>Veiklos ataskaitų teikimas ir pildymas: </a:t>
            </a:r>
            <a:r>
              <a:rPr lang="pt-BR" dirty="0">
                <a:solidFill>
                  <a:schemeClr val="tx2">
                    <a:lumMod val="25000"/>
                  </a:schemeClr>
                </a:solidFill>
                <a:latin typeface="Verdana" panose="020B0604030504040204" pitchFamily="34" charset="0"/>
                <a:ea typeface="Verdana" panose="020B0604030504040204" pitchFamily="34" charset="0"/>
                <a:hlinkClick r:id="rId4"/>
              </a:rPr>
              <a:t>https://www.esinvesticijos.lt/dms/prisijungimas-prie-dms/projekto-igyvendinimo-plano-pildymas/veiklos-ataskaitu-teikimas?_display=iframe</a:t>
            </a:r>
            <a:endParaRPr lang="lt-LT" dirty="0">
              <a:solidFill>
                <a:schemeClr val="tx2">
                  <a:lumMod val="25000"/>
                </a:schemeClr>
              </a:solidFill>
              <a:latin typeface="Verdana" panose="020B0604030504040204" pitchFamily="34" charset="0"/>
              <a:ea typeface="Verdana" panose="020B0604030504040204" pitchFamily="34" charset="0"/>
            </a:endParaRPr>
          </a:p>
          <a:p>
            <a:endParaRPr lang="lt-LT" dirty="0">
              <a:solidFill>
                <a:schemeClr val="tx2">
                  <a:lumMod val="25000"/>
                </a:schemeClr>
              </a:solidFill>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E51A708E-3CE6-D053-C409-E5532EA5835B}"/>
              </a:ext>
            </a:extLst>
          </p:cNvPr>
          <p:cNvSpPr txBox="1"/>
          <p:nvPr/>
        </p:nvSpPr>
        <p:spPr>
          <a:xfrm>
            <a:off x="466710" y="5488840"/>
            <a:ext cx="6940261" cy="1200329"/>
          </a:xfrm>
          <a:prstGeom prst="rect">
            <a:avLst/>
          </a:prstGeom>
          <a:noFill/>
        </p:spPr>
        <p:txBody>
          <a:bodyPr wrap="square">
            <a:spAutoFit/>
          </a:bodyPr>
          <a:lstStyle/>
          <a:p>
            <a:r>
              <a:rPr lang="lt-LT" b="1" dirty="0">
                <a:solidFill>
                  <a:srgbClr val="302757"/>
                </a:solidFill>
                <a:latin typeface="Verdana" panose="020B0604030504040204" pitchFamily="34" charset="0"/>
                <a:ea typeface="Verdana" panose="020B0604030504040204" pitchFamily="34" charset="0"/>
              </a:rPr>
              <a:t>Pirkimų duomenų teikimas:</a:t>
            </a:r>
          </a:p>
          <a:p>
            <a:r>
              <a:rPr lang="lt-LT" dirty="0">
                <a:solidFill>
                  <a:schemeClr val="tx2">
                    <a:lumMod val="25000"/>
                  </a:schemeClr>
                </a:solidFill>
                <a:latin typeface="Verdana" panose="020B0604030504040204" pitchFamily="34" charset="0"/>
                <a:ea typeface="Verdana" panose="020B0604030504040204" pitchFamily="34" charset="0"/>
                <a:hlinkClick r:id="rId5"/>
              </a:rPr>
              <a:t>https://www.esinvesticijos.lt/dms/prisijungimas-prie-dms/pirkimai?_display=iframe</a:t>
            </a:r>
            <a:endParaRPr lang="lt-LT" dirty="0">
              <a:solidFill>
                <a:schemeClr val="tx2">
                  <a:lumMod val="25000"/>
                </a:schemeClr>
              </a:solidFill>
              <a:latin typeface="Verdana" panose="020B0604030504040204" pitchFamily="34" charset="0"/>
              <a:ea typeface="Verdana" panose="020B0604030504040204" pitchFamily="34" charset="0"/>
            </a:endParaRPr>
          </a:p>
          <a:p>
            <a:endParaRPr lang="lt-LT" u="sng" dirty="0">
              <a:solidFill>
                <a:schemeClr val="tx2">
                  <a:lumMod val="25000"/>
                </a:schemeClr>
              </a:solidFill>
              <a:highlight>
                <a:srgbClr val="FFFF00"/>
              </a:highligh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658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7DFACCBF-84A2-860D-BE30-CF3D18B9823B}"/>
              </a:ext>
            </a:extLst>
          </p:cNvPr>
          <p:cNvPicPr>
            <a:picLocks noChangeAspect="1"/>
          </p:cNvPicPr>
          <p:nvPr/>
        </p:nvPicPr>
        <p:blipFill>
          <a:blip r:embed="rId2"/>
          <a:stretch>
            <a:fillRect/>
          </a:stretch>
        </p:blipFill>
        <p:spPr>
          <a:xfrm>
            <a:off x="0" y="-18192"/>
            <a:ext cx="1530388" cy="1582709"/>
          </a:xfrm>
          <a:prstGeom prst="rect">
            <a:avLst/>
          </a:prstGeom>
        </p:spPr>
      </p:pic>
      <p:sp>
        <p:nvSpPr>
          <p:cNvPr id="2" name="Stačiakampis: suapvalinti kampai 1">
            <a:extLst>
              <a:ext uri="{FF2B5EF4-FFF2-40B4-BE49-F238E27FC236}">
                <a16:creationId xmlns:a16="http://schemas.microsoft.com/office/drawing/2014/main" id="{0AE12751-6A85-CE10-6406-569CDA8F0DAB}"/>
              </a:ext>
            </a:extLst>
          </p:cNvPr>
          <p:cNvSpPr/>
          <p:nvPr/>
        </p:nvSpPr>
        <p:spPr>
          <a:xfrm>
            <a:off x="305578" y="1815377"/>
            <a:ext cx="6096000" cy="199953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TextBox 11">
            <a:extLst>
              <a:ext uri="{FF2B5EF4-FFF2-40B4-BE49-F238E27FC236}">
                <a16:creationId xmlns:a16="http://schemas.microsoft.com/office/drawing/2014/main" id="{A1A8318B-B2F7-BAA2-A5BF-9D7AE4DC48D4}"/>
              </a:ext>
            </a:extLst>
          </p:cNvPr>
          <p:cNvSpPr txBox="1"/>
          <p:nvPr/>
        </p:nvSpPr>
        <p:spPr>
          <a:xfrm>
            <a:off x="6783423" y="1379885"/>
            <a:ext cx="4454821" cy="1015663"/>
          </a:xfrm>
          <a:prstGeom prst="rect">
            <a:avLst/>
          </a:prstGeom>
          <a:noFill/>
        </p:spPr>
        <p:txBody>
          <a:bodyPr wrap="square" lIns="91440" tIns="45720" rIns="91440" bIns="45720" rtlCol="0" anchor="t">
            <a:spAutoFit/>
          </a:bodyPr>
          <a:lstStyle/>
          <a:p>
            <a:r>
              <a:rPr lang="lt-LT" sz="2000" b="1" dirty="0">
                <a:solidFill>
                  <a:schemeClr val="bg1"/>
                </a:solidFill>
                <a:latin typeface="Verdana"/>
                <a:ea typeface="Verdana"/>
              </a:rPr>
              <a:t>PO</a:t>
            </a:r>
          </a:p>
          <a:p>
            <a:endParaRPr lang="lt-LT" sz="2000" dirty="0">
              <a:solidFill>
                <a:schemeClr val="bg1"/>
              </a:solidFill>
              <a:latin typeface="Verdana"/>
              <a:ea typeface="Verdana"/>
            </a:endParaRPr>
          </a:p>
          <a:p>
            <a:r>
              <a:rPr lang="lt-LT" dirty="0">
                <a:solidFill>
                  <a:schemeClr val="bg1"/>
                </a:solidFill>
                <a:latin typeface="Verdana"/>
                <a:ea typeface="Verdana"/>
                <a:hlinkClick r:id="rId3">
                  <a:extLst>
                    <a:ext uri="{A12FA001-AC4F-418D-AE19-62706E023703}">
                      <ahyp:hlinkClr xmlns:ahyp="http://schemas.microsoft.com/office/drawing/2018/hyperlinkcolor" val="tx"/>
                    </a:ext>
                  </a:extLst>
                </a:hlinkClick>
              </a:rPr>
              <a:t>Viešųjų pirkimų įstatymas</a:t>
            </a:r>
            <a:endParaRPr lang="lt-LT" dirty="0">
              <a:solidFill>
                <a:schemeClr val="bg1"/>
              </a:solidFill>
              <a:latin typeface="Verdana"/>
              <a:ea typeface="Verdana"/>
            </a:endParaRPr>
          </a:p>
        </p:txBody>
      </p:sp>
      <p:sp>
        <p:nvSpPr>
          <p:cNvPr id="13" name="TextBox 12">
            <a:extLst>
              <a:ext uri="{FF2B5EF4-FFF2-40B4-BE49-F238E27FC236}">
                <a16:creationId xmlns:a16="http://schemas.microsoft.com/office/drawing/2014/main" id="{D71AE621-ED2E-DA14-A8FA-8A461C35FB79}"/>
              </a:ext>
            </a:extLst>
          </p:cNvPr>
          <p:cNvSpPr txBox="1"/>
          <p:nvPr/>
        </p:nvSpPr>
        <p:spPr>
          <a:xfrm>
            <a:off x="6783423" y="2904557"/>
            <a:ext cx="5282886" cy="3847207"/>
          </a:xfrm>
          <a:prstGeom prst="rect">
            <a:avLst/>
          </a:prstGeom>
          <a:noFill/>
        </p:spPr>
        <p:txBody>
          <a:bodyPr wrap="square" rtlCol="0">
            <a:spAutoFit/>
          </a:bodyPr>
          <a:lstStyle/>
          <a:p>
            <a:r>
              <a:rPr lang="lt-LT" sz="1600" dirty="0">
                <a:solidFill>
                  <a:schemeClr val="bg1"/>
                </a:solidFill>
                <a:latin typeface="Verdana" panose="020B0604030504040204" pitchFamily="34" charset="0"/>
                <a:ea typeface="Verdana" panose="020B0604030504040204" pitchFamily="34" charset="0"/>
              </a:rPr>
              <a:t>Pagalbiniai teisės aktai (taikomi PO):</a:t>
            </a:r>
          </a:p>
          <a:p>
            <a:endParaRPr lang="lt-LT" sz="1600" dirty="0">
              <a:solidFill>
                <a:schemeClr val="bg1"/>
              </a:solidFill>
              <a:latin typeface="Verdana" panose="020B0604030504040204" pitchFamily="34" charset="0"/>
              <a:ea typeface="Verdana" panose="020B0604030504040204" pitchFamily="34" charset="0"/>
            </a:endParaRPr>
          </a:p>
          <a:p>
            <a:r>
              <a:rPr lang="lt-LT" sz="1600" dirty="0">
                <a:solidFill>
                  <a:schemeClr val="bg1"/>
                </a:solidFill>
                <a:latin typeface="Verdana" panose="020B0604030504040204" pitchFamily="34" charset="0"/>
                <a:ea typeface="Verdana" panose="020B0604030504040204" pitchFamily="34" charset="0"/>
              </a:rPr>
              <a:t>Tiekėjo kvalifikacijos reikalavimų nustatymo metodika</a:t>
            </a:r>
          </a:p>
          <a:p>
            <a:r>
              <a:rPr lang="lt-LT" sz="1200" dirty="0">
                <a:solidFill>
                  <a:schemeClr val="bg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https://e-seimas.lrs.lt/portal/legalAct/lt/TAD/01aeb1815d8c11e7a53b83ca0142260e/asr</a:t>
            </a:r>
            <a:endParaRPr lang="lt-LT" sz="1200" dirty="0">
              <a:solidFill>
                <a:schemeClr val="bg1"/>
              </a:solidFill>
              <a:latin typeface="Verdana" panose="020B0604030504040204" pitchFamily="34" charset="0"/>
              <a:ea typeface="Verdana" panose="020B0604030504040204" pitchFamily="34" charset="0"/>
            </a:endParaRPr>
          </a:p>
          <a:p>
            <a:endParaRPr lang="lt-LT" sz="1200" dirty="0">
              <a:solidFill>
                <a:schemeClr val="bg1"/>
              </a:solidFill>
              <a:latin typeface="Verdana" panose="020B0604030504040204" pitchFamily="34" charset="0"/>
              <a:ea typeface="Verdana" panose="020B0604030504040204" pitchFamily="34" charset="0"/>
            </a:endParaRPr>
          </a:p>
          <a:p>
            <a:r>
              <a:rPr lang="lt-LT" sz="1600" dirty="0">
                <a:solidFill>
                  <a:schemeClr val="bg1"/>
                </a:solidFill>
                <a:latin typeface="Verdana" panose="020B0604030504040204" pitchFamily="34" charset="0"/>
                <a:ea typeface="Verdana" panose="020B0604030504040204" pitchFamily="34" charset="0"/>
              </a:rPr>
              <a:t>Ekonomiškai naudingiausio pasiūlymo vertinimo gairės</a:t>
            </a:r>
          </a:p>
          <a:p>
            <a:r>
              <a:rPr lang="lt-LT" sz="1200" dirty="0">
                <a:solidFill>
                  <a:schemeClr val="bg1"/>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https://vpt.lrv.lt/uploads/vpt/documents/files/mp/ENPV_gaires.pdf</a:t>
            </a:r>
            <a:endParaRPr lang="lt-LT" sz="1200" dirty="0">
              <a:solidFill>
                <a:schemeClr val="bg1"/>
              </a:solidFill>
              <a:latin typeface="Verdana" panose="020B0604030504040204" pitchFamily="34" charset="0"/>
              <a:ea typeface="Verdana" panose="020B0604030504040204" pitchFamily="34" charset="0"/>
            </a:endParaRPr>
          </a:p>
          <a:p>
            <a:endParaRPr lang="lt-LT" sz="1200" dirty="0">
              <a:solidFill>
                <a:schemeClr val="bg1"/>
              </a:solidFill>
              <a:latin typeface="Verdana" panose="020B0604030504040204" pitchFamily="34" charset="0"/>
              <a:ea typeface="Verdana" panose="020B0604030504040204" pitchFamily="34" charset="0"/>
            </a:endParaRPr>
          </a:p>
          <a:p>
            <a:r>
              <a:rPr lang="lt-LT" sz="1600" dirty="0">
                <a:solidFill>
                  <a:schemeClr val="bg1"/>
                </a:solidFill>
                <a:latin typeface="Verdana" panose="020B0604030504040204" pitchFamily="34" charset="0"/>
                <a:ea typeface="Verdana" panose="020B0604030504040204" pitchFamily="34" charset="0"/>
              </a:rPr>
              <a:t>Kainodaros taisyklių nustatymo metodika</a:t>
            </a:r>
          </a:p>
          <a:p>
            <a:r>
              <a:rPr lang="lt-LT" sz="1200" dirty="0">
                <a:solidFill>
                  <a:schemeClr val="bg1"/>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https://e-seimas.lrs.lt/portal/legalAct/lt/TAD/daa0e4a05c3c11e7a53b83ca0142260e/asr</a:t>
            </a:r>
            <a:endParaRPr lang="lt-LT" sz="1200" dirty="0">
              <a:solidFill>
                <a:schemeClr val="bg1"/>
              </a:solidFill>
              <a:latin typeface="Verdana" panose="020B0604030504040204" pitchFamily="34" charset="0"/>
              <a:ea typeface="Verdana" panose="020B0604030504040204" pitchFamily="34" charset="0"/>
            </a:endParaRPr>
          </a:p>
          <a:p>
            <a:endParaRPr lang="lt-LT" sz="1200" dirty="0">
              <a:solidFill>
                <a:schemeClr val="bg1"/>
              </a:solidFill>
              <a:latin typeface="Verdana" panose="020B0604030504040204" pitchFamily="34" charset="0"/>
              <a:ea typeface="Verdana" panose="020B0604030504040204" pitchFamily="34" charset="0"/>
            </a:endParaRPr>
          </a:p>
        </p:txBody>
      </p:sp>
      <p:sp>
        <p:nvSpPr>
          <p:cNvPr id="15" name="TextBox 14">
            <a:extLst>
              <a:ext uri="{FF2B5EF4-FFF2-40B4-BE49-F238E27FC236}">
                <a16:creationId xmlns:a16="http://schemas.microsoft.com/office/drawing/2014/main" id="{BBC1DE75-0BFD-BF9F-AD48-8B96CD96D938}"/>
              </a:ext>
            </a:extLst>
          </p:cNvPr>
          <p:cNvSpPr txBox="1"/>
          <p:nvPr/>
        </p:nvSpPr>
        <p:spPr>
          <a:xfrm>
            <a:off x="305578" y="4001938"/>
            <a:ext cx="6096000" cy="2062103"/>
          </a:xfrm>
          <a:prstGeom prst="rect">
            <a:avLst/>
          </a:prstGeom>
          <a:noFill/>
        </p:spPr>
        <p:txBody>
          <a:bodyPr wrap="square">
            <a:spAutoFit/>
          </a:bodyPr>
          <a:lstStyle/>
          <a:p>
            <a:pPr marL="285750" indent="-285750">
              <a:buFontTx/>
              <a:buChar char="-"/>
            </a:pPr>
            <a:r>
              <a:rPr lang="lt-LT" sz="1600" dirty="0">
                <a:solidFill>
                  <a:srgbClr val="302757"/>
                </a:solidFill>
                <a:latin typeface="Verdana" panose="020B0604030504040204" pitchFamily="34" charset="0"/>
                <a:ea typeface="Verdana" panose="020B0604030504040204" pitchFamily="34" charset="0"/>
              </a:rPr>
              <a:t>Pirkimo būdas – NPO pirkimas (nuo 2026-01-01 inicijuotoms pirkimo procedūroms)</a:t>
            </a:r>
          </a:p>
          <a:p>
            <a:pPr marL="285750" indent="-285750">
              <a:buFontTx/>
              <a:buChar char="-"/>
            </a:pPr>
            <a:r>
              <a:rPr lang="lt-LT" sz="1600" dirty="0">
                <a:solidFill>
                  <a:srgbClr val="302757"/>
                </a:solidFill>
                <a:latin typeface="Verdana" panose="020B0604030504040204" pitchFamily="34" charset="0"/>
                <a:ea typeface="Verdana" panose="020B0604030504040204" pitchFamily="34" charset="0"/>
              </a:rPr>
              <a:t>Pasirašyta pirkimo sutartis į DMS turi būti įkelta prieš teikiant VA</a:t>
            </a:r>
          </a:p>
          <a:p>
            <a:pPr marL="285750" indent="-285750">
              <a:buFontTx/>
              <a:buChar char="-"/>
            </a:pPr>
            <a:r>
              <a:rPr lang="lt-LT" sz="1600" dirty="0">
                <a:solidFill>
                  <a:srgbClr val="302757"/>
                </a:solidFill>
                <a:latin typeface="Verdana" panose="020B0604030504040204" pitchFamily="34" charset="0"/>
                <a:ea typeface="Verdana" panose="020B0604030504040204" pitchFamily="34" charset="0"/>
              </a:rPr>
              <a:t>Esant pirkimo sutarties sumai, lygiai ar virš 20 000 Eur (be PVM), ji turi būti sudaryta raštu</a:t>
            </a:r>
          </a:p>
          <a:p>
            <a:pPr marL="285750" indent="-285750">
              <a:buFontTx/>
              <a:buChar char="-"/>
            </a:pPr>
            <a:r>
              <a:rPr lang="lt-LT" sz="1600" dirty="0">
                <a:solidFill>
                  <a:srgbClr val="302757"/>
                </a:solidFill>
                <a:latin typeface="Verdana" panose="020B0604030504040204" pitchFamily="34" charset="0"/>
                <a:ea typeface="Verdana" panose="020B0604030504040204" pitchFamily="34" charset="0"/>
              </a:rPr>
              <a:t>Kartu su pirkimo sutartimi pateikiama interesų </a:t>
            </a:r>
            <a:r>
              <a:rPr lang="lt-LT" sz="1600" dirty="0">
                <a:solidFill>
                  <a:srgbClr val="302757"/>
                </a:solidFill>
                <a:latin typeface="Verdana" panose="020B0604030504040204" pitchFamily="34" charset="0"/>
                <a:ea typeface="Verdana" panose="020B0604030504040204" pitchFamily="34" charset="0"/>
                <a:hlinkClick r:id="rId7"/>
              </a:rPr>
              <a:t>konflikto nebuvimo deklaracija</a:t>
            </a:r>
            <a:r>
              <a:rPr lang="lt-LT" sz="1600" dirty="0">
                <a:solidFill>
                  <a:srgbClr val="302757"/>
                </a:solidFill>
                <a:latin typeface="Verdana" panose="020B0604030504040204" pitchFamily="34" charset="0"/>
                <a:ea typeface="Verdana" panose="020B0604030504040204" pitchFamily="34" charset="0"/>
              </a:rPr>
              <a:t> (teikiama vieną kartą)</a:t>
            </a:r>
          </a:p>
        </p:txBody>
      </p:sp>
      <p:sp>
        <p:nvSpPr>
          <p:cNvPr id="3" name="TextBox 2">
            <a:extLst>
              <a:ext uri="{FF2B5EF4-FFF2-40B4-BE49-F238E27FC236}">
                <a16:creationId xmlns:a16="http://schemas.microsoft.com/office/drawing/2014/main" id="{76B18916-4119-157B-F725-A470F631F983}"/>
              </a:ext>
            </a:extLst>
          </p:cNvPr>
          <p:cNvSpPr txBox="1"/>
          <p:nvPr/>
        </p:nvSpPr>
        <p:spPr>
          <a:xfrm>
            <a:off x="399373" y="1458007"/>
            <a:ext cx="5908409" cy="2646878"/>
          </a:xfrm>
          <a:prstGeom prst="rect">
            <a:avLst/>
          </a:prstGeom>
          <a:noFill/>
        </p:spPr>
        <p:txBody>
          <a:bodyPr wrap="square">
            <a:spAutoFit/>
          </a:bodyPr>
          <a:lstStyle/>
          <a:p>
            <a:r>
              <a:rPr lang="lt-LT" sz="2000" b="1" dirty="0">
                <a:solidFill>
                  <a:srgbClr val="302757"/>
                </a:solidFill>
                <a:ea typeface="Verdana"/>
              </a:rPr>
              <a:t>NPO</a:t>
            </a:r>
          </a:p>
          <a:p>
            <a:r>
              <a:rPr lang="lt-LT" sz="1600" dirty="0">
                <a:solidFill>
                  <a:srgbClr val="302757"/>
                </a:solidFill>
                <a:ea typeface="Verdana"/>
              </a:rPr>
              <a:t>Projektų </a:t>
            </a:r>
            <a:r>
              <a:rPr lang="lt-LT" sz="1600" dirty="0">
                <a:solidFill>
                  <a:schemeClr val="tx2">
                    <a:lumMod val="25000"/>
                  </a:schemeClr>
                </a:solidFill>
                <a:ea typeface="Verdana"/>
              </a:rPr>
              <a:t>finansavimo ir administravimo taisyklių (PAFT) </a:t>
            </a:r>
            <a:r>
              <a:rPr lang="lt-LT" sz="1600" b="1" dirty="0">
                <a:solidFill>
                  <a:schemeClr val="tx2">
                    <a:lumMod val="25000"/>
                  </a:schemeClr>
                </a:solidFill>
                <a:ea typeface="Verdana"/>
                <a:hlinkClick r:id="rId8"/>
              </a:rPr>
              <a:t>7 priedas „Pirkimų taisyklės“</a:t>
            </a:r>
            <a:endParaRPr lang="lt-LT" sz="1600" b="1" dirty="0">
              <a:solidFill>
                <a:schemeClr val="tx2">
                  <a:lumMod val="25000"/>
                </a:schemeClr>
              </a:solidFill>
              <a:ea typeface="Verdana"/>
            </a:endParaRPr>
          </a:p>
          <a:p>
            <a:r>
              <a:rPr lang="lt-LT" sz="1600" b="1" dirty="0">
                <a:solidFill>
                  <a:srgbClr val="302757"/>
                </a:solidFill>
                <a:latin typeface="Verdana" panose="020B0604030504040204" pitchFamily="34" charset="0"/>
                <a:ea typeface="Verdana" panose="020B0604030504040204" pitchFamily="34" charset="0"/>
                <a:hlinkClick r:id="rId9">
                  <a:extLst>
                    <a:ext uri="{A12FA001-AC4F-418D-AE19-62706E023703}">
                      <ahyp:hlinkClr xmlns:ahyp="http://schemas.microsoft.com/office/drawing/2018/hyperlinkcolor" val="tx"/>
                    </a:ext>
                  </a:extLst>
                </a:hlinkClick>
              </a:rPr>
              <a:t>NPO vykdymo tvarka</a:t>
            </a:r>
            <a:r>
              <a:rPr lang="lt-LT" sz="1600" dirty="0">
                <a:solidFill>
                  <a:srgbClr val="302757"/>
                </a:solidFill>
                <a:latin typeface="Verdana" panose="020B0604030504040204" pitchFamily="34" charset="0"/>
                <a:ea typeface="Verdana" panose="020B0604030504040204" pitchFamily="34" charset="0"/>
                <a:hlinkClick r:id="rId9">
                  <a:extLst>
                    <a:ext uri="{A12FA001-AC4F-418D-AE19-62706E023703}">
                      <ahyp:hlinkClr xmlns:ahyp="http://schemas.microsoft.com/office/drawing/2018/hyperlinkcolor" val="tx"/>
                    </a:ext>
                  </a:extLst>
                </a:hlinkClick>
              </a:rPr>
              <a:t>: </a:t>
            </a:r>
            <a:r>
              <a:rPr lang="lt-LT" sz="1600" dirty="0">
                <a:latin typeface="+mj-lt"/>
                <a:hlinkClick r:id="rId10"/>
              </a:rPr>
              <a:t>Mokymai „NPO pirkimų vykdymo tvarkos pasikeitimai“ |2021-2027 ES investicijų interneto svetainė</a:t>
            </a:r>
            <a:endParaRPr lang="lt-LT" sz="1600" dirty="0">
              <a:latin typeface="+mj-lt"/>
            </a:endParaRPr>
          </a:p>
          <a:p>
            <a:r>
              <a:rPr lang="lt-LT" sz="1600" b="1" dirty="0">
                <a:solidFill>
                  <a:srgbClr val="302757"/>
                </a:solidFill>
                <a:latin typeface="+mj-lt"/>
                <a:ea typeface="Verdana" panose="020B0604030504040204" pitchFamily="34" charset="0"/>
              </a:rPr>
              <a:t>NPO pirkimų vykdymo atmintinė</a:t>
            </a:r>
            <a:r>
              <a:rPr lang="lt-LT" sz="1600" dirty="0">
                <a:solidFill>
                  <a:srgbClr val="302757"/>
                </a:solidFill>
                <a:latin typeface="+mj-lt"/>
                <a:ea typeface="Verdana" panose="020B0604030504040204" pitchFamily="34" charset="0"/>
              </a:rPr>
              <a:t>:</a:t>
            </a:r>
          </a:p>
          <a:p>
            <a:r>
              <a:rPr lang="lt-LT" sz="1600" dirty="0">
                <a:solidFill>
                  <a:srgbClr val="302757"/>
                </a:solidFill>
                <a:latin typeface="+mj-lt"/>
                <a:ea typeface="Verdana" panose="020B0604030504040204" pitchFamily="34" charset="0"/>
                <a:hlinkClick r:id="rId11"/>
              </a:rPr>
              <a:t>https://esinvesticijos.lt/dokumentai/neperkanciuju-organizaciju-npo-pirkimu-vykdymo-atmintine</a:t>
            </a:r>
            <a:endParaRPr lang="lt-LT" sz="1600" dirty="0">
              <a:solidFill>
                <a:srgbClr val="302757"/>
              </a:solidFill>
              <a:latin typeface="+mj-lt"/>
              <a:ea typeface="Verdana" panose="020B0604030504040204" pitchFamily="34" charset="0"/>
            </a:endParaRPr>
          </a:p>
          <a:p>
            <a:endParaRPr lang="lt-LT" dirty="0">
              <a:solidFill>
                <a:srgbClr val="302757"/>
              </a:solidFill>
              <a:latin typeface="Verdana" panose="020B0604030504040204" pitchFamily="34" charset="0"/>
              <a:ea typeface="Verdana" panose="020B0604030504040204" pitchFamily="34" charset="0"/>
            </a:endParaRPr>
          </a:p>
        </p:txBody>
      </p:sp>
      <p:pic>
        <p:nvPicPr>
          <p:cNvPr id="7" name="Paveikslėlis 6">
            <a:extLst>
              <a:ext uri="{FF2B5EF4-FFF2-40B4-BE49-F238E27FC236}">
                <a16:creationId xmlns:a16="http://schemas.microsoft.com/office/drawing/2014/main" id="{EA75E79F-FD3F-D43A-76DA-C04B99B208D3}"/>
              </a:ext>
            </a:extLst>
          </p:cNvPr>
          <p:cNvPicPr>
            <a:picLocks noChangeAspect="1"/>
          </p:cNvPicPr>
          <p:nvPr/>
        </p:nvPicPr>
        <p:blipFill>
          <a:blip r:embed="rId12"/>
          <a:stretch>
            <a:fillRect/>
          </a:stretch>
        </p:blipFill>
        <p:spPr>
          <a:xfrm>
            <a:off x="11179794" y="1"/>
            <a:ext cx="736727" cy="747252"/>
          </a:xfrm>
          <a:prstGeom prst="rect">
            <a:avLst/>
          </a:prstGeom>
        </p:spPr>
      </p:pic>
      <p:sp>
        <p:nvSpPr>
          <p:cNvPr id="14" name="Title 4">
            <a:extLst>
              <a:ext uri="{FF2B5EF4-FFF2-40B4-BE49-F238E27FC236}">
                <a16:creationId xmlns:a16="http://schemas.microsoft.com/office/drawing/2014/main" id="{2F24F472-4F1E-AB53-5B65-EA3CAA464B8F}"/>
              </a:ext>
            </a:extLst>
          </p:cNvPr>
          <p:cNvSpPr txBox="1">
            <a:spLocks/>
          </p:cNvSpPr>
          <p:nvPr/>
        </p:nvSpPr>
        <p:spPr>
          <a:xfrm>
            <a:off x="0" y="168831"/>
            <a:ext cx="2222090"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Pirkimų vykdymas</a:t>
            </a:r>
          </a:p>
        </p:txBody>
      </p:sp>
      <p:pic>
        <p:nvPicPr>
          <p:cNvPr id="17" name="Paveikslėlis 16">
            <a:extLst>
              <a:ext uri="{FF2B5EF4-FFF2-40B4-BE49-F238E27FC236}">
                <a16:creationId xmlns:a16="http://schemas.microsoft.com/office/drawing/2014/main" id="{8EEB5347-E0EA-85D3-7CF0-C733466A2E38}"/>
              </a:ext>
            </a:extLst>
          </p:cNvPr>
          <p:cNvPicPr>
            <a:picLocks noChangeAspect="1"/>
          </p:cNvPicPr>
          <p:nvPr/>
        </p:nvPicPr>
        <p:blipFill>
          <a:blip r:embed="rId13"/>
          <a:stretch>
            <a:fillRect/>
          </a:stretch>
        </p:blipFill>
        <p:spPr>
          <a:xfrm>
            <a:off x="-1" y="5773912"/>
            <a:ext cx="598293" cy="607223"/>
          </a:xfrm>
          <a:prstGeom prst="rect">
            <a:avLst/>
          </a:prstGeom>
        </p:spPr>
      </p:pic>
    </p:spTree>
    <p:extLst>
      <p:ext uri="{BB962C8B-B14F-4D97-AF65-F5344CB8AC3E}">
        <p14:creationId xmlns:p14="http://schemas.microsoft.com/office/powerpoint/2010/main" val="2678878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E9FA-376F-9E19-A2C8-F43D26160FDF}"/>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CB215E2B-3F55-A141-5D24-070B9B4F516E}"/>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Stebėsenos rodikliai</a:t>
            </a:r>
          </a:p>
        </p:txBody>
      </p:sp>
      <p:sp>
        <p:nvSpPr>
          <p:cNvPr id="2" name="TextBox 1">
            <a:extLst>
              <a:ext uri="{FF2B5EF4-FFF2-40B4-BE49-F238E27FC236}">
                <a16:creationId xmlns:a16="http://schemas.microsoft.com/office/drawing/2014/main" id="{D0459260-0F09-2497-8D89-8B017EB24504}"/>
              </a:ext>
            </a:extLst>
          </p:cNvPr>
          <p:cNvSpPr txBox="1"/>
          <p:nvPr/>
        </p:nvSpPr>
        <p:spPr>
          <a:xfrm>
            <a:off x="1152512" y="6254874"/>
            <a:ext cx="6467060" cy="738664"/>
          </a:xfrm>
          <a:prstGeom prst="rect">
            <a:avLst/>
          </a:prstGeom>
          <a:noFill/>
        </p:spPr>
        <p:txBody>
          <a:bodyPr wrap="square" rtlCol="0">
            <a:spAutoFit/>
          </a:bodyPr>
          <a:lstStyle/>
          <a:p>
            <a:r>
              <a:rPr lang="en-US" sz="1200" dirty="0">
                <a:solidFill>
                  <a:schemeClr val="accent1"/>
                </a:solidFill>
              </a:rPr>
              <a:t>Vis</a:t>
            </a:r>
            <a:r>
              <a:rPr lang="lt-LT" sz="1200" dirty="0" err="1">
                <a:solidFill>
                  <a:schemeClr val="accent1"/>
                </a:solidFill>
              </a:rPr>
              <a:t>as</a:t>
            </a:r>
            <a:r>
              <a:rPr lang="en-US" sz="1200" dirty="0">
                <a:solidFill>
                  <a:schemeClr val="accent1"/>
                </a:solidFill>
              </a:rPr>
              <a:t> </a:t>
            </a:r>
            <a:r>
              <a:rPr lang="en-US" sz="1200" dirty="0" err="1">
                <a:solidFill>
                  <a:schemeClr val="accent1"/>
                </a:solidFill>
              </a:rPr>
              <a:t>steb</a:t>
            </a:r>
            <a:r>
              <a:rPr lang="lt-LT" sz="1200" dirty="0">
                <a:solidFill>
                  <a:schemeClr val="accent1"/>
                </a:solidFill>
              </a:rPr>
              <a:t>ėsenos rodiklių korteles galite rasti: </a:t>
            </a:r>
            <a:r>
              <a:rPr lang="lt-LT" sz="1200" dirty="0">
                <a:solidFill>
                  <a:srgbClr val="302957"/>
                </a:solidFill>
                <a:hlinkClick r:id="rId2">
                  <a:extLst>
                    <a:ext uri="{A12FA001-AC4F-418D-AE19-62706E023703}">
                      <ahyp:hlinkClr xmlns:ahyp="http://schemas.microsoft.com/office/drawing/2018/hyperlinkcolor" val="tx"/>
                    </a:ext>
                  </a:extLst>
                </a:hlinkClick>
              </a:rPr>
              <a:t>https://www.e-tar.lt/portal/en/legalAct/a0e4e8d04fc611efbdaea558de59136c/</a:t>
            </a:r>
            <a:r>
              <a:rPr lang="lt-LT" sz="1200" dirty="0">
                <a:solidFill>
                  <a:schemeClr val="accent1"/>
                </a:solidFill>
                <a:hlinkClick r:id="rId2">
                  <a:extLst>
                    <a:ext uri="{A12FA001-AC4F-418D-AE19-62706E023703}">
                      <ahyp:hlinkClr xmlns:ahyp="http://schemas.microsoft.com/office/drawing/2018/hyperlinkcolor" val="tx"/>
                    </a:ext>
                  </a:extLst>
                </a:hlinkClick>
              </a:rPr>
              <a:t>asr</a:t>
            </a:r>
            <a:endParaRPr lang="lt-LT" sz="1200" dirty="0">
              <a:solidFill>
                <a:schemeClr val="accent1"/>
              </a:solidFill>
            </a:endParaRPr>
          </a:p>
          <a:p>
            <a:endParaRPr lang="lt-LT" dirty="0"/>
          </a:p>
        </p:txBody>
      </p:sp>
      <p:sp>
        <p:nvSpPr>
          <p:cNvPr id="5" name="Rectangle 494">
            <a:extLst>
              <a:ext uri="{FF2B5EF4-FFF2-40B4-BE49-F238E27FC236}">
                <a16:creationId xmlns:a16="http://schemas.microsoft.com/office/drawing/2014/main" id="{E037269B-CB4C-97E1-991B-754B0EF1C780}"/>
              </a:ext>
            </a:extLst>
          </p:cNvPr>
          <p:cNvSpPr/>
          <p:nvPr/>
        </p:nvSpPr>
        <p:spPr>
          <a:xfrm>
            <a:off x="834813" y="2314113"/>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ndParaRPr>
          </a:p>
        </p:txBody>
      </p:sp>
      <p:sp>
        <p:nvSpPr>
          <p:cNvPr id="7" name="TextBox 6">
            <a:extLst>
              <a:ext uri="{FF2B5EF4-FFF2-40B4-BE49-F238E27FC236}">
                <a16:creationId xmlns:a16="http://schemas.microsoft.com/office/drawing/2014/main" id="{17BA368F-A15B-7EC1-B96A-401377716FED}"/>
              </a:ext>
            </a:extLst>
          </p:cNvPr>
          <p:cNvSpPr txBox="1"/>
          <p:nvPr/>
        </p:nvSpPr>
        <p:spPr>
          <a:xfrm>
            <a:off x="834813" y="2322475"/>
            <a:ext cx="5284660" cy="584775"/>
          </a:xfrm>
          <a:prstGeom prst="rect">
            <a:avLst/>
          </a:prstGeom>
          <a:noFill/>
        </p:spPr>
        <p:txBody>
          <a:bodyPr wrap="square" rtlCol="0">
            <a:spAutoFit/>
          </a:bodyPr>
          <a:lstStyle/>
          <a:p>
            <a:r>
              <a:rPr lang="lt-LT" sz="1600" dirty="0">
                <a:solidFill>
                  <a:schemeClr val="bg1"/>
                </a:solidFill>
                <a:latin typeface="Verdana" panose="020B0604030504040204" pitchFamily="34" charset="0"/>
                <a:ea typeface="Verdana" panose="020B0604030504040204" pitchFamily="34" charset="0"/>
              </a:rPr>
              <a:t>Paramą gavusios įmonės, iš kurių labai mažos, mažosios, vidutinės ir didelės (</a:t>
            </a:r>
            <a:r>
              <a:rPr lang="lt-LT" sz="1600" dirty="0">
                <a:solidFill>
                  <a:schemeClr val="bg2"/>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nuoroda</a:t>
            </a:r>
            <a:r>
              <a:rPr lang="lt-LT" sz="1600" dirty="0">
                <a:solidFill>
                  <a:schemeClr val="bg1"/>
                </a:solidFill>
                <a:latin typeface="Verdana" panose="020B0604030504040204" pitchFamily="34" charset="0"/>
                <a:ea typeface="Verdana" panose="020B0604030504040204" pitchFamily="34" charset="0"/>
              </a:rPr>
              <a:t>)</a:t>
            </a:r>
            <a:endParaRPr lang="en-GB" sz="1600" dirty="0">
              <a:solidFill>
                <a:schemeClr val="bg1"/>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84C9F951-AD80-AA53-6923-182977FEEF69}"/>
              </a:ext>
            </a:extLst>
          </p:cNvPr>
          <p:cNvSpPr txBox="1"/>
          <p:nvPr/>
        </p:nvSpPr>
        <p:spPr>
          <a:xfrm>
            <a:off x="834813" y="1850204"/>
            <a:ext cx="2513830" cy="369332"/>
          </a:xfrm>
          <a:prstGeom prst="rect">
            <a:avLst/>
          </a:prstGeom>
          <a:noFill/>
        </p:spPr>
        <p:txBody>
          <a:bodyPr wrap="none" rtlCol="0">
            <a:spAutoFit/>
          </a:bodyPr>
          <a:lstStyle/>
          <a:p>
            <a:r>
              <a:rPr lang="lt-LT" b="1" dirty="0">
                <a:solidFill>
                  <a:srgbClr val="302957"/>
                </a:solidFill>
                <a:latin typeface="Verdana" panose="020B0604030504040204" pitchFamily="34" charset="0"/>
                <a:ea typeface="Verdana" panose="020B0604030504040204" pitchFamily="34" charset="0"/>
              </a:rPr>
              <a:t>Produkto rodikliai</a:t>
            </a:r>
          </a:p>
        </p:txBody>
      </p:sp>
      <p:sp>
        <p:nvSpPr>
          <p:cNvPr id="11" name="Rectangle 494">
            <a:extLst>
              <a:ext uri="{FF2B5EF4-FFF2-40B4-BE49-F238E27FC236}">
                <a16:creationId xmlns:a16="http://schemas.microsoft.com/office/drawing/2014/main" id="{33BC94E4-033E-1621-0633-E9ADDC939F25}"/>
              </a:ext>
            </a:extLst>
          </p:cNvPr>
          <p:cNvSpPr/>
          <p:nvPr/>
        </p:nvSpPr>
        <p:spPr>
          <a:xfrm>
            <a:off x="834813" y="3023382"/>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t-LT" altLang="ko-KR" sz="1600" dirty="0">
                <a:solidFill>
                  <a:schemeClr val="bg1"/>
                </a:solidFill>
                <a:latin typeface="Verdana" panose="020B0604030504040204" pitchFamily="34" charset="0"/>
                <a:ea typeface="Verdana" panose="020B0604030504040204" pitchFamily="34" charset="0"/>
              </a:rPr>
              <a:t>Paramą dotacijomis gavusios įmonės </a:t>
            </a:r>
            <a:r>
              <a:rPr lang="lt-LT" sz="1600" dirty="0">
                <a:solidFill>
                  <a:schemeClr val="bg1"/>
                </a:solidFill>
                <a:latin typeface="Verdana" panose="020B0604030504040204" pitchFamily="34" charset="0"/>
                <a:ea typeface="Verdana" panose="020B0604030504040204" pitchFamily="34" charset="0"/>
              </a:rPr>
              <a:t>(</a:t>
            </a:r>
            <a:r>
              <a:rPr lang="lt-LT" sz="1600" dirty="0">
                <a:solidFill>
                  <a:schemeClr val="bg2"/>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nuoroda</a:t>
            </a:r>
            <a:r>
              <a:rPr lang="lt-LT"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highlight>
                <a:srgbClr val="FFFF00"/>
              </a:highlight>
              <a:latin typeface="Verdana" panose="020B0604030504040204" pitchFamily="34" charset="0"/>
            </a:endParaRPr>
          </a:p>
        </p:txBody>
      </p:sp>
      <p:sp>
        <p:nvSpPr>
          <p:cNvPr id="21" name="Rectangle 494">
            <a:extLst>
              <a:ext uri="{FF2B5EF4-FFF2-40B4-BE49-F238E27FC236}">
                <a16:creationId xmlns:a16="http://schemas.microsoft.com/office/drawing/2014/main" id="{C4F406F5-C9F7-D549-28EE-E79F475FA0A2}"/>
              </a:ext>
            </a:extLst>
          </p:cNvPr>
          <p:cNvSpPr/>
          <p:nvPr/>
        </p:nvSpPr>
        <p:spPr>
          <a:xfrm>
            <a:off x="7041855" y="3336238"/>
            <a:ext cx="4485054" cy="1278031"/>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dirty="0">
                <a:solidFill>
                  <a:srgbClr val="302757"/>
                </a:solidFill>
                <a:latin typeface="Verdana" panose="020B0604030504040204" pitchFamily="34" charset="0"/>
                <a:ea typeface="Verdana" panose="020B0604030504040204" pitchFamily="34" charset="0"/>
              </a:rPr>
              <a:t>įtraukiamas </a:t>
            </a:r>
            <a:r>
              <a:rPr lang="lt-LT" b="1" dirty="0">
                <a:solidFill>
                  <a:srgbClr val="302757"/>
                </a:solidFill>
                <a:latin typeface="Verdana" panose="020B0604030504040204" pitchFamily="34" charset="0"/>
                <a:ea typeface="Verdana" panose="020B0604030504040204" pitchFamily="34" charset="0"/>
              </a:rPr>
              <a:t>tik</a:t>
            </a:r>
            <a:r>
              <a:rPr lang="lt-LT" dirty="0">
                <a:solidFill>
                  <a:srgbClr val="302757"/>
                </a:solidFill>
                <a:latin typeface="Verdana" panose="020B0604030504040204" pitchFamily="34" charset="0"/>
                <a:ea typeface="Verdana" panose="020B0604030504040204" pitchFamily="34" charset="0"/>
              </a:rPr>
              <a:t> </a:t>
            </a:r>
            <a:r>
              <a:rPr lang="lt-LT" b="1" dirty="0">
                <a:solidFill>
                  <a:srgbClr val="302757"/>
                </a:solidFill>
                <a:latin typeface="Verdana" panose="020B0604030504040204" pitchFamily="34" charset="0"/>
                <a:ea typeface="Verdana" panose="020B0604030504040204" pitchFamily="34" charset="0"/>
              </a:rPr>
              <a:t>projekto vykdytojas</a:t>
            </a:r>
          </a:p>
        </p:txBody>
      </p:sp>
      <p:sp>
        <p:nvSpPr>
          <p:cNvPr id="23" name="Stačiakampis 22">
            <a:extLst>
              <a:ext uri="{FF2B5EF4-FFF2-40B4-BE49-F238E27FC236}">
                <a16:creationId xmlns:a16="http://schemas.microsoft.com/office/drawing/2014/main" id="{00704D84-9080-CD11-FEEA-606D7367789D}"/>
              </a:ext>
            </a:extLst>
          </p:cNvPr>
          <p:cNvSpPr/>
          <p:nvPr/>
        </p:nvSpPr>
        <p:spPr>
          <a:xfrm>
            <a:off x="7907266" y="4444366"/>
            <a:ext cx="4002178" cy="29788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Pasiekiami projekto pabaigoje</a:t>
            </a:r>
          </a:p>
        </p:txBody>
      </p:sp>
      <p:sp>
        <p:nvSpPr>
          <p:cNvPr id="33" name="Rodyklė: dešinėn 32">
            <a:extLst>
              <a:ext uri="{FF2B5EF4-FFF2-40B4-BE49-F238E27FC236}">
                <a16:creationId xmlns:a16="http://schemas.microsoft.com/office/drawing/2014/main" id="{54511A02-8994-7014-09C6-B4236F3246D8}"/>
              </a:ext>
            </a:extLst>
          </p:cNvPr>
          <p:cNvSpPr/>
          <p:nvPr/>
        </p:nvSpPr>
        <p:spPr>
          <a:xfrm>
            <a:off x="6084712" y="2219536"/>
            <a:ext cx="768443" cy="3689651"/>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dirty="0"/>
          </a:p>
        </p:txBody>
      </p:sp>
      <p:sp>
        <p:nvSpPr>
          <p:cNvPr id="45" name="Stačiakampis 44">
            <a:extLst>
              <a:ext uri="{FF2B5EF4-FFF2-40B4-BE49-F238E27FC236}">
                <a16:creationId xmlns:a16="http://schemas.microsoft.com/office/drawing/2014/main" id="{F7D49B64-2521-D48E-5F15-9711EC8E1453}"/>
              </a:ext>
            </a:extLst>
          </p:cNvPr>
          <p:cNvSpPr/>
          <p:nvPr/>
        </p:nvSpPr>
        <p:spPr>
          <a:xfrm>
            <a:off x="3252455" y="2133289"/>
            <a:ext cx="3052386" cy="238553"/>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Kartu pasirenkamas subrodiklis</a:t>
            </a:r>
          </a:p>
        </p:txBody>
      </p:sp>
      <p:sp>
        <p:nvSpPr>
          <p:cNvPr id="49" name="Rectangle 494">
            <a:extLst>
              <a:ext uri="{FF2B5EF4-FFF2-40B4-BE49-F238E27FC236}">
                <a16:creationId xmlns:a16="http://schemas.microsoft.com/office/drawing/2014/main" id="{0526613B-0786-A269-5688-CC3CF156989D}"/>
              </a:ext>
            </a:extLst>
          </p:cNvPr>
          <p:cNvSpPr/>
          <p:nvPr/>
        </p:nvSpPr>
        <p:spPr>
          <a:xfrm>
            <a:off x="834813" y="3755665"/>
            <a:ext cx="5061199" cy="1022812"/>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gavusios įmonės, daugiausia susijusios su gamybinėmis investicijomis švarių ir tausiai išteklius naudojančių technologijų srityje </a:t>
            </a:r>
            <a:r>
              <a:rPr lang="lt-LT" sz="1600" dirty="0">
                <a:solidFill>
                  <a:schemeClr val="bg1"/>
                </a:solidFill>
                <a:latin typeface="Verdana" panose="020B0604030504040204" pitchFamily="34" charset="0"/>
                <a:ea typeface="Verdana" panose="020B0604030504040204" pitchFamily="34" charset="0"/>
              </a:rPr>
              <a:t>(</a:t>
            </a:r>
            <a:r>
              <a:rPr lang="lt-LT" sz="1600" dirty="0">
                <a:solidFill>
                  <a:schemeClr val="bg2"/>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nuoroda</a:t>
            </a:r>
            <a:r>
              <a:rPr lang="lt-LT"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highlight>
                <a:srgbClr val="FFFF00"/>
              </a:highlight>
              <a:latin typeface="Verdana" panose="020B0604030504040204" pitchFamily="34" charset="0"/>
            </a:endParaRPr>
          </a:p>
        </p:txBody>
      </p:sp>
      <p:sp>
        <p:nvSpPr>
          <p:cNvPr id="51" name="Rectangle 494">
            <a:extLst>
              <a:ext uri="{FF2B5EF4-FFF2-40B4-BE49-F238E27FC236}">
                <a16:creationId xmlns:a16="http://schemas.microsoft.com/office/drawing/2014/main" id="{88949BD0-582F-5D6C-FA84-31B0A5A6251D}"/>
              </a:ext>
            </a:extLst>
          </p:cNvPr>
          <p:cNvSpPr/>
          <p:nvPr/>
        </p:nvSpPr>
        <p:spPr>
          <a:xfrm>
            <a:off x="834813" y="5047359"/>
            <a:ext cx="5061199" cy="1022812"/>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gavusios įmonės, daugiausia susijusios su gamybinėmis investicijomis skaitmeninių technologijų ir giliųjų technologijų inovacijų srityje </a:t>
            </a:r>
            <a:r>
              <a:rPr lang="lt-LT" sz="1600" dirty="0">
                <a:solidFill>
                  <a:schemeClr val="bg1"/>
                </a:solidFill>
                <a:latin typeface="Verdana" panose="020B0604030504040204" pitchFamily="34" charset="0"/>
                <a:ea typeface="Verdana" panose="020B0604030504040204" pitchFamily="34" charset="0"/>
              </a:rPr>
              <a:t>(</a:t>
            </a:r>
            <a:r>
              <a:rPr lang="lt-LT" sz="1600" dirty="0">
                <a:solidFill>
                  <a:schemeClr val="bg2"/>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nuoroda</a:t>
            </a:r>
            <a:r>
              <a:rPr lang="lt-LT"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highlight>
                <a:srgbClr val="FFFF00"/>
              </a:highlight>
              <a:latin typeface="Verdana" panose="020B0604030504040204" pitchFamily="34" charset="0"/>
            </a:endParaRPr>
          </a:p>
        </p:txBody>
      </p:sp>
      <p:sp>
        <p:nvSpPr>
          <p:cNvPr id="57" name="Stačiakampis 56">
            <a:extLst>
              <a:ext uri="{FF2B5EF4-FFF2-40B4-BE49-F238E27FC236}">
                <a16:creationId xmlns:a16="http://schemas.microsoft.com/office/drawing/2014/main" id="{3726B530-8C73-0ABB-0C9F-C6A5A88811DD}"/>
              </a:ext>
            </a:extLst>
          </p:cNvPr>
          <p:cNvSpPr/>
          <p:nvPr/>
        </p:nvSpPr>
        <p:spPr>
          <a:xfrm>
            <a:off x="2723536" y="4670445"/>
            <a:ext cx="1011622" cy="45870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Arba</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6871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6DED7-8FDC-C63E-48D7-113AA80A0FB4}"/>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E06903ED-AF07-B494-9C15-41DFD76399F9}"/>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Stebėsenos rodikliai</a:t>
            </a:r>
          </a:p>
        </p:txBody>
      </p:sp>
      <p:sp>
        <p:nvSpPr>
          <p:cNvPr id="2" name="TextBox 1">
            <a:extLst>
              <a:ext uri="{FF2B5EF4-FFF2-40B4-BE49-F238E27FC236}">
                <a16:creationId xmlns:a16="http://schemas.microsoft.com/office/drawing/2014/main" id="{BA5EB6FB-B59F-6907-2C94-7F6E0C2ADF9A}"/>
              </a:ext>
            </a:extLst>
          </p:cNvPr>
          <p:cNvSpPr txBox="1"/>
          <p:nvPr/>
        </p:nvSpPr>
        <p:spPr>
          <a:xfrm>
            <a:off x="1152512" y="6254874"/>
            <a:ext cx="6467060" cy="738664"/>
          </a:xfrm>
          <a:prstGeom prst="rect">
            <a:avLst/>
          </a:prstGeom>
          <a:noFill/>
        </p:spPr>
        <p:txBody>
          <a:bodyPr wrap="square" rtlCol="0">
            <a:spAutoFit/>
          </a:bodyPr>
          <a:lstStyle/>
          <a:p>
            <a:r>
              <a:rPr lang="en-US" sz="1200" dirty="0">
                <a:solidFill>
                  <a:schemeClr val="accent1"/>
                </a:solidFill>
              </a:rPr>
              <a:t>Vis</a:t>
            </a:r>
            <a:r>
              <a:rPr lang="lt-LT" sz="1200" dirty="0" err="1">
                <a:solidFill>
                  <a:schemeClr val="accent1"/>
                </a:solidFill>
              </a:rPr>
              <a:t>as</a:t>
            </a:r>
            <a:r>
              <a:rPr lang="en-US" sz="1200" dirty="0">
                <a:solidFill>
                  <a:schemeClr val="accent1"/>
                </a:solidFill>
              </a:rPr>
              <a:t> </a:t>
            </a:r>
            <a:r>
              <a:rPr lang="en-US" sz="1200" dirty="0" err="1">
                <a:solidFill>
                  <a:schemeClr val="accent1"/>
                </a:solidFill>
              </a:rPr>
              <a:t>steb</a:t>
            </a:r>
            <a:r>
              <a:rPr lang="lt-LT" sz="1200" dirty="0">
                <a:solidFill>
                  <a:schemeClr val="accent1"/>
                </a:solidFill>
              </a:rPr>
              <a:t>ėsenos rodiklių korteles galite rasti: </a:t>
            </a:r>
            <a:r>
              <a:rPr lang="lt-LT" sz="1200" dirty="0">
                <a:solidFill>
                  <a:srgbClr val="302957"/>
                </a:solidFill>
                <a:hlinkClick r:id="rId2">
                  <a:extLst>
                    <a:ext uri="{A12FA001-AC4F-418D-AE19-62706E023703}">
                      <ahyp:hlinkClr xmlns:ahyp="http://schemas.microsoft.com/office/drawing/2018/hyperlinkcolor" val="tx"/>
                    </a:ext>
                  </a:extLst>
                </a:hlinkClick>
              </a:rPr>
              <a:t>https://www.e-tar.lt/portal/en/legalAct/a0e4e8d04fc611efbdaea558de59136c/</a:t>
            </a:r>
            <a:r>
              <a:rPr lang="lt-LT" sz="1200" dirty="0">
                <a:solidFill>
                  <a:schemeClr val="accent1"/>
                </a:solidFill>
                <a:hlinkClick r:id="rId2">
                  <a:extLst>
                    <a:ext uri="{A12FA001-AC4F-418D-AE19-62706E023703}">
                      <ahyp:hlinkClr xmlns:ahyp="http://schemas.microsoft.com/office/drawing/2018/hyperlinkcolor" val="tx"/>
                    </a:ext>
                  </a:extLst>
                </a:hlinkClick>
              </a:rPr>
              <a:t>asr</a:t>
            </a:r>
            <a:endParaRPr lang="lt-LT" sz="1200" dirty="0">
              <a:solidFill>
                <a:schemeClr val="accent1"/>
              </a:solidFill>
            </a:endParaRPr>
          </a:p>
          <a:p>
            <a:endParaRPr lang="lt-LT" dirty="0"/>
          </a:p>
        </p:txBody>
      </p:sp>
      <p:sp>
        <p:nvSpPr>
          <p:cNvPr id="13" name="TextBox 12">
            <a:extLst>
              <a:ext uri="{FF2B5EF4-FFF2-40B4-BE49-F238E27FC236}">
                <a16:creationId xmlns:a16="http://schemas.microsoft.com/office/drawing/2014/main" id="{BE904DA4-E025-7811-3DCF-47BB42F1484E}"/>
              </a:ext>
            </a:extLst>
          </p:cNvPr>
          <p:cNvSpPr txBox="1"/>
          <p:nvPr/>
        </p:nvSpPr>
        <p:spPr>
          <a:xfrm>
            <a:off x="834812" y="1703620"/>
            <a:ext cx="6094520" cy="369332"/>
          </a:xfrm>
          <a:prstGeom prst="rect">
            <a:avLst/>
          </a:prstGeom>
          <a:noFill/>
        </p:spPr>
        <p:txBody>
          <a:bodyPr wrap="square">
            <a:spAutoFit/>
          </a:bodyPr>
          <a:lstStyle/>
          <a:p>
            <a:r>
              <a:rPr lang="lt-LT" b="1" dirty="0">
                <a:solidFill>
                  <a:srgbClr val="302957"/>
                </a:solidFill>
                <a:latin typeface="Verdana" panose="020B0604030504040204" pitchFamily="34" charset="0"/>
                <a:ea typeface="Verdana" panose="020B0604030504040204" pitchFamily="34" charset="0"/>
              </a:rPr>
              <a:t>Rezultato rodikliai</a:t>
            </a:r>
          </a:p>
        </p:txBody>
      </p:sp>
      <p:sp>
        <p:nvSpPr>
          <p:cNvPr id="15" name="Rectangle 494">
            <a:extLst>
              <a:ext uri="{FF2B5EF4-FFF2-40B4-BE49-F238E27FC236}">
                <a16:creationId xmlns:a16="http://schemas.microsoft.com/office/drawing/2014/main" id="{6C99EBE3-C092-CE1E-D112-64DFE45E3CE4}"/>
              </a:ext>
            </a:extLst>
          </p:cNvPr>
          <p:cNvSpPr/>
          <p:nvPr/>
        </p:nvSpPr>
        <p:spPr>
          <a:xfrm>
            <a:off x="832032" y="2195967"/>
            <a:ext cx="5061199" cy="775671"/>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Privačiosios investicijos, papildančios viešąją paramą, iš kurių dotacijos, finansinės priemonės (</a:t>
            </a:r>
            <a:r>
              <a:rPr lang="lt-LT" altLang="ko-KR" sz="1600" dirty="0">
                <a:solidFill>
                  <a:schemeClr val="bg2"/>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17" name="Rectangle 494">
            <a:extLst>
              <a:ext uri="{FF2B5EF4-FFF2-40B4-BE49-F238E27FC236}">
                <a16:creationId xmlns:a16="http://schemas.microsoft.com/office/drawing/2014/main" id="{0F382E5F-4969-4F55-B31F-7AFDFBE948C6}"/>
              </a:ext>
            </a:extLst>
          </p:cNvPr>
          <p:cNvSpPr/>
          <p:nvPr/>
        </p:nvSpPr>
        <p:spPr>
          <a:xfrm>
            <a:off x="832029" y="4190931"/>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gavusiuose subjektuose sukurtos mokslo tiriamojo darbo vietos (</a:t>
            </a:r>
            <a:r>
              <a:rPr lang="lt-LT" altLang="ko-KR" sz="1600" dirty="0">
                <a:solidFill>
                  <a:schemeClr val="bg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19" name="Rectangle 494">
            <a:extLst>
              <a:ext uri="{FF2B5EF4-FFF2-40B4-BE49-F238E27FC236}">
                <a16:creationId xmlns:a16="http://schemas.microsoft.com/office/drawing/2014/main" id="{A0BD7316-8BB6-C16F-994A-57D9C7AFB02C}"/>
              </a:ext>
            </a:extLst>
          </p:cNvPr>
          <p:cNvSpPr/>
          <p:nvPr/>
        </p:nvSpPr>
        <p:spPr>
          <a:xfrm>
            <a:off x="832028" y="4990788"/>
            <a:ext cx="5061199" cy="489406"/>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Produktų ar procesų inovacijas diegiančios MVĮ (</a:t>
            </a:r>
            <a:r>
              <a:rPr lang="lt-LT" altLang="ko-KR" sz="1600" dirty="0">
                <a:solidFill>
                  <a:schemeClr val="bg1"/>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25" name="Rectangle 494">
            <a:extLst>
              <a:ext uri="{FF2B5EF4-FFF2-40B4-BE49-F238E27FC236}">
                <a16:creationId xmlns:a16="http://schemas.microsoft.com/office/drawing/2014/main" id="{AED09045-C127-DF0D-A343-4991D88EF895}"/>
              </a:ext>
            </a:extLst>
          </p:cNvPr>
          <p:cNvSpPr/>
          <p:nvPr/>
        </p:nvSpPr>
        <p:spPr>
          <a:xfrm>
            <a:off x="6988044" y="2276805"/>
            <a:ext cx="4485055"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skaičiuojama </a:t>
            </a:r>
            <a:r>
              <a:rPr lang="lt-LT" sz="1600" b="1" dirty="0">
                <a:solidFill>
                  <a:srgbClr val="302757"/>
                </a:solidFill>
                <a:latin typeface="Verdana" panose="020B0604030504040204" pitchFamily="34" charset="0"/>
                <a:ea typeface="Verdana" panose="020B0604030504040204" pitchFamily="34" charset="0"/>
              </a:rPr>
              <a:t>projekto vykdytojo ir partnerių </a:t>
            </a:r>
            <a:r>
              <a:rPr lang="lt-LT" sz="1600" dirty="0">
                <a:solidFill>
                  <a:srgbClr val="302757"/>
                </a:solidFill>
                <a:latin typeface="Verdana" panose="020B0604030504040204" pitchFamily="34" charset="0"/>
                <a:ea typeface="Verdana" panose="020B0604030504040204" pitchFamily="34" charset="0"/>
              </a:rPr>
              <a:t>privačios investicijos</a:t>
            </a:r>
          </a:p>
        </p:txBody>
      </p:sp>
      <p:sp>
        <p:nvSpPr>
          <p:cNvPr id="27" name="Rectangle 494">
            <a:extLst>
              <a:ext uri="{FF2B5EF4-FFF2-40B4-BE49-F238E27FC236}">
                <a16:creationId xmlns:a16="http://schemas.microsoft.com/office/drawing/2014/main" id="{71165DCB-7FAA-3947-A366-4C70E8D5323E}"/>
              </a:ext>
            </a:extLst>
          </p:cNvPr>
          <p:cNvSpPr/>
          <p:nvPr/>
        </p:nvSpPr>
        <p:spPr>
          <a:xfrm>
            <a:off x="6988044" y="4239068"/>
            <a:ext cx="4485056"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skaičiuojama </a:t>
            </a:r>
            <a:r>
              <a:rPr lang="lt-LT" sz="1600" b="1" dirty="0">
                <a:solidFill>
                  <a:srgbClr val="302757"/>
                </a:solidFill>
                <a:latin typeface="Verdana" panose="020B0604030504040204" pitchFamily="34" charset="0"/>
                <a:ea typeface="Verdana" panose="020B0604030504040204" pitchFamily="34" charset="0"/>
              </a:rPr>
              <a:t>tik projekto vykdytojo</a:t>
            </a:r>
            <a:r>
              <a:rPr lang="lt-LT" sz="1600" dirty="0">
                <a:solidFill>
                  <a:srgbClr val="302757"/>
                </a:solidFill>
                <a:latin typeface="Verdana" panose="020B0604030504040204" pitchFamily="34" charset="0"/>
                <a:ea typeface="Verdana" panose="020B0604030504040204" pitchFamily="34" charset="0"/>
              </a:rPr>
              <a:t> sukurtos mokslo tiriamojo darbo vietos</a:t>
            </a:r>
          </a:p>
        </p:txBody>
      </p:sp>
      <p:sp>
        <p:nvSpPr>
          <p:cNvPr id="29" name="Rectangle 494">
            <a:extLst>
              <a:ext uri="{FF2B5EF4-FFF2-40B4-BE49-F238E27FC236}">
                <a16:creationId xmlns:a16="http://schemas.microsoft.com/office/drawing/2014/main" id="{2F84EA27-EC57-410B-EB83-A995822D26BE}"/>
              </a:ext>
            </a:extLst>
          </p:cNvPr>
          <p:cNvSpPr/>
          <p:nvPr/>
        </p:nvSpPr>
        <p:spPr>
          <a:xfrm>
            <a:off x="6956613" y="5380692"/>
            <a:ext cx="4516486"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skaičiuojamos </a:t>
            </a:r>
            <a:r>
              <a:rPr lang="lt-LT" sz="1600" b="1" dirty="0">
                <a:solidFill>
                  <a:srgbClr val="302757"/>
                </a:solidFill>
                <a:latin typeface="Verdana" panose="020B0604030504040204" pitchFamily="34" charset="0"/>
                <a:ea typeface="Verdana" panose="020B0604030504040204" pitchFamily="34" charset="0"/>
              </a:rPr>
              <a:t>tik projekto vykdytojo </a:t>
            </a:r>
            <a:r>
              <a:rPr lang="lt-LT" sz="1600" dirty="0">
                <a:solidFill>
                  <a:srgbClr val="302757"/>
                </a:solidFill>
                <a:latin typeface="Verdana" panose="020B0604030504040204" pitchFamily="34" charset="0"/>
                <a:ea typeface="Verdana" panose="020B0604030504040204" pitchFamily="34" charset="0"/>
              </a:rPr>
              <a:t>įdiegtos inovacijos</a:t>
            </a:r>
          </a:p>
        </p:txBody>
      </p:sp>
      <p:sp>
        <p:nvSpPr>
          <p:cNvPr id="31" name="Stačiakampis 30">
            <a:extLst>
              <a:ext uri="{FF2B5EF4-FFF2-40B4-BE49-F238E27FC236}">
                <a16:creationId xmlns:a16="http://schemas.microsoft.com/office/drawing/2014/main" id="{1FEF32A8-C46D-C435-80E8-6B0BE83212B4}"/>
              </a:ext>
            </a:extLst>
          </p:cNvPr>
          <p:cNvSpPr/>
          <p:nvPr/>
        </p:nvSpPr>
        <p:spPr>
          <a:xfrm>
            <a:off x="7985924" y="5954393"/>
            <a:ext cx="4002178" cy="3004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projekto pabaigoje</a:t>
            </a:r>
          </a:p>
        </p:txBody>
      </p:sp>
      <p:sp>
        <p:nvSpPr>
          <p:cNvPr id="35" name="Rodyklė: dešinėn 34">
            <a:extLst>
              <a:ext uri="{FF2B5EF4-FFF2-40B4-BE49-F238E27FC236}">
                <a16:creationId xmlns:a16="http://schemas.microsoft.com/office/drawing/2014/main" id="{DE63EC98-F104-79A6-1995-E3AD550A708C}"/>
              </a:ext>
            </a:extLst>
          </p:cNvPr>
          <p:cNvSpPr/>
          <p:nvPr/>
        </p:nvSpPr>
        <p:spPr>
          <a:xfrm>
            <a:off x="6025014" y="2297364"/>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7" name="Rodyklė: dešinėn 36">
            <a:extLst>
              <a:ext uri="{FF2B5EF4-FFF2-40B4-BE49-F238E27FC236}">
                <a16:creationId xmlns:a16="http://schemas.microsoft.com/office/drawing/2014/main" id="{6ED9E236-BF7E-1004-A35A-59F6550049B5}"/>
              </a:ext>
            </a:extLst>
          </p:cNvPr>
          <p:cNvSpPr/>
          <p:nvPr/>
        </p:nvSpPr>
        <p:spPr>
          <a:xfrm>
            <a:off x="6025015" y="4162309"/>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9" name="Rodyklė: dešinėn 38">
            <a:extLst>
              <a:ext uri="{FF2B5EF4-FFF2-40B4-BE49-F238E27FC236}">
                <a16:creationId xmlns:a16="http://schemas.microsoft.com/office/drawing/2014/main" id="{5F0772DF-FD41-A2EE-2F5B-7F87992348A0}"/>
              </a:ext>
            </a:extLst>
          </p:cNvPr>
          <p:cNvSpPr/>
          <p:nvPr/>
        </p:nvSpPr>
        <p:spPr>
          <a:xfrm>
            <a:off x="6049949" y="5048752"/>
            <a:ext cx="768443" cy="1004461"/>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1" name="Stačiakampis 40">
            <a:extLst>
              <a:ext uri="{FF2B5EF4-FFF2-40B4-BE49-F238E27FC236}">
                <a16:creationId xmlns:a16="http://schemas.microsoft.com/office/drawing/2014/main" id="{71A04830-EDA8-6FC4-36C6-1F309144A60C}"/>
              </a:ext>
            </a:extLst>
          </p:cNvPr>
          <p:cNvSpPr/>
          <p:nvPr/>
        </p:nvSpPr>
        <p:spPr>
          <a:xfrm>
            <a:off x="7985924" y="2828094"/>
            <a:ext cx="4002178" cy="29788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projekto pabaigoje</a:t>
            </a:r>
          </a:p>
        </p:txBody>
      </p:sp>
      <p:sp>
        <p:nvSpPr>
          <p:cNvPr id="43" name="Stačiakampis 42">
            <a:extLst>
              <a:ext uri="{FF2B5EF4-FFF2-40B4-BE49-F238E27FC236}">
                <a16:creationId xmlns:a16="http://schemas.microsoft.com/office/drawing/2014/main" id="{B685B75F-D37C-F2A1-20DE-5D98C32DDBE1}"/>
              </a:ext>
            </a:extLst>
          </p:cNvPr>
          <p:cNvSpPr/>
          <p:nvPr/>
        </p:nvSpPr>
        <p:spPr>
          <a:xfrm>
            <a:off x="7985924" y="4807418"/>
            <a:ext cx="4002178" cy="59520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projekto pabaigoje ir 1 m. po projekto</a:t>
            </a:r>
          </a:p>
        </p:txBody>
      </p:sp>
      <p:sp>
        <p:nvSpPr>
          <p:cNvPr id="47" name="Stačiakampis 46">
            <a:extLst>
              <a:ext uri="{FF2B5EF4-FFF2-40B4-BE49-F238E27FC236}">
                <a16:creationId xmlns:a16="http://schemas.microsoft.com/office/drawing/2014/main" id="{8E060D5C-3A5A-40D2-4C64-FBBB7C7C0ED7}"/>
              </a:ext>
            </a:extLst>
          </p:cNvPr>
          <p:cNvSpPr/>
          <p:nvPr/>
        </p:nvSpPr>
        <p:spPr>
          <a:xfrm>
            <a:off x="3381785" y="1985570"/>
            <a:ext cx="3052386" cy="238553"/>
          </a:xfrm>
          <a:prstGeom prst="rect">
            <a:avLst/>
          </a:prstGeom>
          <a:solidFill>
            <a:schemeClr val="accent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Kartu pasirenkamas subrodiklis</a:t>
            </a:r>
          </a:p>
        </p:txBody>
      </p:sp>
      <p:sp>
        <p:nvSpPr>
          <p:cNvPr id="6" name="Rectangle 494">
            <a:extLst>
              <a:ext uri="{FF2B5EF4-FFF2-40B4-BE49-F238E27FC236}">
                <a16:creationId xmlns:a16="http://schemas.microsoft.com/office/drawing/2014/main" id="{1ADCB07B-6A32-1064-EFEB-8074D4BA1447}"/>
              </a:ext>
            </a:extLst>
          </p:cNvPr>
          <p:cNvSpPr/>
          <p:nvPr/>
        </p:nvSpPr>
        <p:spPr>
          <a:xfrm>
            <a:off x="832029" y="3286941"/>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gavusiuose subjektuose sukurtos darbo vietos (</a:t>
            </a:r>
            <a:r>
              <a:rPr lang="lt-LT" altLang="ko-KR" sz="1600" dirty="0">
                <a:solidFill>
                  <a:schemeClr val="bg2"/>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10" name="Rectangle 494">
            <a:extLst>
              <a:ext uri="{FF2B5EF4-FFF2-40B4-BE49-F238E27FC236}">
                <a16:creationId xmlns:a16="http://schemas.microsoft.com/office/drawing/2014/main" id="{65D6A5CC-D338-0198-5230-B34F29FAB63A}"/>
              </a:ext>
            </a:extLst>
          </p:cNvPr>
          <p:cNvSpPr/>
          <p:nvPr/>
        </p:nvSpPr>
        <p:spPr>
          <a:xfrm>
            <a:off x="6988044" y="3269932"/>
            <a:ext cx="4485056"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skaičiuojama </a:t>
            </a:r>
            <a:r>
              <a:rPr lang="lt-LT" sz="1600" b="1" dirty="0">
                <a:solidFill>
                  <a:srgbClr val="302757"/>
                </a:solidFill>
                <a:latin typeface="Verdana" panose="020B0604030504040204" pitchFamily="34" charset="0"/>
                <a:ea typeface="Verdana" panose="020B0604030504040204" pitchFamily="34" charset="0"/>
              </a:rPr>
              <a:t>tik projekto vykdytojo</a:t>
            </a:r>
            <a:r>
              <a:rPr lang="lt-LT" sz="1600" dirty="0">
                <a:solidFill>
                  <a:srgbClr val="302757"/>
                </a:solidFill>
                <a:latin typeface="Verdana" panose="020B0604030504040204" pitchFamily="34" charset="0"/>
                <a:ea typeface="Verdana" panose="020B0604030504040204" pitchFamily="34" charset="0"/>
              </a:rPr>
              <a:t> sukurtos darbo vietos</a:t>
            </a:r>
          </a:p>
        </p:txBody>
      </p:sp>
      <p:sp>
        <p:nvSpPr>
          <p:cNvPr id="14" name="Stačiakampis 13">
            <a:extLst>
              <a:ext uri="{FF2B5EF4-FFF2-40B4-BE49-F238E27FC236}">
                <a16:creationId xmlns:a16="http://schemas.microsoft.com/office/drawing/2014/main" id="{FE01A2AC-0FA4-CF68-9420-78149F5A4144}"/>
              </a:ext>
            </a:extLst>
          </p:cNvPr>
          <p:cNvSpPr/>
          <p:nvPr/>
        </p:nvSpPr>
        <p:spPr>
          <a:xfrm>
            <a:off x="7985924" y="3866918"/>
            <a:ext cx="4002178" cy="23855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1 m. po projekto</a:t>
            </a:r>
          </a:p>
        </p:txBody>
      </p:sp>
      <p:sp>
        <p:nvSpPr>
          <p:cNvPr id="18" name="Rodyklė: dešinėn 17">
            <a:extLst>
              <a:ext uri="{FF2B5EF4-FFF2-40B4-BE49-F238E27FC236}">
                <a16:creationId xmlns:a16="http://schemas.microsoft.com/office/drawing/2014/main" id="{9011DD10-DC83-3F2A-B88D-4A4E36E13EF0}"/>
              </a:ext>
            </a:extLst>
          </p:cNvPr>
          <p:cNvSpPr/>
          <p:nvPr/>
        </p:nvSpPr>
        <p:spPr>
          <a:xfrm>
            <a:off x="6025013" y="3269932"/>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6" name="Stačiakampis 25">
            <a:extLst>
              <a:ext uri="{FF2B5EF4-FFF2-40B4-BE49-F238E27FC236}">
                <a16:creationId xmlns:a16="http://schemas.microsoft.com/office/drawing/2014/main" id="{E74B4363-EEF6-B8C1-6FE1-F6DB70523C4F}"/>
              </a:ext>
            </a:extLst>
          </p:cNvPr>
          <p:cNvSpPr/>
          <p:nvPr/>
        </p:nvSpPr>
        <p:spPr>
          <a:xfrm>
            <a:off x="2762865" y="3058149"/>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gamybos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30" name="Stačiakampis 29">
            <a:extLst>
              <a:ext uri="{FF2B5EF4-FFF2-40B4-BE49-F238E27FC236}">
                <a16:creationId xmlns:a16="http://schemas.microsoft.com/office/drawing/2014/main" id="{7CCEF62D-9EA5-BA87-E2AD-3FE4821B8FB6}"/>
              </a:ext>
            </a:extLst>
          </p:cNvPr>
          <p:cNvSpPr/>
          <p:nvPr/>
        </p:nvSpPr>
        <p:spPr>
          <a:xfrm>
            <a:off x="2762865" y="3977555"/>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k</a:t>
            </a:r>
            <a:r>
              <a:rPr lang="lt-LT" sz="1400" dirty="0" err="1">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ūrimo</a:t>
            </a: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34" name="Rectangle 494">
            <a:extLst>
              <a:ext uri="{FF2B5EF4-FFF2-40B4-BE49-F238E27FC236}">
                <a16:creationId xmlns:a16="http://schemas.microsoft.com/office/drawing/2014/main" id="{856146EE-A847-E15A-59D8-09A1F4C998D9}"/>
              </a:ext>
            </a:extLst>
          </p:cNvPr>
          <p:cNvSpPr/>
          <p:nvPr/>
        </p:nvSpPr>
        <p:spPr>
          <a:xfrm>
            <a:off x="832027" y="5652667"/>
            <a:ext cx="5061199" cy="489406"/>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Produktų ar procesų inovacijas diegiančios didelės (</a:t>
            </a:r>
            <a:r>
              <a:rPr lang="lt-LT" altLang="ko-KR" sz="1600" dirty="0">
                <a:solidFill>
                  <a:schemeClr val="bg1"/>
                </a:solidFill>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38" name="Stačiakampis 37">
            <a:extLst>
              <a:ext uri="{FF2B5EF4-FFF2-40B4-BE49-F238E27FC236}">
                <a16:creationId xmlns:a16="http://schemas.microsoft.com/office/drawing/2014/main" id="{F6CDED27-4C3C-E920-3047-CC81D1535412}"/>
              </a:ext>
            </a:extLst>
          </p:cNvPr>
          <p:cNvSpPr/>
          <p:nvPr/>
        </p:nvSpPr>
        <p:spPr>
          <a:xfrm>
            <a:off x="2644876" y="5369012"/>
            <a:ext cx="1001791" cy="32064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Arba</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42" name="Stačiakampis 41">
            <a:extLst>
              <a:ext uri="{FF2B5EF4-FFF2-40B4-BE49-F238E27FC236}">
                <a16:creationId xmlns:a16="http://schemas.microsoft.com/office/drawing/2014/main" id="{707A841F-B3A0-220F-A847-E35E9453B1FD}"/>
              </a:ext>
            </a:extLst>
          </p:cNvPr>
          <p:cNvSpPr/>
          <p:nvPr/>
        </p:nvSpPr>
        <p:spPr>
          <a:xfrm>
            <a:off x="2737928" y="4800418"/>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gamybos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107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F693A-39F1-C45D-18C0-354C587702D6}"/>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3EA37489-1F8B-A7B9-A665-65B9CB2B187A}"/>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Stebėsenos rodikliai</a:t>
            </a:r>
          </a:p>
        </p:txBody>
      </p:sp>
      <p:sp>
        <p:nvSpPr>
          <p:cNvPr id="2" name="TextBox 1">
            <a:extLst>
              <a:ext uri="{FF2B5EF4-FFF2-40B4-BE49-F238E27FC236}">
                <a16:creationId xmlns:a16="http://schemas.microsoft.com/office/drawing/2014/main" id="{27DF5372-6FAD-8190-2E8E-97A686B9A1B3}"/>
              </a:ext>
            </a:extLst>
          </p:cNvPr>
          <p:cNvSpPr txBox="1"/>
          <p:nvPr/>
        </p:nvSpPr>
        <p:spPr>
          <a:xfrm>
            <a:off x="1152512" y="6254874"/>
            <a:ext cx="6467060" cy="738664"/>
          </a:xfrm>
          <a:prstGeom prst="rect">
            <a:avLst/>
          </a:prstGeom>
          <a:noFill/>
        </p:spPr>
        <p:txBody>
          <a:bodyPr wrap="square" rtlCol="0">
            <a:spAutoFit/>
          </a:bodyPr>
          <a:lstStyle/>
          <a:p>
            <a:r>
              <a:rPr lang="en-US" sz="1200" dirty="0">
                <a:solidFill>
                  <a:schemeClr val="accent1"/>
                </a:solidFill>
              </a:rPr>
              <a:t>Vis</a:t>
            </a:r>
            <a:r>
              <a:rPr lang="lt-LT" sz="1200" dirty="0" err="1">
                <a:solidFill>
                  <a:schemeClr val="accent1"/>
                </a:solidFill>
              </a:rPr>
              <a:t>as</a:t>
            </a:r>
            <a:r>
              <a:rPr lang="en-US" sz="1200" dirty="0">
                <a:solidFill>
                  <a:schemeClr val="accent1"/>
                </a:solidFill>
              </a:rPr>
              <a:t> </a:t>
            </a:r>
            <a:r>
              <a:rPr lang="en-US" sz="1200" dirty="0" err="1">
                <a:solidFill>
                  <a:schemeClr val="accent1"/>
                </a:solidFill>
              </a:rPr>
              <a:t>steb</a:t>
            </a:r>
            <a:r>
              <a:rPr lang="lt-LT" sz="1200" dirty="0">
                <a:solidFill>
                  <a:schemeClr val="accent1"/>
                </a:solidFill>
              </a:rPr>
              <a:t>ėsenos rodiklių korteles galite rasti: </a:t>
            </a:r>
            <a:r>
              <a:rPr lang="lt-LT" sz="1200" dirty="0">
                <a:solidFill>
                  <a:srgbClr val="302957"/>
                </a:solidFill>
                <a:hlinkClick r:id="rId2">
                  <a:extLst>
                    <a:ext uri="{A12FA001-AC4F-418D-AE19-62706E023703}">
                      <ahyp:hlinkClr xmlns:ahyp="http://schemas.microsoft.com/office/drawing/2018/hyperlinkcolor" val="tx"/>
                    </a:ext>
                  </a:extLst>
                </a:hlinkClick>
              </a:rPr>
              <a:t>https://www.e-tar.lt/portal/en/legalAct/a0e4e8d04fc611efbdaea558de59136c/</a:t>
            </a:r>
            <a:r>
              <a:rPr lang="lt-LT" sz="1200" dirty="0">
                <a:solidFill>
                  <a:schemeClr val="accent1"/>
                </a:solidFill>
                <a:hlinkClick r:id="rId2">
                  <a:extLst>
                    <a:ext uri="{A12FA001-AC4F-418D-AE19-62706E023703}">
                      <ahyp:hlinkClr xmlns:ahyp="http://schemas.microsoft.com/office/drawing/2018/hyperlinkcolor" val="tx"/>
                    </a:ext>
                  </a:extLst>
                </a:hlinkClick>
              </a:rPr>
              <a:t>asr</a:t>
            </a:r>
            <a:endParaRPr lang="lt-LT" sz="1200" dirty="0">
              <a:solidFill>
                <a:schemeClr val="accent1"/>
              </a:solidFill>
            </a:endParaRPr>
          </a:p>
          <a:p>
            <a:endParaRPr lang="lt-LT" dirty="0"/>
          </a:p>
        </p:txBody>
      </p:sp>
      <p:sp>
        <p:nvSpPr>
          <p:cNvPr id="13" name="TextBox 12">
            <a:extLst>
              <a:ext uri="{FF2B5EF4-FFF2-40B4-BE49-F238E27FC236}">
                <a16:creationId xmlns:a16="http://schemas.microsoft.com/office/drawing/2014/main" id="{EBAD1EB9-F807-4831-7719-C78052AB749E}"/>
              </a:ext>
            </a:extLst>
          </p:cNvPr>
          <p:cNvSpPr txBox="1"/>
          <p:nvPr/>
        </p:nvSpPr>
        <p:spPr>
          <a:xfrm>
            <a:off x="834812" y="1703620"/>
            <a:ext cx="6094520" cy="369332"/>
          </a:xfrm>
          <a:prstGeom prst="rect">
            <a:avLst/>
          </a:prstGeom>
          <a:noFill/>
        </p:spPr>
        <p:txBody>
          <a:bodyPr wrap="square">
            <a:spAutoFit/>
          </a:bodyPr>
          <a:lstStyle/>
          <a:p>
            <a:r>
              <a:rPr lang="lt-LT" b="1" dirty="0">
                <a:solidFill>
                  <a:srgbClr val="302957"/>
                </a:solidFill>
                <a:latin typeface="Verdana" panose="020B0604030504040204" pitchFamily="34" charset="0"/>
                <a:ea typeface="Verdana" panose="020B0604030504040204" pitchFamily="34" charset="0"/>
              </a:rPr>
              <a:t>Rezultato rodikliai</a:t>
            </a:r>
          </a:p>
        </p:txBody>
      </p:sp>
      <p:sp>
        <p:nvSpPr>
          <p:cNvPr id="15" name="Rectangle 494">
            <a:extLst>
              <a:ext uri="{FF2B5EF4-FFF2-40B4-BE49-F238E27FC236}">
                <a16:creationId xmlns:a16="http://schemas.microsoft.com/office/drawing/2014/main" id="{785384FE-997A-97F5-9C03-139C352764A8}"/>
              </a:ext>
            </a:extLst>
          </p:cNvPr>
          <p:cNvSpPr/>
          <p:nvPr/>
        </p:nvSpPr>
        <p:spPr>
          <a:xfrm>
            <a:off x="832032" y="2195967"/>
            <a:ext cx="5061199" cy="775671"/>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dirty="0"/>
              <a:t>Pateiktos patentų paraiškos</a:t>
            </a:r>
            <a:r>
              <a:rPr lang="lt-LT" altLang="ko-KR" sz="1600" dirty="0">
                <a:solidFill>
                  <a:schemeClr val="bg1"/>
                </a:solidFill>
                <a:latin typeface="Verdana" panose="020B0604030504040204" pitchFamily="34" charset="0"/>
                <a:ea typeface="Verdana" panose="020B0604030504040204" pitchFamily="34" charset="0"/>
              </a:rPr>
              <a:t> (</a:t>
            </a:r>
            <a:r>
              <a:rPr lang="lt-LT" altLang="ko-KR" sz="1600" dirty="0">
                <a:solidFill>
                  <a:schemeClr val="bg2"/>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19" name="Rectangle 494">
            <a:extLst>
              <a:ext uri="{FF2B5EF4-FFF2-40B4-BE49-F238E27FC236}">
                <a16:creationId xmlns:a16="http://schemas.microsoft.com/office/drawing/2014/main" id="{8CF86CBD-2846-A08E-9262-CB60F709EF6E}"/>
              </a:ext>
            </a:extLst>
          </p:cNvPr>
          <p:cNvSpPr/>
          <p:nvPr/>
        </p:nvSpPr>
        <p:spPr>
          <a:xfrm>
            <a:off x="832028" y="4698387"/>
            <a:ext cx="5061199" cy="1256005"/>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Investicijas gavusios įmonės pajamos, gautos iš tiesiogiai projekto metu sukurtų ir (arba) rinkai pateiktų technologijų (</a:t>
            </a:r>
            <a:r>
              <a:rPr lang="lt-LT" altLang="ko-KR" sz="1600" dirty="0">
                <a:solidFill>
                  <a:schemeClr val="bg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25" name="Rectangle 494">
            <a:extLst>
              <a:ext uri="{FF2B5EF4-FFF2-40B4-BE49-F238E27FC236}">
                <a16:creationId xmlns:a16="http://schemas.microsoft.com/office/drawing/2014/main" id="{CFE0FEB5-0B59-3EAF-853D-37C884F2D058}"/>
              </a:ext>
            </a:extLst>
          </p:cNvPr>
          <p:cNvSpPr/>
          <p:nvPr/>
        </p:nvSpPr>
        <p:spPr>
          <a:xfrm>
            <a:off x="6988044" y="2276805"/>
            <a:ext cx="4485055"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skaičiuojamos </a:t>
            </a:r>
            <a:r>
              <a:rPr lang="lt-LT" sz="1600" b="1" dirty="0">
                <a:solidFill>
                  <a:srgbClr val="302757"/>
                </a:solidFill>
                <a:latin typeface="Verdana" panose="020B0604030504040204" pitchFamily="34" charset="0"/>
                <a:ea typeface="Verdana" panose="020B0604030504040204" pitchFamily="34" charset="0"/>
              </a:rPr>
              <a:t>projekto vykdytojo </a:t>
            </a:r>
            <a:r>
              <a:rPr lang="lt-LT" sz="1600" dirty="0">
                <a:solidFill>
                  <a:srgbClr val="302757"/>
                </a:solidFill>
                <a:latin typeface="Verdana" panose="020B0604030504040204" pitchFamily="34" charset="0"/>
                <a:ea typeface="Verdana" panose="020B0604030504040204" pitchFamily="34" charset="0"/>
              </a:rPr>
              <a:t>pateiktos patentų paraiškos</a:t>
            </a:r>
          </a:p>
        </p:txBody>
      </p:sp>
      <p:sp>
        <p:nvSpPr>
          <p:cNvPr id="29" name="Rectangle 494">
            <a:extLst>
              <a:ext uri="{FF2B5EF4-FFF2-40B4-BE49-F238E27FC236}">
                <a16:creationId xmlns:a16="http://schemas.microsoft.com/office/drawing/2014/main" id="{2ACA29A4-473C-0C9F-7CB4-1D5E2EF57CDA}"/>
              </a:ext>
            </a:extLst>
          </p:cNvPr>
          <p:cNvSpPr/>
          <p:nvPr/>
        </p:nvSpPr>
        <p:spPr>
          <a:xfrm>
            <a:off x="6988043" y="4931465"/>
            <a:ext cx="4516486"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skaičiuojamos </a:t>
            </a:r>
            <a:r>
              <a:rPr lang="lt-LT" sz="1600" b="1" dirty="0">
                <a:solidFill>
                  <a:srgbClr val="302757"/>
                </a:solidFill>
                <a:latin typeface="Verdana" panose="020B0604030504040204" pitchFamily="34" charset="0"/>
                <a:ea typeface="Verdana" panose="020B0604030504040204" pitchFamily="34" charset="0"/>
              </a:rPr>
              <a:t>tik projekto vykdytojo </a:t>
            </a:r>
            <a:r>
              <a:rPr lang="lt-LT" sz="1600" dirty="0">
                <a:solidFill>
                  <a:srgbClr val="302757"/>
                </a:solidFill>
                <a:latin typeface="Verdana" panose="020B0604030504040204" pitchFamily="34" charset="0"/>
                <a:ea typeface="Verdana" panose="020B0604030504040204" pitchFamily="34" charset="0"/>
              </a:rPr>
              <a:t>pajamos</a:t>
            </a:r>
          </a:p>
        </p:txBody>
      </p:sp>
      <p:sp>
        <p:nvSpPr>
          <p:cNvPr id="31" name="Stačiakampis 30">
            <a:extLst>
              <a:ext uri="{FF2B5EF4-FFF2-40B4-BE49-F238E27FC236}">
                <a16:creationId xmlns:a16="http://schemas.microsoft.com/office/drawing/2014/main" id="{F97CF1A5-E83F-3617-C39B-708D3D7849B7}"/>
              </a:ext>
            </a:extLst>
          </p:cNvPr>
          <p:cNvSpPr/>
          <p:nvPr/>
        </p:nvSpPr>
        <p:spPr>
          <a:xfrm>
            <a:off x="7983363" y="5545459"/>
            <a:ext cx="4002178" cy="3004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3 m. po projekto</a:t>
            </a:r>
          </a:p>
        </p:txBody>
      </p:sp>
      <p:sp>
        <p:nvSpPr>
          <p:cNvPr id="35" name="Rodyklė: dešinėn 34">
            <a:extLst>
              <a:ext uri="{FF2B5EF4-FFF2-40B4-BE49-F238E27FC236}">
                <a16:creationId xmlns:a16="http://schemas.microsoft.com/office/drawing/2014/main" id="{FBF570D2-CD8C-D7C6-9856-4FE8F59B066F}"/>
              </a:ext>
            </a:extLst>
          </p:cNvPr>
          <p:cNvSpPr/>
          <p:nvPr/>
        </p:nvSpPr>
        <p:spPr>
          <a:xfrm>
            <a:off x="6025014" y="2297364"/>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41" name="Stačiakampis 40">
            <a:extLst>
              <a:ext uri="{FF2B5EF4-FFF2-40B4-BE49-F238E27FC236}">
                <a16:creationId xmlns:a16="http://schemas.microsoft.com/office/drawing/2014/main" id="{683F05C2-A9A1-105E-D29D-6E46D0639BDE}"/>
              </a:ext>
            </a:extLst>
          </p:cNvPr>
          <p:cNvSpPr/>
          <p:nvPr/>
        </p:nvSpPr>
        <p:spPr>
          <a:xfrm>
            <a:off x="7888270" y="2828094"/>
            <a:ext cx="4099832" cy="30780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iki projekto pabaigos</a:t>
            </a:r>
          </a:p>
        </p:txBody>
      </p:sp>
      <p:sp>
        <p:nvSpPr>
          <p:cNvPr id="6" name="Rectangle 494">
            <a:extLst>
              <a:ext uri="{FF2B5EF4-FFF2-40B4-BE49-F238E27FC236}">
                <a16:creationId xmlns:a16="http://schemas.microsoft.com/office/drawing/2014/main" id="{8AB58CCE-3F03-29CA-66B1-35F028ECBF1D}"/>
              </a:ext>
            </a:extLst>
          </p:cNvPr>
          <p:cNvSpPr/>
          <p:nvPr/>
        </p:nvSpPr>
        <p:spPr>
          <a:xfrm>
            <a:off x="832029" y="3286941"/>
            <a:ext cx="5061199" cy="1040453"/>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Įmonių darbuotojai, baigę mokymus, susijusius su STEP ypatingos svarbos technologijų gamyba (</a:t>
            </a:r>
            <a:r>
              <a:rPr lang="lt-LT" altLang="ko-KR" sz="1600" dirty="0">
                <a:solidFill>
                  <a:schemeClr val="bg2"/>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10" name="Rectangle 494">
            <a:extLst>
              <a:ext uri="{FF2B5EF4-FFF2-40B4-BE49-F238E27FC236}">
                <a16:creationId xmlns:a16="http://schemas.microsoft.com/office/drawing/2014/main" id="{BE5DC978-014A-9835-C0EA-1E0A8E5D24A8}"/>
              </a:ext>
            </a:extLst>
          </p:cNvPr>
          <p:cNvSpPr/>
          <p:nvPr/>
        </p:nvSpPr>
        <p:spPr>
          <a:xfrm>
            <a:off x="6988043" y="3424724"/>
            <a:ext cx="4485056" cy="613994"/>
          </a:xfrm>
          <a:prstGeom prst="rect">
            <a:avLst/>
          </a:prstGeom>
          <a:solidFill>
            <a:srgbClr val="7E9CE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skaičiuojami</a:t>
            </a:r>
            <a:r>
              <a:rPr lang="lt-LT" sz="1600" b="1" dirty="0">
                <a:solidFill>
                  <a:srgbClr val="302757"/>
                </a:solidFill>
                <a:latin typeface="Verdana" panose="020B0604030504040204" pitchFamily="34" charset="0"/>
                <a:ea typeface="Verdana" panose="020B0604030504040204" pitchFamily="34" charset="0"/>
              </a:rPr>
              <a:t> projekto vykdytojo</a:t>
            </a:r>
            <a:r>
              <a:rPr lang="lt-LT" sz="1600" dirty="0">
                <a:solidFill>
                  <a:srgbClr val="302757"/>
                </a:solidFill>
                <a:latin typeface="Verdana" panose="020B0604030504040204" pitchFamily="34" charset="0"/>
                <a:ea typeface="Verdana" panose="020B0604030504040204" pitchFamily="34" charset="0"/>
              </a:rPr>
              <a:t> darbuotojai</a:t>
            </a:r>
          </a:p>
        </p:txBody>
      </p:sp>
      <p:sp>
        <p:nvSpPr>
          <p:cNvPr id="14" name="Stačiakampis 13">
            <a:extLst>
              <a:ext uri="{FF2B5EF4-FFF2-40B4-BE49-F238E27FC236}">
                <a16:creationId xmlns:a16="http://schemas.microsoft.com/office/drawing/2014/main" id="{2282922D-2ACD-6B71-B97C-53E35235B2A1}"/>
              </a:ext>
            </a:extLst>
          </p:cNvPr>
          <p:cNvSpPr/>
          <p:nvPr/>
        </p:nvSpPr>
        <p:spPr>
          <a:xfrm>
            <a:off x="7888270" y="4004579"/>
            <a:ext cx="4099832" cy="30048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Pasiekiamas iki projekto pabaigos</a:t>
            </a:r>
          </a:p>
        </p:txBody>
      </p:sp>
      <p:sp>
        <p:nvSpPr>
          <p:cNvPr id="18" name="Rodyklė: dešinėn 17">
            <a:extLst>
              <a:ext uri="{FF2B5EF4-FFF2-40B4-BE49-F238E27FC236}">
                <a16:creationId xmlns:a16="http://schemas.microsoft.com/office/drawing/2014/main" id="{81012B10-7C49-D37C-DCA9-C043A567E9F5}"/>
              </a:ext>
            </a:extLst>
          </p:cNvPr>
          <p:cNvSpPr/>
          <p:nvPr/>
        </p:nvSpPr>
        <p:spPr>
          <a:xfrm>
            <a:off x="6025012" y="3424724"/>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6" name="Stačiakampis 25">
            <a:extLst>
              <a:ext uri="{FF2B5EF4-FFF2-40B4-BE49-F238E27FC236}">
                <a16:creationId xmlns:a16="http://schemas.microsoft.com/office/drawing/2014/main" id="{85C39B4A-FB0B-6D3C-9CF6-CCBB8D4C2611}"/>
              </a:ext>
            </a:extLst>
          </p:cNvPr>
          <p:cNvSpPr/>
          <p:nvPr/>
        </p:nvSpPr>
        <p:spPr>
          <a:xfrm>
            <a:off x="2762865" y="3058149"/>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a:t>
            </a:r>
            <a:r>
              <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mokymų</a:t>
            </a: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5" name="Stačiakampis 4">
            <a:extLst>
              <a:ext uri="{FF2B5EF4-FFF2-40B4-BE49-F238E27FC236}">
                <a16:creationId xmlns:a16="http://schemas.microsoft.com/office/drawing/2014/main" id="{4CCAAEF3-3464-5856-9F96-47405E0BC8EB}"/>
              </a:ext>
            </a:extLst>
          </p:cNvPr>
          <p:cNvSpPr/>
          <p:nvPr/>
        </p:nvSpPr>
        <p:spPr>
          <a:xfrm>
            <a:off x="2737928" y="2069691"/>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a:t>
            </a:r>
            <a:r>
              <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galimas rinktis kūrimo</a:t>
            </a: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8" name="Rodyklė: dešinėn 7">
            <a:extLst>
              <a:ext uri="{FF2B5EF4-FFF2-40B4-BE49-F238E27FC236}">
                <a16:creationId xmlns:a16="http://schemas.microsoft.com/office/drawing/2014/main" id="{F8791C12-6BF3-957E-EAE3-92AE8E8C86F0}"/>
              </a:ext>
            </a:extLst>
          </p:cNvPr>
          <p:cNvSpPr/>
          <p:nvPr/>
        </p:nvSpPr>
        <p:spPr>
          <a:xfrm>
            <a:off x="6025011" y="4959419"/>
            <a:ext cx="768443" cy="613994"/>
          </a:xfrm>
          <a:prstGeom prst="rightArrow">
            <a:avLst>
              <a:gd name="adj1" fmla="val 50000"/>
              <a:gd name="adj2" fmla="val 50001"/>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216200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C1C3A-824B-0D41-66A6-F71C19539871}"/>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3E8D979A-0734-2CAD-3105-374C3A4B7B6E}"/>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Rodiklių</a:t>
            </a:r>
          </a:p>
          <a:p>
            <a:r>
              <a:rPr lang="lt-LT" sz="2800" b="1" dirty="0">
                <a:solidFill>
                  <a:schemeClr val="accent1"/>
                </a:solidFill>
              </a:rPr>
              <a:t>pasiekimo</a:t>
            </a:r>
          </a:p>
          <a:p>
            <a:r>
              <a:rPr lang="lt-LT" sz="2800" b="1" dirty="0">
                <a:solidFill>
                  <a:schemeClr val="accent1"/>
                </a:solidFill>
              </a:rPr>
              <a:t>skaičiavimas</a:t>
            </a:r>
          </a:p>
        </p:txBody>
      </p:sp>
      <p:sp>
        <p:nvSpPr>
          <p:cNvPr id="2" name="TextBox 1">
            <a:extLst>
              <a:ext uri="{FF2B5EF4-FFF2-40B4-BE49-F238E27FC236}">
                <a16:creationId xmlns:a16="http://schemas.microsoft.com/office/drawing/2014/main" id="{EB527E2B-2883-22AF-A35D-31EFB0D72948}"/>
              </a:ext>
            </a:extLst>
          </p:cNvPr>
          <p:cNvSpPr txBox="1"/>
          <p:nvPr/>
        </p:nvSpPr>
        <p:spPr>
          <a:xfrm>
            <a:off x="1152512" y="6254874"/>
            <a:ext cx="6467060" cy="738664"/>
          </a:xfrm>
          <a:prstGeom prst="rect">
            <a:avLst/>
          </a:prstGeom>
          <a:noFill/>
        </p:spPr>
        <p:txBody>
          <a:bodyPr wrap="square" rtlCol="0">
            <a:spAutoFit/>
          </a:bodyPr>
          <a:lstStyle/>
          <a:p>
            <a:r>
              <a:rPr lang="en-US" sz="1200" dirty="0">
                <a:solidFill>
                  <a:schemeClr val="accent1"/>
                </a:solidFill>
              </a:rPr>
              <a:t>Vis</a:t>
            </a:r>
            <a:r>
              <a:rPr lang="lt-LT" sz="1200" dirty="0" err="1">
                <a:solidFill>
                  <a:schemeClr val="accent1"/>
                </a:solidFill>
              </a:rPr>
              <a:t>as</a:t>
            </a:r>
            <a:r>
              <a:rPr lang="en-US" sz="1200" dirty="0">
                <a:solidFill>
                  <a:schemeClr val="accent1"/>
                </a:solidFill>
              </a:rPr>
              <a:t> </a:t>
            </a:r>
            <a:r>
              <a:rPr lang="en-US" sz="1200" dirty="0" err="1">
                <a:solidFill>
                  <a:schemeClr val="accent1"/>
                </a:solidFill>
              </a:rPr>
              <a:t>steb</a:t>
            </a:r>
            <a:r>
              <a:rPr lang="lt-LT" sz="1200" dirty="0">
                <a:solidFill>
                  <a:schemeClr val="accent1"/>
                </a:solidFill>
              </a:rPr>
              <a:t>ėsenos rodiklių korteles galite rasti: </a:t>
            </a:r>
            <a:r>
              <a:rPr lang="lt-LT" sz="1200" dirty="0">
                <a:solidFill>
                  <a:srgbClr val="302957"/>
                </a:solidFill>
                <a:hlinkClick r:id="rId2">
                  <a:extLst>
                    <a:ext uri="{A12FA001-AC4F-418D-AE19-62706E023703}">
                      <ahyp:hlinkClr xmlns:ahyp="http://schemas.microsoft.com/office/drawing/2018/hyperlinkcolor" val="tx"/>
                    </a:ext>
                  </a:extLst>
                </a:hlinkClick>
              </a:rPr>
              <a:t>https://www.e-tar.lt/portal/en/legalAct/a0e4e8d04fc611efbdaea558de59136c/</a:t>
            </a:r>
            <a:r>
              <a:rPr lang="lt-LT" sz="1200" dirty="0">
                <a:solidFill>
                  <a:schemeClr val="accent1"/>
                </a:solidFill>
                <a:hlinkClick r:id="rId2">
                  <a:extLst>
                    <a:ext uri="{A12FA001-AC4F-418D-AE19-62706E023703}">
                      <ahyp:hlinkClr xmlns:ahyp="http://schemas.microsoft.com/office/drawing/2018/hyperlinkcolor" val="tx"/>
                    </a:ext>
                  </a:extLst>
                </a:hlinkClick>
              </a:rPr>
              <a:t>asr</a:t>
            </a:r>
            <a:endParaRPr lang="lt-LT" sz="1200" dirty="0">
              <a:solidFill>
                <a:schemeClr val="accent1"/>
              </a:solidFill>
            </a:endParaRPr>
          </a:p>
          <a:p>
            <a:endParaRPr lang="lt-LT" dirty="0"/>
          </a:p>
        </p:txBody>
      </p:sp>
      <p:sp>
        <p:nvSpPr>
          <p:cNvPr id="17" name="Rectangle 494">
            <a:extLst>
              <a:ext uri="{FF2B5EF4-FFF2-40B4-BE49-F238E27FC236}">
                <a16:creationId xmlns:a16="http://schemas.microsoft.com/office/drawing/2014/main" id="{AAFC79FC-3D3B-D892-E2B0-F7F01755FF78}"/>
              </a:ext>
            </a:extLst>
          </p:cNvPr>
          <p:cNvSpPr/>
          <p:nvPr/>
        </p:nvSpPr>
        <p:spPr>
          <a:xfrm>
            <a:off x="832029" y="4190931"/>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gavusiuose subjektuose sukurtos mokslo tiriamojo darbo vietos (</a:t>
            </a:r>
            <a:r>
              <a:rPr lang="lt-LT" altLang="ko-KR" sz="1600" dirty="0">
                <a:solidFill>
                  <a:schemeClr val="bg1"/>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27" name="Rectangle 494">
            <a:extLst>
              <a:ext uri="{FF2B5EF4-FFF2-40B4-BE49-F238E27FC236}">
                <a16:creationId xmlns:a16="http://schemas.microsoft.com/office/drawing/2014/main" id="{7CFE08AD-DB2C-2C44-4FE4-B43452CA1986}"/>
              </a:ext>
            </a:extLst>
          </p:cNvPr>
          <p:cNvSpPr/>
          <p:nvPr/>
        </p:nvSpPr>
        <p:spPr>
          <a:xfrm>
            <a:off x="1406013" y="2463992"/>
            <a:ext cx="10156722" cy="1172140"/>
          </a:xfrm>
          <a:prstGeom prst="rect">
            <a:avLst/>
          </a:prstGeom>
          <a:solidFill>
            <a:schemeClr val="accent3">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Rodiklis matuojamas darbo vietomis, išreikštomis metiniais vidutiniais darbo dienos ekvivalentais (VDDE), sukurtomis pagal projektu remiamą veiklą, kaip skirtumas tarp metinio VDDE skaičiaus projekto pradžioje ir VDDE skaičiaus praėjus vieneriems metams po projekto finansavimo pabaigos.</a:t>
            </a:r>
          </a:p>
        </p:txBody>
      </p:sp>
      <p:sp>
        <p:nvSpPr>
          <p:cNvPr id="6" name="Rectangle 494">
            <a:extLst>
              <a:ext uri="{FF2B5EF4-FFF2-40B4-BE49-F238E27FC236}">
                <a16:creationId xmlns:a16="http://schemas.microsoft.com/office/drawing/2014/main" id="{54D6B0D2-0803-6DA4-C1CC-AAC00D6485D6}"/>
              </a:ext>
            </a:extLst>
          </p:cNvPr>
          <p:cNvSpPr/>
          <p:nvPr/>
        </p:nvSpPr>
        <p:spPr>
          <a:xfrm>
            <a:off x="232265" y="1913612"/>
            <a:ext cx="5061199" cy="579977"/>
          </a:xfrm>
          <a:prstGeom prst="rect">
            <a:avLst/>
          </a:prstGeom>
          <a:solidFill>
            <a:srgbClr val="30295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altLang="ko-KR" sz="1600" dirty="0">
                <a:solidFill>
                  <a:schemeClr val="bg1"/>
                </a:solidFill>
                <a:latin typeface="Verdana" panose="020B0604030504040204" pitchFamily="34" charset="0"/>
                <a:ea typeface="Verdana" panose="020B0604030504040204" pitchFamily="34" charset="0"/>
              </a:rPr>
              <a:t>Paramą gavusiuose subjektuose sukurtos darbo vietos (</a:t>
            </a:r>
            <a:r>
              <a:rPr lang="lt-LT" altLang="ko-KR" sz="1600" dirty="0">
                <a:solidFill>
                  <a:schemeClr val="bg2"/>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nuoroda</a:t>
            </a:r>
            <a:r>
              <a:rPr lang="lt-LT" altLang="ko-KR" sz="1600" dirty="0">
                <a:solidFill>
                  <a:schemeClr val="bg1"/>
                </a:solidFill>
                <a:latin typeface="Verdana" panose="020B0604030504040204" pitchFamily="34" charset="0"/>
                <a:ea typeface="Verdana" panose="020B0604030504040204" pitchFamily="34" charset="0"/>
              </a:rPr>
              <a:t>)</a:t>
            </a:r>
            <a:endParaRPr lang="ko-KR" altLang="en-US" sz="1600" dirty="0">
              <a:solidFill>
                <a:schemeClr val="bg1"/>
              </a:solidFill>
              <a:latin typeface="Verdana" panose="020B0604030504040204" pitchFamily="34" charset="0"/>
            </a:endParaRPr>
          </a:p>
        </p:txBody>
      </p:sp>
      <p:sp>
        <p:nvSpPr>
          <p:cNvPr id="26" name="Stačiakampis 25">
            <a:extLst>
              <a:ext uri="{FF2B5EF4-FFF2-40B4-BE49-F238E27FC236}">
                <a16:creationId xmlns:a16="http://schemas.microsoft.com/office/drawing/2014/main" id="{5600C20B-441C-1CB9-7053-72DBA1271DE6}"/>
              </a:ext>
            </a:extLst>
          </p:cNvPr>
          <p:cNvSpPr/>
          <p:nvPr/>
        </p:nvSpPr>
        <p:spPr>
          <a:xfrm>
            <a:off x="2841523" y="1700236"/>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gamybos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30" name="Stačiakampis 29">
            <a:extLst>
              <a:ext uri="{FF2B5EF4-FFF2-40B4-BE49-F238E27FC236}">
                <a16:creationId xmlns:a16="http://schemas.microsoft.com/office/drawing/2014/main" id="{296E5A8E-2692-CA93-1C58-11F10C7B9F2A}"/>
              </a:ext>
            </a:extLst>
          </p:cNvPr>
          <p:cNvSpPr/>
          <p:nvPr/>
        </p:nvSpPr>
        <p:spPr>
          <a:xfrm>
            <a:off x="2762865" y="3977555"/>
            <a:ext cx="3671306" cy="23855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Rodiklis privalomas k</a:t>
            </a:r>
            <a:r>
              <a:rPr lang="lt-LT" sz="1400" dirty="0" err="1">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ūrimo</a:t>
            </a:r>
            <a:r>
              <a:rPr lang="en-US"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rPr>
              <a:t> veikloje</a:t>
            </a:r>
            <a:endParaRPr lang="lt-LT" sz="140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Verdana" panose="020B0604030504040204" pitchFamily="34" charset="0"/>
            </a:endParaRPr>
          </a:p>
        </p:txBody>
      </p:sp>
      <p:sp>
        <p:nvSpPr>
          <p:cNvPr id="5" name="Rectangle 494">
            <a:extLst>
              <a:ext uri="{FF2B5EF4-FFF2-40B4-BE49-F238E27FC236}">
                <a16:creationId xmlns:a16="http://schemas.microsoft.com/office/drawing/2014/main" id="{EF10C00A-86FC-4A9B-FE8E-9CEB0A8FF2A0}"/>
              </a:ext>
            </a:extLst>
          </p:cNvPr>
          <p:cNvSpPr/>
          <p:nvPr/>
        </p:nvSpPr>
        <p:spPr>
          <a:xfrm>
            <a:off x="1406013" y="4770908"/>
            <a:ext cx="10156722" cy="1513563"/>
          </a:xfrm>
          <a:prstGeom prst="rect">
            <a:avLst/>
          </a:prstGeom>
          <a:solidFill>
            <a:schemeClr val="accent3">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t-LT" sz="1600" dirty="0">
                <a:solidFill>
                  <a:srgbClr val="302757"/>
                </a:solidFill>
                <a:latin typeface="Verdana" panose="020B0604030504040204" pitchFamily="34" charset="0"/>
                <a:ea typeface="Verdana" panose="020B0604030504040204" pitchFamily="34" charset="0"/>
              </a:rPr>
              <a:t>Skaičiuojamas visas projekto veiklų įgyvendinimo laikotarpis, per kurį naujai sukurtose darbo vietose, skirtose tyrėjams dirbti mokslinių tyrimų ir eksperimentinės plėtros (toliau – MTEP) srityje, išreikštų vidutiniais metiniais visos darbo dienos ekvivalentais būtų išdirbta ne mažiau kaip numatyta PĮP. Vienų metų vidutinis darbo dienos ekvivalentas sudaro apie 2003 darbo valandų per metus. Jei projektas įgyvendinimas 3 metus</a:t>
            </a:r>
            <a:r>
              <a:rPr lang="lt-LT" sz="1600">
                <a:solidFill>
                  <a:srgbClr val="302757"/>
                </a:solidFill>
                <a:latin typeface="Verdana" panose="020B0604030504040204" pitchFamily="34" charset="0"/>
                <a:ea typeface="Verdana" panose="020B0604030504040204" pitchFamily="34" charset="0"/>
              </a:rPr>
              <a:t>, vieną </a:t>
            </a:r>
            <a:r>
              <a:rPr lang="lt-LT" sz="1600" dirty="0">
                <a:solidFill>
                  <a:srgbClr val="302757"/>
                </a:solidFill>
                <a:latin typeface="Verdana" panose="020B0604030504040204" pitchFamily="34" charset="0"/>
                <a:ea typeface="Verdana" panose="020B0604030504040204" pitchFamily="34" charset="0"/>
              </a:rPr>
              <a:t>VDDE sudarys apie 6009 val. Projekto metu sukurti etato ekvivalentai privalo būti išlaikyti 1 metus po projekto.</a:t>
            </a:r>
          </a:p>
        </p:txBody>
      </p:sp>
    </p:spTree>
    <p:extLst>
      <p:ext uri="{BB962C8B-B14F-4D97-AF65-F5344CB8AC3E}">
        <p14:creationId xmlns:p14="http://schemas.microsoft.com/office/powerpoint/2010/main" val="272087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C115-2036-4771-EE9A-1BE3CD6783F7}"/>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96432BA5-819C-2224-724D-2FCD172D152E}"/>
              </a:ext>
            </a:extLst>
          </p:cNvPr>
          <p:cNvSpPr txBox="1">
            <a:spLocks/>
          </p:cNvSpPr>
          <p:nvPr/>
        </p:nvSpPr>
        <p:spPr>
          <a:xfrm>
            <a:off x="0" y="375308"/>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Poprojektiniai įsipareigojimai</a:t>
            </a:r>
          </a:p>
        </p:txBody>
      </p:sp>
      <p:sp>
        <p:nvSpPr>
          <p:cNvPr id="5" name="Stačiakampis: įstriži suapvalinti kampai 4">
            <a:extLst>
              <a:ext uri="{FF2B5EF4-FFF2-40B4-BE49-F238E27FC236}">
                <a16:creationId xmlns:a16="http://schemas.microsoft.com/office/drawing/2014/main" id="{E6FCD3A4-B966-6F89-430F-B0C04D1B1E06}"/>
              </a:ext>
            </a:extLst>
          </p:cNvPr>
          <p:cNvSpPr/>
          <p:nvPr/>
        </p:nvSpPr>
        <p:spPr>
          <a:xfrm>
            <a:off x="412955" y="1425677"/>
            <a:ext cx="11051458" cy="2448233"/>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buClr>
                <a:schemeClr val="accent1"/>
              </a:buClr>
              <a:buSzPct val="200000"/>
              <a:buFont typeface="Wingdings" panose="05000000000000000000" pitchFamily="2" charset="2"/>
              <a:buChar char="ü"/>
            </a:pPr>
            <a:r>
              <a:rPr lang="lt-LT" dirty="0">
                <a:solidFill>
                  <a:schemeClr val="bg1"/>
                </a:solidFill>
              </a:rPr>
              <a:t>Užbaigus įgyvendinti projektą, projekto priežiūra tęsiama dar 3 (MVĮ) arba 5 (didelėms įmonėms) metus nuo projekto finansavimo pabaigos. </a:t>
            </a:r>
            <a:r>
              <a:rPr lang="lt-LT" b="1" dirty="0">
                <a:solidFill>
                  <a:schemeClr val="bg1"/>
                </a:solidFill>
              </a:rPr>
              <a:t>Tą laikotarpį, kasmet per </a:t>
            </a:r>
            <a:r>
              <a:rPr lang="en-US" b="1" dirty="0">
                <a:solidFill>
                  <a:schemeClr val="bg1"/>
                </a:solidFill>
              </a:rPr>
              <a:t>20</a:t>
            </a:r>
            <a:r>
              <a:rPr lang="lt-LT" b="1" dirty="0">
                <a:solidFill>
                  <a:schemeClr val="bg1"/>
                </a:solidFill>
              </a:rPr>
              <a:t> d</a:t>
            </a:r>
            <a:r>
              <a:rPr lang="en-US" b="1" dirty="0">
                <a:solidFill>
                  <a:schemeClr val="bg1"/>
                </a:solidFill>
              </a:rPr>
              <a:t>. d.</a:t>
            </a:r>
            <a:r>
              <a:rPr lang="lt-LT" b="1" dirty="0">
                <a:solidFill>
                  <a:schemeClr val="bg1"/>
                </a:solidFill>
              </a:rPr>
              <a:t> nuo kalendorinių metų pabaigos</a:t>
            </a:r>
            <a:r>
              <a:rPr lang="en-US" b="1" dirty="0">
                <a:solidFill>
                  <a:schemeClr val="bg1"/>
                </a:solidFill>
              </a:rPr>
              <a:t>, </a:t>
            </a:r>
            <a:r>
              <a:rPr lang="lt-LT" b="1" dirty="0">
                <a:solidFill>
                  <a:schemeClr val="bg1"/>
                </a:solidFill>
              </a:rPr>
              <a:t>teikiamos ataskaitos po projekto finansavimo pabaigos</a:t>
            </a:r>
            <a:r>
              <a:rPr lang="en-US" b="1" dirty="0">
                <a:solidFill>
                  <a:schemeClr val="bg1"/>
                </a:solidFill>
              </a:rPr>
              <a:t>.</a:t>
            </a:r>
            <a:endParaRPr lang="lt-LT" b="1" dirty="0">
              <a:solidFill>
                <a:schemeClr val="bg1"/>
              </a:solidFill>
            </a:endParaRPr>
          </a:p>
          <a:p>
            <a:pPr hangingPunct="0">
              <a:buClr>
                <a:schemeClr val="accent1"/>
              </a:buClr>
              <a:buSzPct val="200000"/>
            </a:pPr>
            <a:r>
              <a:rPr lang="lt-LT" dirty="0">
                <a:solidFill>
                  <a:schemeClr val="bg1"/>
                </a:solidFill>
                <a:latin typeface="Verdana" panose="020B0604030504040204" pitchFamily="34" charset="0"/>
                <a:ea typeface="Verdana" panose="020B0604030504040204" pitchFamily="34" charset="0"/>
                <a:sym typeface="Helvetica"/>
              </a:rPr>
              <a:t>Pvz.: pareiškėjas MVI, projekto pabaigos metai - 2028-05-01 </a:t>
            </a:r>
          </a:p>
          <a:p>
            <a:pPr hangingPunct="0">
              <a:buClr>
                <a:schemeClr val="accent1"/>
              </a:buClr>
              <a:buSzPct val="200000"/>
            </a:pPr>
            <a:r>
              <a:rPr lang="lt-LT" dirty="0">
                <a:solidFill>
                  <a:schemeClr val="bg1"/>
                </a:solidFill>
                <a:latin typeface="Verdana" panose="020B0604030504040204" pitchFamily="34" charset="0"/>
                <a:ea typeface="Verdana" panose="020B0604030504040204" pitchFamily="34" charset="0"/>
                <a:sym typeface="Helvetica"/>
              </a:rPr>
              <a:t>N-toji ataskaita turi būti pateikta iki 202</a:t>
            </a:r>
            <a:r>
              <a:rPr lang="lt-LT" dirty="0">
                <a:solidFill>
                  <a:schemeClr val="bg1"/>
                </a:solidFill>
                <a:sym typeface="Helvetica"/>
              </a:rPr>
              <a:t>9</a:t>
            </a:r>
            <a:r>
              <a:rPr lang="lt-LT" dirty="0">
                <a:solidFill>
                  <a:schemeClr val="bg1"/>
                </a:solidFill>
                <a:latin typeface="Verdana" panose="020B0604030504040204" pitchFamily="34" charset="0"/>
                <a:ea typeface="Verdana" panose="020B0604030504040204" pitchFamily="34" charset="0"/>
                <a:sym typeface="Helvetica"/>
              </a:rPr>
              <a:t>-01-</a:t>
            </a:r>
            <a:r>
              <a:rPr lang="en-US" dirty="0">
                <a:solidFill>
                  <a:schemeClr val="bg1"/>
                </a:solidFill>
                <a:latin typeface="Verdana" panose="020B0604030504040204" pitchFamily="34" charset="0"/>
                <a:ea typeface="Verdana" panose="020B0604030504040204" pitchFamily="34" charset="0"/>
                <a:sym typeface="Helvetica"/>
              </a:rPr>
              <a:t>29</a:t>
            </a:r>
            <a:r>
              <a:rPr lang="lt-LT" dirty="0">
                <a:solidFill>
                  <a:schemeClr val="bg1"/>
                </a:solidFill>
                <a:latin typeface="Verdana" panose="020B0604030504040204" pitchFamily="34" charset="0"/>
                <a:ea typeface="Verdana" panose="020B0604030504040204" pitchFamily="34" charset="0"/>
                <a:sym typeface="Helvetica"/>
              </a:rPr>
              <a:t> už laikotarpį 2028-05-02 – 2028-12-31)</a:t>
            </a:r>
          </a:p>
          <a:p>
            <a:pPr>
              <a:buClr>
                <a:schemeClr val="accent1"/>
              </a:buClr>
              <a:buSzPct val="200000"/>
            </a:pPr>
            <a:r>
              <a:rPr lang="lt-LT" dirty="0">
                <a:solidFill>
                  <a:schemeClr val="bg1"/>
                </a:solidFill>
                <a:latin typeface="Verdana" panose="020B0604030504040204" pitchFamily="34" charset="0"/>
                <a:ea typeface="Verdana" panose="020B0604030504040204" pitchFamily="34" charset="0"/>
              </a:rPr>
              <a:t>N+1 </a:t>
            </a:r>
            <a:r>
              <a:rPr lang="lt-LT" dirty="0">
                <a:solidFill>
                  <a:schemeClr val="bg1"/>
                </a:solidFill>
                <a:latin typeface="Verdana" panose="020B0604030504040204" pitchFamily="34" charset="0"/>
                <a:ea typeface="Verdana" panose="020B0604030504040204" pitchFamily="34" charset="0"/>
                <a:sym typeface="Helvetica"/>
              </a:rPr>
              <a:t>ataskaita pateikiama iki 2030-01-</a:t>
            </a:r>
            <a:r>
              <a:rPr lang="en-US" dirty="0">
                <a:solidFill>
                  <a:schemeClr val="bg1"/>
                </a:solidFill>
                <a:latin typeface="Verdana" panose="020B0604030504040204" pitchFamily="34" charset="0"/>
                <a:ea typeface="Verdana" panose="020B0604030504040204" pitchFamily="34" charset="0"/>
                <a:sym typeface="Helvetica"/>
              </a:rPr>
              <a:t>2</a:t>
            </a:r>
            <a:r>
              <a:rPr lang="lt-LT" dirty="0">
                <a:solidFill>
                  <a:schemeClr val="bg1"/>
                </a:solidFill>
                <a:latin typeface="Verdana" panose="020B0604030504040204" pitchFamily="34" charset="0"/>
                <a:ea typeface="Verdana" panose="020B0604030504040204" pitchFamily="34" charset="0"/>
                <a:sym typeface="Helvetica"/>
              </a:rPr>
              <a:t>9, u</a:t>
            </a:r>
            <a:r>
              <a:rPr lang="lt-LT" dirty="0">
                <a:solidFill>
                  <a:schemeClr val="bg1"/>
                </a:solidFill>
              </a:rPr>
              <a:t>ž pilnus 2029 m. </a:t>
            </a:r>
            <a:endParaRPr lang="lt-LT" dirty="0">
              <a:solidFill>
                <a:schemeClr val="bg1"/>
              </a:solidFill>
              <a:latin typeface="Verdana" panose="020B0604030504040204" pitchFamily="34" charset="0"/>
              <a:ea typeface="Verdana" panose="020B0604030504040204" pitchFamily="34" charset="0"/>
              <a:sym typeface="Helvetica"/>
            </a:endParaRPr>
          </a:p>
          <a:p>
            <a:pPr hangingPunct="0">
              <a:buClr>
                <a:schemeClr val="accent1"/>
              </a:buClr>
              <a:buSzPct val="200000"/>
            </a:pPr>
            <a:r>
              <a:rPr lang="lt-LT" dirty="0">
                <a:solidFill>
                  <a:schemeClr val="bg1"/>
                </a:solidFill>
                <a:latin typeface="Verdana" panose="020B0604030504040204" pitchFamily="34" charset="0"/>
                <a:ea typeface="Verdana" panose="020B0604030504040204" pitchFamily="34" charset="0"/>
                <a:sym typeface="Helvetica"/>
              </a:rPr>
              <a:t>N+2 ataskaita pateikiama iki 2031-01-</a:t>
            </a:r>
            <a:r>
              <a:rPr lang="en-US" dirty="0">
                <a:solidFill>
                  <a:schemeClr val="bg1"/>
                </a:solidFill>
                <a:latin typeface="Verdana" panose="020B0604030504040204" pitchFamily="34" charset="0"/>
                <a:ea typeface="Verdana" panose="020B0604030504040204" pitchFamily="34" charset="0"/>
                <a:sym typeface="Helvetica"/>
              </a:rPr>
              <a:t>29</a:t>
            </a:r>
            <a:r>
              <a:rPr lang="lt-LT" dirty="0">
                <a:solidFill>
                  <a:schemeClr val="bg1"/>
                </a:solidFill>
                <a:latin typeface="Verdana" panose="020B0604030504040204" pitchFamily="34" charset="0"/>
                <a:ea typeface="Verdana" panose="020B0604030504040204" pitchFamily="34" charset="0"/>
                <a:sym typeface="Helvetica"/>
              </a:rPr>
              <a:t>, už pilnus</a:t>
            </a:r>
            <a:r>
              <a:rPr lang="lt-LT" dirty="0">
                <a:solidFill>
                  <a:schemeClr val="bg1"/>
                </a:solidFill>
                <a:sym typeface="Helvetica"/>
              </a:rPr>
              <a:t> 2030 m.  </a:t>
            </a:r>
            <a:endParaRPr lang="lt-LT" dirty="0">
              <a:solidFill>
                <a:schemeClr val="bg1"/>
              </a:solidFill>
              <a:latin typeface="Verdana" panose="020B0604030504040204" pitchFamily="34" charset="0"/>
              <a:ea typeface="Verdana" panose="020B0604030504040204" pitchFamily="34" charset="0"/>
              <a:sym typeface="Helvetica"/>
            </a:endParaRPr>
          </a:p>
          <a:p>
            <a:pPr hangingPunct="0">
              <a:buClr>
                <a:schemeClr val="accent1"/>
              </a:buClr>
              <a:buSzPct val="200000"/>
            </a:pPr>
            <a:r>
              <a:rPr lang="lt-LT" dirty="0">
                <a:solidFill>
                  <a:schemeClr val="bg1"/>
                </a:solidFill>
                <a:latin typeface="Verdana" panose="020B0604030504040204" pitchFamily="34" charset="0"/>
                <a:ea typeface="Verdana" panose="020B0604030504040204" pitchFamily="34" charset="0"/>
              </a:rPr>
              <a:t>N+3</a:t>
            </a:r>
            <a:r>
              <a:rPr lang="lt-LT" dirty="0">
                <a:solidFill>
                  <a:schemeClr val="bg1"/>
                </a:solidFill>
                <a:latin typeface="Verdana" panose="020B0604030504040204" pitchFamily="34" charset="0"/>
                <a:ea typeface="Verdana" panose="020B0604030504040204" pitchFamily="34" charset="0"/>
                <a:sym typeface="Helvetica"/>
              </a:rPr>
              <a:t> ataskaita pateikiama iki 2032-01-</a:t>
            </a:r>
            <a:r>
              <a:rPr lang="en-US" dirty="0">
                <a:solidFill>
                  <a:schemeClr val="bg1"/>
                </a:solidFill>
                <a:latin typeface="Verdana" panose="020B0604030504040204" pitchFamily="34" charset="0"/>
                <a:ea typeface="Verdana" panose="020B0604030504040204" pitchFamily="34" charset="0"/>
                <a:sym typeface="Helvetica"/>
              </a:rPr>
              <a:t>29</a:t>
            </a:r>
            <a:r>
              <a:rPr lang="lt-LT" dirty="0">
                <a:solidFill>
                  <a:schemeClr val="bg1"/>
                </a:solidFill>
                <a:latin typeface="Verdana" panose="020B0604030504040204" pitchFamily="34" charset="0"/>
                <a:ea typeface="Verdana" panose="020B0604030504040204" pitchFamily="34" charset="0"/>
                <a:sym typeface="Helvetica"/>
              </a:rPr>
              <a:t> (už laikotarpį 2031-01-01 – 2031-05-01)</a:t>
            </a:r>
          </a:p>
        </p:txBody>
      </p:sp>
      <p:sp>
        <p:nvSpPr>
          <p:cNvPr id="9" name="Stačiakampis: suapvalinti kampai 8">
            <a:extLst>
              <a:ext uri="{FF2B5EF4-FFF2-40B4-BE49-F238E27FC236}">
                <a16:creationId xmlns:a16="http://schemas.microsoft.com/office/drawing/2014/main" id="{830BDB81-6349-4A56-4F9A-09A11BC33B4A}"/>
              </a:ext>
            </a:extLst>
          </p:cNvPr>
          <p:cNvSpPr/>
          <p:nvPr/>
        </p:nvSpPr>
        <p:spPr>
          <a:xfrm>
            <a:off x="186813" y="4177295"/>
            <a:ext cx="11516191" cy="109279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rgbClr val="302757"/>
              </a:solidFill>
              <a:latin typeface="Verdana" panose="020B0604030504040204" pitchFamily="34" charset="0"/>
              <a:ea typeface="Verdana" panose="020B0604030504040204" pitchFamily="34" charset="0"/>
              <a:cs typeface="Calibri" panose="020F0502020204030204" pitchFamily="34" charset="0"/>
            </a:endParaRPr>
          </a:p>
          <a:p>
            <a:r>
              <a:rPr lang="lt-LT" dirty="0">
                <a:solidFill>
                  <a:srgbClr val="302757"/>
                </a:solidFill>
                <a:latin typeface="Verdana" panose="020B0604030504040204" pitchFamily="34" charset="0"/>
                <a:ea typeface="Verdana" panose="020B0604030504040204" pitchFamily="34" charset="0"/>
                <a:cs typeface="Calibri" panose="020F0502020204030204" pitchFamily="34" charset="0"/>
              </a:rPr>
              <a:t>Su N+1 ataskaita galutinai atsiskaitoma už pasiektas stebėsenos rodiklio „Paramą gavusiuose subjektuose sukurtos mokslo tiriamojo darbo vietos“ ir (arba) „</a:t>
            </a:r>
            <a:r>
              <a:rPr lang="lt-LT" altLang="ko-KR" dirty="0">
                <a:solidFill>
                  <a:srgbClr val="302757"/>
                </a:solidFill>
                <a:latin typeface="Verdana" panose="020B0604030504040204" pitchFamily="34" charset="0"/>
                <a:ea typeface="Verdana" panose="020B0604030504040204" pitchFamily="34" charset="0"/>
                <a:cs typeface="Calibri" panose="020F0502020204030204" pitchFamily="34" charset="0"/>
              </a:rPr>
              <a:t>Paramą gavusiuose subjektuose sukurtos darbo vietos“ </a:t>
            </a:r>
            <a:r>
              <a:rPr lang="lt-LT" dirty="0">
                <a:solidFill>
                  <a:srgbClr val="302757"/>
                </a:solidFill>
                <a:latin typeface="Verdana" panose="020B0604030504040204" pitchFamily="34" charset="0"/>
                <a:ea typeface="Verdana" panose="020B0604030504040204" pitchFamily="34" charset="0"/>
                <a:cs typeface="Calibri" panose="020F0502020204030204" pitchFamily="34" charset="0"/>
              </a:rPr>
              <a:t>reikšmes, t. y. teikiami įmonės etatų sąrašai, darbo sutarčių pažymos, įsakymai dėl MT darbuotojų priskyrimo ir kiti dokumentai.</a:t>
            </a:r>
          </a:p>
          <a:p>
            <a:pPr algn="ctr"/>
            <a:endParaRPr lang="lt-LT" dirty="0"/>
          </a:p>
        </p:txBody>
      </p:sp>
      <p:sp>
        <p:nvSpPr>
          <p:cNvPr id="11" name="Stačiakampis: suapvalinti kampai 10">
            <a:extLst>
              <a:ext uri="{FF2B5EF4-FFF2-40B4-BE49-F238E27FC236}">
                <a16:creationId xmlns:a16="http://schemas.microsoft.com/office/drawing/2014/main" id="{3A0A6F64-6B9A-40DD-139A-5C38B2941D79}"/>
              </a:ext>
            </a:extLst>
          </p:cNvPr>
          <p:cNvSpPr/>
          <p:nvPr/>
        </p:nvSpPr>
        <p:spPr>
          <a:xfrm>
            <a:off x="180588" y="5432323"/>
            <a:ext cx="11516191" cy="1174954"/>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lt-LT" dirty="0">
              <a:solidFill>
                <a:srgbClr val="302757"/>
              </a:solidFill>
              <a:latin typeface="Verdana" panose="020B0604030504040204" pitchFamily="34" charset="0"/>
              <a:ea typeface="Verdana" panose="020B0604030504040204" pitchFamily="34" charset="0"/>
              <a:cs typeface="Calibri" panose="020F0502020204030204" pitchFamily="34" charset="0"/>
            </a:endParaRPr>
          </a:p>
          <a:p>
            <a:pPr hangingPunct="0">
              <a:lnSpc>
                <a:spcPct val="100000"/>
              </a:lnSpc>
              <a:spcBef>
                <a:spcPts val="0"/>
              </a:spcBef>
              <a:buClr>
                <a:schemeClr val="accent1"/>
              </a:buClr>
              <a:buSzPct val="200000"/>
            </a:pPr>
            <a:r>
              <a:rPr lang="lt-LT" dirty="0">
                <a:solidFill>
                  <a:srgbClr val="302757"/>
                </a:solidFill>
                <a:latin typeface="Verdana" panose="020B0604030504040204" pitchFamily="34" charset="0"/>
                <a:ea typeface="Verdana" panose="020B0604030504040204" pitchFamily="34" charset="0"/>
                <a:cs typeface="Calibri" panose="020F0502020204030204" pitchFamily="34" charset="0"/>
              </a:rPr>
              <a:t>Vėliausiai su N+3 ataskaita atsiskaitoma už pasiektą stebėsenos rodiklio „Investicijas gavusios įmonės pajamos, gautos iš tiesiogiai projekto metu sukurtų ir (arba) rinkai pateiktų technologijų“ reikšmę, t. y. teikiami pajamų, gautų iš projekto metu sukurto produkto, įrodymo dokumentai (sąskaitų suvestinės ir/arba sąskaitos).</a:t>
            </a:r>
            <a:endParaRPr lang="en-US" dirty="0">
              <a:solidFill>
                <a:srgbClr val="302757"/>
              </a:solidFill>
            </a:endParaRPr>
          </a:p>
          <a:p>
            <a:pPr algn="ctr"/>
            <a:endParaRPr lang="lt-LT" dirty="0"/>
          </a:p>
        </p:txBody>
      </p:sp>
    </p:spTree>
    <p:extLst>
      <p:ext uri="{BB962C8B-B14F-4D97-AF65-F5344CB8AC3E}">
        <p14:creationId xmlns:p14="http://schemas.microsoft.com/office/powerpoint/2010/main" val="1344742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0E9DE37-C0C8-BB8C-42AD-1F6FE1290C01}"/>
            </a:ext>
          </a:extLst>
        </p:cNvPr>
        <p:cNvGrpSpPr/>
        <p:nvPr/>
      </p:nvGrpSpPr>
      <p:grpSpPr>
        <a:xfrm>
          <a:off x="0" y="0"/>
          <a:ext cx="0" cy="0"/>
          <a:chOff x="0" y="0"/>
          <a:chExt cx="0" cy="0"/>
        </a:xfrm>
      </p:grpSpPr>
      <p:pic>
        <p:nvPicPr>
          <p:cNvPr id="11" name="Paveikslėlis 10">
            <a:extLst>
              <a:ext uri="{FF2B5EF4-FFF2-40B4-BE49-F238E27FC236}">
                <a16:creationId xmlns:a16="http://schemas.microsoft.com/office/drawing/2014/main" id="{376DCB87-9048-E16D-C16C-4B287DD1B923}"/>
              </a:ext>
            </a:extLst>
          </p:cNvPr>
          <p:cNvPicPr>
            <a:picLocks noChangeAspect="1"/>
          </p:cNvPicPr>
          <p:nvPr/>
        </p:nvPicPr>
        <p:blipFill>
          <a:blip r:embed="rId3"/>
          <a:stretch>
            <a:fillRect/>
          </a:stretch>
        </p:blipFill>
        <p:spPr>
          <a:xfrm>
            <a:off x="1930966" y="1997169"/>
            <a:ext cx="4901112" cy="2863662"/>
          </a:xfrm>
          <a:prstGeom prst="rect">
            <a:avLst/>
          </a:prstGeom>
        </p:spPr>
      </p:pic>
    </p:spTree>
    <p:extLst>
      <p:ext uri="{BB962C8B-B14F-4D97-AF65-F5344CB8AC3E}">
        <p14:creationId xmlns:p14="http://schemas.microsoft.com/office/powerpoint/2010/main" val="886465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31A856-AD0D-8B8D-6690-FE6A68328067}"/>
              </a:ext>
            </a:extLst>
          </p:cNvPr>
          <p:cNvSpPr>
            <a:spLocks noGrp="1"/>
          </p:cNvSpPr>
          <p:nvPr>
            <p:ph type="title"/>
          </p:nvPr>
        </p:nvSpPr>
        <p:spPr/>
        <p:txBody>
          <a:bodyPr/>
          <a:lstStyle/>
          <a:p>
            <a:r>
              <a:rPr lang="lt-LT" dirty="0"/>
              <a:t>Turinys</a:t>
            </a:r>
          </a:p>
        </p:txBody>
      </p:sp>
      <p:sp>
        <p:nvSpPr>
          <p:cNvPr id="2" name="Stačiakampis 1">
            <a:extLst>
              <a:ext uri="{FF2B5EF4-FFF2-40B4-BE49-F238E27FC236}">
                <a16:creationId xmlns:a16="http://schemas.microsoft.com/office/drawing/2014/main" id="{47A2A005-1025-BC4C-FEA1-4A81CC642E63}"/>
              </a:ext>
            </a:extLst>
          </p:cNvPr>
          <p:cNvSpPr/>
          <p:nvPr/>
        </p:nvSpPr>
        <p:spPr>
          <a:xfrm>
            <a:off x="3495040" y="1"/>
            <a:ext cx="6936986" cy="6858000"/>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Clr>
                <a:srgbClr val="EDE731"/>
              </a:buClr>
              <a:buSzPct val="120000"/>
              <a:buFont typeface="Wingdings" panose="05000000000000000000" pitchFamily="2" charset="2"/>
              <a:buChar char="§"/>
            </a:pPr>
            <a:endParaRPr lang="lt-LT" sz="2000" dirty="0">
              <a:solidFill>
                <a:schemeClr val="accent1"/>
              </a:solidFill>
            </a:endParaRPr>
          </a:p>
          <a:p>
            <a:pPr marL="342900" indent="-342900">
              <a:buClr>
                <a:srgbClr val="EDE731"/>
              </a:buClr>
              <a:buSzPct val="120000"/>
              <a:buFont typeface="Wingdings" panose="05000000000000000000" pitchFamily="2" charset="2"/>
              <a:buChar char="§"/>
            </a:pPr>
            <a:r>
              <a:rPr lang="lt-LT" sz="2000" dirty="0">
                <a:solidFill>
                  <a:schemeClr val="accent1"/>
                </a:solidFill>
              </a:rPr>
              <a:t>Projektų įgyvendinimo reikalavimai</a:t>
            </a:r>
          </a:p>
          <a:p>
            <a:pPr>
              <a:buClr>
                <a:srgbClr val="EDE731"/>
              </a:buClr>
              <a:buSzPct val="120000"/>
            </a:pPr>
            <a:endParaRPr lang="lt-LT" sz="2000" dirty="0">
              <a:solidFill>
                <a:schemeClr val="accent1"/>
              </a:solidFill>
              <a:ea typeface="Verdana"/>
            </a:endParaRPr>
          </a:p>
          <a:p>
            <a:pPr marL="342900" indent="-342900">
              <a:buClr>
                <a:srgbClr val="EDE731"/>
              </a:buClr>
              <a:buSzPct val="120000"/>
              <a:buFont typeface="Wingdings" panose="05000000000000000000" pitchFamily="2" charset="2"/>
              <a:buChar char="§"/>
            </a:pPr>
            <a:r>
              <a:rPr lang="lt-LT" sz="2000" dirty="0">
                <a:solidFill>
                  <a:schemeClr val="accent1"/>
                </a:solidFill>
              </a:rPr>
              <a:t>Stebėsenos rodikliai</a:t>
            </a:r>
          </a:p>
          <a:p>
            <a:pPr marL="342900" indent="-342900">
              <a:buClr>
                <a:srgbClr val="EDE731"/>
              </a:buClr>
              <a:buSzPct val="120000"/>
              <a:buFont typeface="Wingdings" panose="05000000000000000000" pitchFamily="2" charset="2"/>
              <a:buChar char="§"/>
            </a:pPr>
            <a:endParaRPr lang="lt-LT" sz="2000" dirty="0">
              <a:solidFill>
                <a:schemeClr val="accent1"/>
              </a:solidFill>
            </a:endParaRPr>
          </a:p>
          <a:p>
            <a:pPr marL="342900" indent="-342900">
              <a:buClr>
                <a:srgbClr val="EDE731"/>
              </a:buClr>
              <a:buSzPct val="120000"/>
              <a:buFont typeface="Wingdings" panose="05000000000000000000" pitchFamily="2" charset="2"/>
              <a:buChar char="§"/>
            </a:pPr>
            <a:r>
              <a:rPr lang="lt-LT" sz="2000" dirty="0">
                <a:solidFill>
                  <a:schemeClr val="accent1"/>
                </a:solidFill>
              </a:rPr>
              <a:t>Pirkimų vykdymas</a:t>
            </a:r>
          </a:p>
          <a:p>
            <a:pPr marL="342900" indent="-342900">
              <a:buClr>
                <a:srgbClr val="EDE731"/>
              </a:buClr>
              <a:buSzPct val="120000"/>
              <a:buFont typeface="Wingdings" panose="05000000000000000000" pitchFamily="2" charset="2"/>
              <a:buChar char="§"/>
            </a:pPr>
            <a:endParaRPr lang="lt-LT" sz="2000" dirty="0">
              <a:solidFill>
                <a:schemeClr val="accent1"/>
              </a:solidFill>
            </a:endParaRPr>
          </a:p>
          <a:p>
            <a:pPr marL="342900" indent="-342900">
              <a:buClr>
                <a:srgbClr val="EDE731"/>
              </a:buClr>
              <a:buSzPct val="120000"/>
              <a:buFont typeface="Wingdings" panose="05000000000000000000" pitchFamily="2" charset="2"/>
              <a:buChar char="§"/>
            </a:pPr>
            <a:r>
              <a:rPr lang="lt-LT" sz="2000" dirty="0">
                <a:solidFill>
                  <a:schemeClr val="accent1"/>
                </a:solidFill>
              </a:rPr>
              <a:t>Poprojektiniai reikalavimai</a:t>
            </a:r>
          </a:p>
        </p:txBody>
      </p:sp>
    </p:spTree>
    <p:extLst>
      <p:ext uri="{BB962C8B-B14F-4D97-AF65-F5344CB8AC3E}">
        <p14:creationId xmlns:p14="http://schemas.microsoft.com/office/powerpoint/2010/main" val="284209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96295C-3D33-2155-ED4D-AE4E9D0879BA}"/>
              </a:ext>
            </a:extLst>
          </p:cNvPr>
          <p:cNvSpPr>
            <a:spLocks noGrp="1"/>
          </p:cNvSpPr>
          <p:nvPr>
            <p:ph type="title"/>
          </p:nvPr>
        </p:nvSpPr>
        <p:spPr>
          <a:xfrm>
            <a:off x="0" y="527538"/>
            <a:ext cx="3510116" cy="1459524"/>
          </a:xfrm>
        </p:spPr>
        <p:txBody>
          <a:bodyPr/>
          <a:lstStyle/>
          <a:p>
            <a:r>
              <a:rPr lang="lt-LT" dirty="0"/>
              <a:t>Finansuojamos veiklos</a:t>
            </a:r>
          </a:p>
        </p:txBody>
      </p:sp>
      <p:sp>
        <p:nvSpPr>
          <p:cNvPr id="2" name="Stačiakampis 1">
            <a:extLst>
              <a:ext uri="{FF2B5EF4-FFF2-40B4-BE49-F238E27FC236}">
                <a16:creationId xmlns:a16="http://schemas.microsoft.com/office/drawing/2014/main" id="{66C4B769-FE69-E628-7C13-535CCEB1C51F}"/>
              </a:ext>
            </a:extLst>
          </p:cNvPr>
          <p:cNvSpPr/>
          <p:nvPr/>
        </p:nvSpPr>
        <p:spPr>
          <a:xfrm>
            <a:off x="501445" y="1987062"/>
            <a:ext cx="9252155" cy="1542719"/>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Clr>
                <a:srgbClr val="EDE731"/>
              </a:buClr>
              <a:buSzPct val="120000"/>
            </a:pPr>
            <a:endParaRPr lang="pt-BR" dirty="0"/>
          </a:p>
        </p:txBody>
      </p:sp>
      <p:sp>
        <p:nvSpPr>
          <p:cNvPr id="6" name="Stačiakampis 5">
            <a:extLst>
              <a:ext uri="{FF2B5EF4-FFF2-40B4-BE49-F238E27FC236}">
                <a16:creationId xmlns:a16="http://schemas.microsoft.com/office/drawing/2014/main" id="{471A6C58-F533-CB7F-4BE1-241A8D278323}"/>
              </a:ext>
            </a:extLst>
          </p:cNvPr>
          <p:cNvSpPr/>
          <p:nvPr/>
        </p:nvSpPr>
        <p:spPr>
          <a:xfrm>
            <a:off x="501444" y="3576484"/>
            <a:ext cx="9252155" cy="1542719"/>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Clr>
                <a:srgbClr val="EDE731"/>
              </a:buClr>
              <a:buSzPct val="120000"/>
            </a:pPr>
            <a:endParaRPr lang="lt-LT" b="1" dirty="0">
              <a:solidFill>
                <a:schemeClr val="accent1"/>
              </a:solidFill>
            </a:endParaRPr>
          </a:p>
          <a:p>
            <a:pPr>
              <a:buClr>
                <a:srgbClr val="EDE731"/>
              </a:buClr>
              <a:buSzPct val="120000"/>
            </a:pPr>
            <a:r>
              <a:rPr lang="lt-LT" b="1" dirty="0">
                <a:solidFill>
                  <a:schemeClr val="accent1"/>
                </a:solidFill>
              </a:rPr>
              <a:t>STEP technologijų gamybos veikla – investicijos į</a:t>
            </a:r>
            <a:r>
              <a:rPr lang="lt-LT" dirty="0">
                <a:solidFill>
                  <a:schemeClr val="accent1"/>
                </a:solidFill>
              </a:rPr>
              <a:t> STEP technologijų gynybos ir saugumo srityje, įskaitant specialiųjų elementų ir specialiųjų mašinų, skirtų naudoti ypatingos svarbos technologijų kūrimui ir gamybai, kaip detalės ir įranga, naudojamų galutiniams produktams gaminti, </a:t>
            </a:r>
            <a:r>
              <a:rPr lang="lt-LT" b="1" dirty="0">
                <a:solidFill>
                  <a:schemeClr val="accent1"/>
                </a:solidFill>
              </a:rPr>
              <a:t>gamybą</a:t>
            </a:r>
            <a:r>
              <a:rPr lang="lt-LT" dirty="0">
                <a:solidFill>
                  <a:schemeClr val="accent1"/>
                </a:solidFill>
              </a:rPr>
              <a:t>.</a:t>
            </a:r>
          </a:p>
          <a:p>
            <a:pPr>
              <a:buClr>
                <a:srgbClr val="EDE731"/>
              </a:buClr>
              <a:buSzPct val="120000"/>
            </a:pPr>
            <a:endParaRPr lang="pt-BR" dirty="0"/>
          </a:p>
        </p:txBody>
      </p:sp>
      <p:sp>
        <p:nvSpPr>
          <p:cNvPr id="9" name="Stačiakampis 8">
            <a:extLst>
              <a:ext uri="{FF2B5EF4-FFF2-40B4-BE49-F238E27FC236}">
                <a16:creationId xmlns:a16="http://schemas.microsoft.com/office/drawing/2014/main" id="{14FC09AC-AFD0-AFBF-12AA-E41274CA6966}"/>
              </a:ext>
            </a:extLst>
          </p:cNvPr>
          <p:cNvSpPr/>
          <p:nvPr/>
        </p:nvSpPr>
        <p:spPr>
          <a:xfrm>
            <a:off x="501444" y="5165906"/>
            <a:ext cx="9252155" cy="1542719"/>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Clr>
                <a:srgbClr val="EDE731"/>
              </a:buClr>
              <a:buSzPct val="120000"/>
            </a:pPr>
            <a:r>
              <a:rPr lang="lt-LT" b="1" dirty="0">
                <a:solidFill>
                  <a:schemeClr val="accent1"/>
                </a:solidFill>
              </a:rPr>
              <a:t>Mokymų veikla </a:t>
            </a:r>
            <a:r>
              <a:rPr lang="lt-LT" dirty="0">
                <a:solidFill>
                  <a:schemeClr val="accent1"/>
                </a:solidFill>
              </a:rPr>
              <a:t>- </a:t>
            </a:r>
            <a:r>
              <a:rPr lang="lt-LT" b="1" dirty="0">
                <a:solidFill>
                  <a:schemeClr val="accent1"/>
                </a:solidFill>
              </a:rPr>
              <a:t>darbuotojų</a:t>
            </a:r>
            <a:r>
              <a:rPr lang="lt-LT" dirty="0">
                <a:solidFill>
                  <a:schemeClr val="accent1"/>
                </a:solidFill>
              </a:rPr>
              <a:t>, kurių darbo funkcija bus STEP technologijų gamybos veikla, </a:t>
            </a:r>
            <a:r>
              <a:rPr lang="lt-LT" b="1" dirty="0">
                <a:solidFill>
                  <a:schemeClr val="accent1"/>
                </a:solidFill>
              </a:rPr>
              <a:t>mokymas</a:t>
            </a:r>
            <a:r>
              <a:rPr lang="lt-LT" dirty="0">
                <a:solidFill>
                  <a:schemeClr val="accent1"/>
                </a:solidFill>
              </a:rPr>
              <a:t>.</a:t>
            </a:r>
            <a:endParaRPr lang="pt-BR" dirty="0">
              <a:solidFill>
                <a:schemeClr val="accent1"/>
              </a:solidFill>
            </a:endParaRPr>
          </a:p>
        </p:txBody>
      </p:sp>
      <p:sp>
        <p:nvSpPr>
          <p:cNvPr id="11" name="TextBox 10">
            <a:extLst>
              <a:ext uri="{FF2B5EF4-FFF2-40B4-BE49-F238E27FC236}">
                <a16:creationId xmlns:a16="http://schemas.microsoft.com/office/drawing/2014/main" id="{04B0ED88-550C-60A2-2294-5EF34D3606EE}"/>
              </a:ext>
            </a:extLst>
          </p:cNvPr>
          <p:cNvSpPr txBox="1"/>
          <p:nvPr/>
        </p:nvSpPr>
        <p:spPr>
          <a:xfrm>
            <a:off x="501443" y="2052453"/>
            <a:ext cx="9252155" cy="1477328"/>
          </a:xfrm>
          <a:prstGeom prst="rect">
            <a:avLst/>
          </a:prstGeom>
          <a:noFill/>
        </p:spPr>
        <p:txBody>
          <a:bodyPr wrap="square">
            <a:spAutoFit/>
          </a:bodyPr>
          <a:lstStyle/>
          <a:p>
            <a:pPr algn="just"/>
            <a:r>
              <a:rPr lang="lt-LT" sz="1800" b="1" dirty="0">
                <a:solidFill>
                  <a:schemeClr val="accent1"/>
                </a:solidFill>
              </a:rPr>
              <a:t>STEP technologijų kūrimo veikla </a:t>
            </a:r>
            <a:r>
              <a:rPr lang="lt-LT" sz="1800" dirty="0">
                <a:solidFill>
                  <a:schemeClr val="accent1"/>
                </a:solidFill>
              </a:rPr>
              <a:t>- </a:t>
            </a:r>
            <a:r>
              <a:rPr lang="lt-LT" sz="1800" b="1" dirty="0">
                <a:solidFill>
                  <a:schemeClr val="accent1"/>
                </a:solidFill>
              </a:rPr>
              <a:t>investicijos į </a:t>
            </a:r>
            <a:r>
              <a:rPr lang="lt-LT" sz="1800" dirty="0">
                <a:solidFill>
                  <a:schemeClr val="accent1"/>
                </a:solidFill>
              </a:rPr>
              <a:t>STEP technologijų gynybos ir saugumo srityje, įskaitant specialiųjų elementų ir specialiųjų mašinų, skirtų naudoti ypatingos svarbos technologijų kūrimui, kaip detalės ir įranga, naudojamų galutiniams produktams gaminti, kūrimą, t. y. </a:t>
            </a:r>
            <a:r>
              <a:rPr lang="lt-LT" sz="1800" b="1" dirty="0">
                <a:solidFill>
                  <a:schemeClr val="accent1"/>
                </a:solidFill>
              </a:rPr>
              <a:t>eksperimentinės plėtros (EP) veiklos vykdymą</a:t>
            </a:r>
            <a:r>
              <a:rPr lang="lt-LT" sz="1800" dirty="0">
                <a:solidFill>
                  <a:schemeClr val="accent1"/>
                </a:solidFill>
              </a:rPr>
              <a:t>.</a:t>
            </a:r>
          </a:p>
        </p:txBody>
      </p:sp>
      <p:sp>
        <p:nvSpPr>
          <p:cNvPr id="12" name="Stačiakampis 11">
            <a:extLst>
              <a:ext uri="{FF2B5EF4-FFF2-40B4-BE49-F238E27FC236}">
                <a16:creationId xmlns:a16="http://schemas.microsoft.com/office/drawing/2014/main" id="{54ED3185-F9A5-3F45-6ECB-A92D126B560E}"/>
              </a:ext>
            </a:extLst>
          </p:cNvPr>
          <p:cNvSpPr/>
          <p:nvPr/>
        </p:nvSpPr>
        <p:spPr>
          <a:xfrm>
            <a:off x="5663381" y="4984955"/>
            <a:ext cx="6351638" cy="5801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sz="1400" dirty="0"/>
              <a:t>mokymų veikla yra tinkama finansuoti tik tada, jeigu ji yra susijusi su projekte planuojama vykdyti STEP technologijų gamybos veikla</a:t>
            </a:r>
          </a:p>
        </p:txBody>
      </p:sp>
    </p:spTree>
    <p:extLst>
      <p:ext uri="{BB962C8B-B14F-4D97-AF65-F5344CB8AC3E}">
        <p14:creationId xmlns:p14="http://schemas.microsoft.com/office/powerpoint/2010/main" val="170912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4B9C735C-4E43-F404-D65E-91E68C3A3760}"/>
              </a:ext>
            </a:extLst>
          </p:cNvPr>
          <p:cNvSpPr txBox="1">
            <a:spLocks/>
          </p:cNvSpPr>
          <p:nvPr/>
        </p:nvSpPr>
        <p:spPr>
          <a:xfrm>
            <a:off x="0" y="527538"/>
            <a:ext cx="3510116"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Finansavimo teritorija</a:t>
            </a:r>
          </a:p>
        </p:txBody>
      </p:sp>
      <p:pic>
        <p:nvPicPr>
          <p:cNvPr id="7" name="Paveikslėlis 6">
            <a:extLst>
              <a:ext uri="{FF2B5EF4-FFF2-40B4-BE49-F238E27FC236}">
                <a16:creationId xmlns:a16="http://schemas.microsoft.com/office/drawing/2014/main" id="{B6BA68D4-550B-3743-96F4-4DD6015CEDED}"/>
              </a:ext>
            </a:extLst>
          </p:cNvPr>
          <p:cNvPicPr>
            <a:picLocks noChangeAspect="1"/>
          </p:cNvPicPr>
          <p:nvPr/>
        </p:nvPicPr>
        <p:blipFill>
          <a:blip r:embed="rId2"/>
          <a:stretch>
            <a:fillRect/>
          </a:stretch>
        </p:blipFill>
        <p:spPr>
          <a:xfrm>
            <a:off x="4547368" y="1146339"/>
            <a:ext cx="6111770" cy="5067739"/>
          </a:xfrm>
          <a:prstGeom prst="rect">
            <a:avLst/>
          </a:prstGeom>
        </p:spPr>
      </p:pic>
      <p:sp>
        <p:nvSpPr>
          <p:cNvPr id="8" name="Rodyklė: penkiakampė 7">
            <a:extLst>
              <a:ext uri="{FF2B5EF4-FFF2-40B4-BE49-F238E27FC236}">
                <a16:creationId xmlns:a16="http://schemas.microsoft.com/office/drawing/2014/main" id="{3387AFE7-1571-EAA0-2DC1-95AB0EF1AFBF}"/>
              </a:ext>
            </a:extLst>
          </p:cNvPr>
          <p:cNvSpPr/>
          <p:nvPr/>
        </p:nvSpPr>
        <p:spPr>
          <a:xfrm flipH="1">
            <a:off x="9507794" y="4355509"/>
            <a:ext cx="2577888" cy="862902"/>
          </a:xfrm>
          <a:prstGeom prst="homePlat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t>Sostinės regionas</a:t>
            </a:r>
          </a:p>
        </p:txBody>
      </p:sp>
      <p:sp>
        <p:nvSpPr>
          <p:cNvPr id="10" name="Rodyklė: penkiakampė 9">
            <a:extLst>
              <a:ext uri="{FF2B5EF4-FFF2-40B4-BE49-F238E27FC236}">
                <a16:creationId xmlns:a16="http://schemas.microsoft.com/office/drawing/2014/main" id="{105104E0-80ED-B3D3-1A1C-72BF4E3AEBC7}"/>
              </a:ext>
            </a:extLst>
          </p:cNvPr>
          <p:cNvSpPr/>
          <p:nvPr/>
        </p:nvSpPr>
        <p:spPr>
          <a:xfrm flipH="1">
            <a:off x="9507794" y="1371418"/>
            <a:ext cx="2577888" cy="862902"/>
          </a:xfrm>
          <a:prstGeom prst="homePlat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dirty="0">
                <a:solidFill>
                  <a:schemeClr val="tx1"/>
                </a:solidFill>
              </a:rPr>
              <a:t>Vidurio ir vakarų Lietuvos regionas</a:t>
            </a:r>
          </a:p>
        </p:txBody>
      </p:sp>
      <p:sp>
        <p:nvSpPr>
          <p:cNvPr id="12" name="Pavadinimas 3">
            <a:extLst>
              <a:ext uri="{FF2B5EF4-FFF2-40B4-BE49-F238E27FC236}">
                <a16:creationId xmlns:a16="http://schemas.microsoft.com/office/drawing/2014/main" id="{425235EC-1D48-1602-BA22-F5625DE72B2C}"/>
              </a:ext>
            </a:extLst>
          </p:cNvPr>
          <p:cNvSpPr txBox="1">
            <a:spLocks/>
          </p:cNvSpPr>
          <p:nvPr/>
        </p:nvSpPr>
        <p:spPr>
          <a:xfrm>
            <a:off x="389988" y="1667683"/>
            <a:ext cx="4157380" cy="4025713"/>
          </a:xfrm>
          <a:prstGeom prst="rect">
            <a:avLst/>
          </a:prstGeom>
          <a:solidFill>
            <a:srgbClr val="FFFFFF"/>
          </a:solidFill>
          <a:ln w="19050" cap="flat">
            <a:solidFill>
              <a:schemeClr val="bg1"/>
            </a:solidFill>
            <a:prstDash val="solid"/>
            <a:round/>
          </a:ln>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lvl1pPr algn="l" defTabSz="914400" rtl="0" eaLnBrk="1" latinLnBrk="0" hangingPunct="1">
              <a:lnSpc>
                <a:spcPct val="90000"/>
              </a:lnSpc>
              <a:spcBef>
                <a:spcPct val="0"/>
              </a:spcBef>
              <a:buNone/>
              <a:defRPr sz="3500" b="0" i="0" kern="1200">
                <a:solidFill>
                  <a:srgbClr val="302857"/>
                </a:solidFill>
                <a:latin typeface="Verdana" panose="020B0604030504040204" pitchFamily="34" charset="0"/>
                <a:ea typeface="Verdana" panose="020B0604030504040204" pitchFamily="34" charset="0"/>
                <a:cs typeface="Verdana" panose="020B0604030504040204" pitchFamily="34" charset="0"/>
              </a:defRPr>
            </a:lvl1pPr>
            <a:lvl2pPr>
              <a:defRPr/>
            </a:lvl2pPr>
            <a:lvl3pPr>
              <a:defRPr/>
            </a:lvl3pPr>
            <a:lvl4pPr>
              <a:defRPr/>
            </a:lvl4pPr>
            <a:lvl5pPr>
              <a:defRPr/>
            </a:lvl5pPr>
            <a:lvl6pPr>
              <a:defRPr/>
            </a:lvl6pPr>
            <a:lvl7pPr>
              <a:defRPr/>
            </a:lvl7pPr>
            <a:lvl8pPr>
              <a:defRPr/>
            </a:lvl8pPr>
            <a:lvl9pPr>
              <a:defRPr/>
            </a:lvl9pPr>
          </a:lstStyle>
          <a:p>
            <a:endParaRPr lang="lt-LT" sz="2400" b="1" dirty="0">
              <a:solidFill>
                <a:schemeClr val="accent1"/>
              </a:solidFill>
              <a:latin typeface="Verdana"/>
              <a:ea typeface="Verdana"/>
            </a:endParaRPr>
          </a:p>
          <a:p>
            <a:pPr marL="342900" indent="-342900">
              <a:buFontTx/>
              <a:buChar char="-"/>
            </a:pPr>
            <a:r>
              <a:rPr lang="lt-LT" sz="2000" dirty="0">
                <a:solidFill>
                  <a:schemeClr val="accent1"/>
                </a:solidFill>
                <a:latin typeface="Verdana"/>
                <a:ea typeface="Verdana"/>
              </a:rPr>
              <a:t>Veikla gali būti vykdoma tik viename regione.</a:t>
            </a:r>
          </a:p>
          <a:p>
            <a:pPr marL="342900" indent="-342900">
              <a:buFontTx/>
              <a:buChar char="-"/>
            </a:pPr>
            <a:endParaRPr lang="lt-LT" sz="2000" dirty="0">
              <a:solidFill>
                <a:schemeClr val="accent1"/>
              </a:solidFill>
              <a:latin typeface="Verdana"/>
              <a:ea typeface="Verdana"/>
            </a:endParaRPr>
          </a:p>
          <a:p>
            <a:pPr marL="342900" indent="-342900">
              <a:buFontTx/>
              <a:buChar char="-"/>
            </a:pPr>
            <a:r>
              <a:rPr lang="lt-LT" sz="2000" dirty="0">
                <a:solidFill>
                  <a:schemeClr val="accent1"/>
                </a:solidFill>
                <a:latin typeface="Verdana"/>
                <a:ea typeface="Verdana"/>
              </a:rPr>
              <a:t>Finansavimo intensyvumas skirtinguose regionuose skiriasi.</a:t>
            </a:r>
          </a:p>
          <a:p>
            <a:pPr marL="342900" indent="-342900">
              <a:buFontTx/>
              <a:buChar char="-"/>
            </a:pPr>
            <a:endParaRPr lang="lt-LT" sz="2000" dirty="0">
              <a:solidFill>
                <a:schemeClr val="accent1"/>
              </a:solidFill>
              <a:latin typeface="Verdana"/>
              <a:ea typeface="Verdana"/>
            </a:endParaRPr>
          </a:p>
          <a:p>
            <a:pPr marL="342900" indent="-342900">
              <a:buFontTx/>
              <a:buChar char="-"/>
            </a:pPr>
            <a:r>
              <a:rPr lang="lt-LT" sz="2000" dirty="0">
                <a:solidFill>
                  <a:schemeClr val="accent1"/>
                </a:solidFill>
              </a:rPr>
              <a:t>Projekto įgyvendinimo metu ir laikotarpiu po projekto finansavimo pabaigos (3/5 metus) projekto vykdytojo veiklos vykdymo vieta (regionas) turi likti ta pati.</a:t>
            </a:r>
            <a:endParaRPr lang="lt-LT" sz="2000" dirty="0">
              <a:solidFill>
                <a:schemeClr val="accent1"/>
              </a:solidFill>
              <a:latin typeface="Verdana"/>
              <a:ea typeface="Verdana"/>
            </a:endParaRPr>
          </a:p>
        </p:txBody>
      </p:sp>
    </p:spTree>
    <p:extLst>
      <p:ext uri="{BB962C8B-B14F-4D97-AF65-F5344CB8AC3E}">
        <p14:creationId xmlns:p14="http://schemas.microsoft.com/office/powerpoint/2010/main" val="339474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8C46ADA-C305-AFD0-2E01-C4DD5F569C6C}"/>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27F1098E-F8B5-46BB-8481-31242AB5E615}"/>
              </a:ext>
            </a:extLst>
          </p:cNvPr>
          <p:cNvSpPr txBox="1">
            <a:spLocks/>
          </p:cNvSpPr>
          <p:nvPr/>
        </p:nvSpPr>
        <p:spPr>
          <a:xfrm>
            <a:off x="0" y="208159"/>
            <a:ext cx="4434348"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Projektų įgyvendinimo reglamentavimas</a:t>
            </a:r>
          </a:p>
        </p:txBody>
      </p:sp>
      <p:sp>
        <p:nvSpPr>
          <p:cNvPr id="2" name="Stačiakampis 1">
            <a:extLst>
              <a:ext uri="{FF2B5EF4-FFF2-40B4-BE49-F238E27FC236}">
                <a16:creationId xmlns:a16="http://schemas.microsoft.com/office/drawing/2014/main" id="{CE380DD4-2FAF-FE42-086B-2F19F62D9F8A}"/>
              </a:ext>
            </a:extLst>
          </p:cNvPr>
          <p:cNvSpPr/>
          <p:nvPr/>
        </p:nvSpPr>
        <p:spPr>
          <a:xfrm>
            <a:off x="5496232" y="816077"/>
            <a:ext cx="6479458" cy="5840362"/>
          </a:xfrm>
          <a:prstGeom prst="rect">
            <a:avLst/>
          </a:prstGeom>
          <a:solidFill>
            <a:schemeClr val="accent5">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solidFill>
                <a:schemeClr val="accent5">
                  <a:lumMod val="20000"/>
                  <a:lumOff val="80000"/>
                </a:schemeClr>
              </a:solidFill>
            </a:endParaRPr>
          </a:p>
        </p:txBody>
      </p:sp>
      <p:sp>
        <p:nvSpPr>
          <p:cNvPr id="5" name="TextBox 4">
            <a:extLst>
              <a:ext uri="{FF2B5EF4-FFF2-40B4-BE49-F238E27FC236}">
                <a16:creationId xmlns:a16="http://schemas.microsoft.com/office/drawing/2014/main" id="{69A923F6-71F1-9A07-3280-FA0A42E53E5F}"/>
              </a:ext>
            </a:extLst>
          </p:cNvPr>
          <p:cNvSpPr txBox="1"/>
          <p:nvPr/>
        </p:nvSpPr>
        <p:spPr>
          <a:xfrm>
            <a:off x="5656006" y="937920"/>
            <a:ext cx="6241025" cy="4524315"/>
          </a:xfrm>
          <a:prstGeom prst="rect">
            <a:avLst/>
          </a:prstGeom>
          <a:noFill/>
        </p:spPr>
        <p:txBody>
          <a:bodyPr wrap="square">
            <a:spAutoFit/>
          </a:bodyPr>
          <a:lstStyle/>
          <a:p>
            <a:pPr marL="285750" lvl="0" indent="-285750">
              <a:buSzPct val="150000"/>
              <a:buFont typeface="Wingdings" panose="05000000000000000000" pitchFamily="2" charset="2"/>
              <a:buChar char="§"/>
            </a:pPr>
            <a:r>
              <a:rPr lang="lt-LT" sz="1800" b="1" dirty="0">
                <a:solidFill>
                  <a:schemeClr val="accent1"/>
                </a:solidFill>
                <a:hlinkClick r:id="rId3">
                  <a:extLst>
                    <a:ext uri="{A12FA001-AC4F-418D-AE19-62706E023703}">
                      <ahyp:hlinkClr xmlns:ahyp="http://schemas.microsoft.com/office/drawing/2018/hyperlinkcolor" val="tx"/>
                    </a:ext>
                  </a:extLst>
                </a:hlinkClick>
              </a:rPr>
              <a:t>Projektų administravimo ir finansavimo taisyklės</a:t>
            </a:r>
            <a:r>
              <a:rPr lang="en-US" sz="1800" b="1" dirty="0">
                <a:solidFill>
                  <a:schemeClr val="accent1"/>
                </a:solidFill>
              </a:rPr>
              <a:t> (PAFT)</a:t>
            </a:r>
            <a:r>
              <a:rPr lang="lt-LT" sz="1800" dirty="0">
                <a:solidFill>
                  <a:schemeClr val="accent1"/>
                </a:solidFill>
              </a:rPr>
              <a:t>, patvirtintos LR finansų ministro 2022 m. birželio 22 d. įsakymu Nr. 1K-237;</a:t>
            </a:r>
          </a:p>
          <a:p>
            <a:pPr marL="285750" lvl="0" indent="-285750">
              <a:buSzPct val="150000"/>
              <a:buFont typeface="Wingdings" panose="05000000000000000000" pitchFamily="2" charset="2"/>
              <a:buChar char="§"/>
            </a:pPr>
            <a:endParaRPr lang="en-US" sz="1800" dirty="0">
              <a:solidFill>
                <a:schemeClr val="accent1"/>
              </a:solidFill>
            </a:endParaRPr>
          </a:p>
          <a:p>
            <a:pPr marL="285750" lvl="0" indent="-285750">
              <a:buSzPct val="150000"/>
              <a:buFont typeface="Wingdings" panose="05000000000000000000" pitchFamily="2" charset="2"/>
              <a:buChar char="§"/>
            </a:pPr>
            <a:r>
              <a:rPr lang="lt-LT" sz="1800" b="1" dirty="0">
                <a:solidFill>
                  <a:schemeClr val="accent1"/>
                </a:solidFill>
                <a:hlinkClick r:id="rId4"/>
              </a:rPr>
              <a:t>STEP kvietimo projektų finansavimo sąlygų aprašas</a:t>
            </a:r>
            <a:r>
              <a:rPr lang="lt-LT" sz="1800" b="1" dirty="0">
                <a:solidFill>
                  <a:schemeClr val="accent1"/>
                </a:solidFill>
              </a:rPr>
              <a:t> (PFSA) ir jo </a:t>
            </a:r>
            <a:r>
              <a:rPr lang="lt-LT" sz="1800" b="1" dirty="0">
                <a:solidFill>
                  <a:schemeClr val="accent1"/>
                </a:solidFill>
                <a:hlinkClick r:id="rId5"/>
              </a:rPr>
              <a:t>pakeitimas</a:t>
            </a:r>
            <a:r>
              <a:rPr lang="lt-LT" sz="1800" b="1" dirty="0">
                <a:solidFill>
                  <a:schemeClr val="accent1"/>
                </a:solidFill>
              </a:rPr>
              <a:t>;</a:t>
            </a:r>
          </a:p>
          <a:p>
            <a:pPr marL="285750" lvl="0" indent="-285750">
              <a:buSzPct val="150000"/>
              <a:buFont typeface="Wingdings" panose="05000000000000000000" pitchFamily="2" charset="2"/>
              <a:buChar char="§"/>
            </a:pPr>
            <a:endParaRPr lang="en-US" sz="1800" b="1" dirty="0">
              <a:solidFill>
                <a:schemeClr val="accent1"/>
              </a:solidFill>
            </a:endParaRPr>
          </a:p>
          <a:p>
            <a:pPr marL="285750" lvl="0" indent="-285750">
              <a:buSzPct val="150000"/>
              <a:buFont typeface="Wingdings" panose="05000000000000000000" pitchFamily="2" charset="2"/>
              <a:buChar char="§"/>
            </a:pPr>
            <a:r>
              <a:rPr lang="lt-LT" sz="1800" b="1" dirty="0">
                <a:solidFill>
                  <a:schemeClr val="accent1"/>
                </a:solidFill>
              </a:rPr>
              <a:t>Projekto finansavimo sutartis</a:t>
            </a:r>
            <a:r>
              <a:rPr lang="lt-LT" sz="1800" dirty="0">
                <a:solidFill>
                  <a:schemeClr val="accent1"/>
                </a:solidFill>
              </a:rPr>
              <a:t>;</a:t>
            </a:r>
          </a:p>
          <a:p>
            <a:pPr marL="285750" lvl="0" indent="-285750">
              <a:buSzPct val="150000"/>
              <a:buFont typeface="Wingdings" panose="05000000000000000000" pitchFamily="2" charset="2"/>
              <a:buChar char="§"/>
            </a:pPr>
            <a:endParaRPr lang="en-US" sz="1800" dirty="0">
              <a:solidFill>
                <a:schemeClr val="accent1"/>
              </a:solidFill>
            </a:endParaRPr>
          </a:p>
          <a:p>
            <a:pPr marL="285750" lvl="0" indent="-285750">
              <a:buSzPct val="150000"/>
              <a:buFont typeface="Wingdings" panose="05000000000000000000" pitchFamily="2" charset="2"/>
              <a:buChar char="§"/>
            </a:pPr>
            <a:r>
              <a:rPr lang="lt-LT" b="1" dirty="0">
                <a:solidFill>
                  <a:schemeClr val="accent1"/>
                </a:solidFill>
                <a:hlinkClick r:id="rId6"/>
              </a:rPr>
              <a:t>Rekomendacijos dėl projektų išlaidų atitikties Europos Sąjungos struktūrinių fondų reikalavimams</a:t>
            </a:r>
            <a:r>
              <a:rPr lang="lt-LT" dirty="0">
                <a:solidFill>
                  <a:schemeClr val="accent1"/>
                </a:solidFill>
              </a:rPr>
              <a:t>;</a:t>
            </a:r>
            <a:endParaRPr lang="lt-LT" sz="1800" dirty="0">
              <a:solidFill>
                <a:schemeClr val="accent1"/>
              </a:solidFill>
            </a:endParaRPr>
          </a:p>
          <a:p>
            <a:pPr marL="285750" lvl="0" indent="-285750">
              <a:buSzPct val="150000"/>
              <a:buFont typeface="Wingdings" panose="05000000000000000000" pitchFamily="2" charset="2"/>
              <a:buChar char="§"/>
            </a:pPr>
            <a:endParaRPr lang="lt-LT" dirty="0">
              <a:solidFill>
                <a:schemeClr val="accent1"/>
              </a:solidFill>
            </a:endParaRPr>
          </a:p>
          <a:p>
            <a:pPr marL="285750" lvl="0" indent="-285750">
              <a:buSzPct val="150000"/>
              <a:buFont typeface="Wingdings" panose="05000000000000000000" pitchFamily="2" charset="2"/>
              <a:buChar char="§"/>
            </a:pPr>
            <a:r>
              <a:rPr lang="lt-LT" b="1" dirty="0">
                <a:solidFill>
                  <a:schemeClr val="accent1"/>
                </a:solidFill>
                <a:latin typeface="Verdana" panose="020B0604030504040204" pitchFamily="34" charset="0"/>
                <a:ea typeface="Verdana" panose="020B0604030504040204" pitchFamily="34" charset="0"/>
                <a:hlinkClick r:id="rId7"/>
              </a:rPr>
              <a:t>2024 m. vasario 29 d. Europos Parlamento ir Tarybos reglamentas (ES) 2024/795</a:t>
            </a:r>
            <a:endParaRPr lang="en-GB" sz="1800" b="1" dirty="0">
              <a:solidFill>
                <a:schemeClr val="accent1"/>
              </a:solidFill>
            </a:endParaRPr>
          </a:p>
        </p:txBody>
      </p:sp>
    </p:spTree>
    <p:extLst>
      <p:ext uri="{BB962C8B-B14F-4D97-AF65-F5344CB8AC3E}">
        <p14:creationId xmlns:p14="http://schemas.microsoft.com/office/powerpoint/2010/main" val="82113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3E1E-5EE2-F64C-2249-592BDC12CA3C}"/>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8E0E9DA8-1ED3-6149-7C99-99436D77E3BB}"/>
              </a:ext>
            </a:extLst>
          </p:cNvPr>
          <p:cNvSpPr txBox="1">
            <a:spLocks/>
          </p:cNvSpPr>
          <p:nvPr/>
        </p:nvSpPr>
        <p:spPr>
          <a:xfrm>
            <a:off x="0" y="208159"/>
            <a:ext cx="4434348"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Bendradarbiavimas su Inovacijų agentūra</a:t>
            </a:r>
          </a:p>
        </p:txBody>
      </p:sp>
      <p:sp>
        <p:nvSpPr>
          <p:cNvPr id="6" name="Rectangle 17">
            <a:extLst>
              <a:ext uri="{FF2B5EF4-FFF2-40B4-BE49-F238E27FC236}">
                <a16:creationId xmlns:a16="http://schemas.microsoft.com/office/drawing/2014/main" id="{685C78A5-29E2-FD03-0A3D-0A57D86FC8B9}"/>
              </a:ext>
            </a:extLst>
          </p:cNvPr>
          <p:cNvSpPr/>
          <p:nvPr/>
        </p:nvSpPr>
        <p:spPr>
          <a:xfrm>
            <a:off x="173541" y="1749576"/>
            <a:ext cx="4320000" cy="1221815"/>
          </a:xfrm>
          <a:prstGeom prst="rect">
            <a:avLst/>
          </a:prstGeom>
          <a:solidFill>
            <a:srgbClr val="EDE731"/>
          </a:solidFill>
          <a:ln w="9525" cap="flat" cmpd="sng" algn="ctr">
            <a:solidFill>
              <a:srgbClr val="9BBB59">
                <a:lumMod val="75000"/>
              </a:srgbClr>
            </a:solidFill>
            <a:prstDash val="solid"/>
          </a:ln>
          <a:effectLst/>
        </p:spPr>
        <p:txBody>
          <a:bodyPr rtlCol="0" anchor="ctr"/>
          <a:lstStyle/>
          <a:p>
            <a:pPr marL="1074738" marR="0" lvl="0" algn="ctr" defTabSz="521437" eaLnBrk="1" fontAlgn="auto" latinLnBrk="0" hangingPunct="1">
              <a:lnSpc>
                <a:spcPct val="100000"/>
              </a:lnSpc>
              <a:spcBef>
                <a:spcPts val="0"/>
              </a:spcBef>
              <a:spcAft>
                <a:spcPts val="0"/>
              </a:spcAft>
              <a:buClrTx/>
              <a:buSzTx/>
              <a:buFontTx/>
              <a:buNone/>
              <a:tabLst/>
              <a:defRPr/>
            </a:pPr>
            <a:r>
              <a:rPr kumimoji="0" lang="lt-LT" sz="2000" b="0" i="0" u="none" strike="noStrike" kern="0" cap="none" spc="0" normalizeH="0" baseline="0" noProof="0" dirty="0">
                <a:ln>
                  <a:noFill/>
                </a:ln>
                <a:solidFill>
                  <a:srgbClr val="302757"/>
                </a:solidFill>
                <a:effectLst/>
                <a:uLnTx/>
                <a:uFillTx/>
                <a:latin typeface="Verdana" panose="020B0604030504040204" pitchFamily="34" charset="0"/>
                <a:ea typeface="Verdana" panose="020B0604030504040204" pitchFamily="34" charset="0"/>
                <a:cs typeface="Times New Roman" panose="02020603050405020304" pitchFamily="18" charset="0"/>
              </a:rPr>
              <a:t>Projektų vykdytojai tiesiogiai bendrauja su </a:t>
            </a:r>
            <a:r>
              <a:rPr lang="en-US" sz="2000" kern="0" dirty="0" err="1">
                <a:solidFill>
                  <a:srgbClr val="302757"/>
                </a:solidFill>
                <a:latin typeface="Verdana" panose="020B0604030504040204" pitchFamily="34" charset="0"/>
                <a:ea typeface="Verdana" panose="020B0604030504040204" pitchFamily="34" charset="0"/>
                <a:cs typeface="Times New Roman" panose="02020603050405020304" pitchFamily="18" charset="0"/>
              </a:rPr>
              <a:t>Inovacijų</a:t>
            </a:r>
            <a:r>
              <a:rPr lang="en-US" sz="2000" kern="0" dirty="0">
                <a:solidFill>
                  <a:srgbClr val="302757"/>
                </a:solidFill>
                <a:latin typeface="Verdana" panose="020B0604030504040204" pitchFamily="34" charset="0"/>
                <a:ea typeface="Verdana" panose="020B0604030504040204" pitchFamily="34" charset="0"/>
                <a:cs typeface="Times New Roman" panose="02020603050405020304" pitchFamily="18" charset="0"/>
              </a:rPr>
              <a:t> </a:t>
            </a:r>
            <a:r>
              <a:rPr lang="en-US" sz="2000" kern="0" dirty="0" err="1">
                <a:solidFill>
                  <a:srgbClr val="302757"/>
                </a:solidFill>
                <a:latin typeface="Verdana" panose="020B0604030504040204" pitchFamily="34" charset="0"/>
                <a:ea typeface="Verdana" panose="020B0604030504040204" pitchFamily="34" charset="0"/>
                <a:cs typeface="Times New Roman" panose="02020603050405020304" pitchFamily="18" charset="0"/>
              </a:rPr>
              <a:t>agentūra</a:t>
            </a:r>
            <a:endParaRPr kumimoji="0" lang="lt-LT" sz="2000" b="0" i="0" u="none" strike="noStrike" kern="0" cap="none" spc="0" normalizeH="0" baseline="0" noProof="0" dirty="0">
              <a:ln>
                <a:noFill/>
              </a:ln>
              <a:solidFill>
                <a:srgbClr val="302757"/>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pic>
        <p:nvPicPr>
          <p:cNvPr id="8" name="Grafinis elementas 7" descr="Chat bubble with solid fill">
            <a:extLst>
              <a:ext uri="{FF2B5EF4-FFF2-40B4-BE49-F238E27FC236}">
                <a16:creationId xmlns:a16="http://schemas.microsoft.com/office/drawing/2014/main" id="{5943269F-ECD6-3B8D-66C1-C51E5B2716A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2871" y="1903479"/>
            <a:ext cx="914400" cy="914400"/>
          </a:xfrm>
          <a:prstGeom prst="rect">
            <a:avLst/>
          </a:prstGeom>
        </p:spPr>
      </p:pic>
      <p:grpSp>
        <p:nvGrpSpPr>
          <p:cNvPr id="9" name="Group 9">
            <a:extLst>
              <a:ext uri="{FF2B5EF4-FFF2-40B4-BE49-F238E27FC236}">
                <a16:creationId xmlns:a16="http://schemas.microsoft.com/office/drawing/2014/main" id="{920D468E-BA89-E291-129A-005CB4B0D5A4}"/>
              </a:ext>
            </a:extLst>
          </p:cNvPr>
          <p:cNvGrpSpPr/>
          <p:nvPr/>
        </p:nvGrpSpPr>
        <p:grpSpPr>
          <a:xfrm>
            <a:off x="4533678" y="1515184"/>
            <a:ext cx="2908806" cy="2048845"/>
            <a:chOff x="2676526" y="2041913"/>
            <a:chExt cx="3486148" cy="2833560"/>
          </a:xfrm>
          <a:solidFill>
            <a:srgbClr val="7D9CE8"/>
          </a:solidFill>
          <a:effectLst>
            <a:outerShdw blurRad="50800" dist="38100" dir="16200000" rotWithShape="0">
              <a:prstClr val="black">
                <a:alpha val="40000"/>
              </a:prstClr>
            </a:outerShdw>
          </a:effectLst>
        </p:grpSpPr>
        <p:grpSp>
          <p:nvGrpSpPr>
            <p:cNvPr id="10" name="Group 10">
              <a:extLst>
                <a:ext uri="{FF2B5EF4-FFF2-40B4-BE49-F238E27FC236}">
                  <a16:creationId xmlns:a16="http://schemas.microsoft.com/office/drawing/2014/main" id="{43314E6D-B5E3-7AFA-9593-6A5BCBFD2EC0}"/>
                </a:ext>
              </a:extLst>
            </p:cNvPr>
            <p:cNvGrpSpPr/>
            <p:nvPr/>
          </p:nvGrpSpPr>
          <p:grpSpPr>
            <a:xfrm>
              <a:off x="2745022" y="2041913"/>
              <a:ext cx="3417652" cy="2755290"/>
              <a:chOff x="2745022" y="2041913"/>
              <a:chExt cx="3417652" cy="2755290"/>
            </a:xfrm>
            <a:grpFill/>
          </p:grpSpPr>
          <p:sp>
            <p:nvSpPr>
              <p:cNvPr id="12" name="Freeform 3">
                <a:extLst>
                  <a:ext uri="{FF2B5EF4-FFF2-40B4-BE49-F238E27FC236}">
                    <a16:creationId xmlns:a16="http://schemas.microsoft.com/office/drawing/2014/main" id="{3CEA35E3-460E-B869-C4F7-87181BDC4AE3}"/>
                  </a:ext>
                </a:extLst>
              </p:cNvPr>
              <p:cNvSpPr/>
              <p:nvPr/>
            </p:nvSpPr>
            <p:spPr>
              <a:xfrm>
                <a:off x="2901403" y="2041913"/>
                <a:ext cx="3261271" cy="1993269"/>
              </a:xfrm>
              <a:custGeom>
                <a:avLst/>
                <a:gdLst>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962025 w 3228975"/>
                  <a:gd name="connsiteY4" fmla="*/ 19050 h 1866900"/>
                  <a:gd name="connsiteX5" fmla="*/ 2105025 w 3228975"/>
                  <a:gd name="connsiteY5" fmla="*/ 9525 h 1866900"/>
                  <a:gd name="connsiteX6" fmla="*/ 3228975 w 3228975"/>
                  <a:gd name="connsiteY6" fmla="*/ 476250 h 1866900"/>
                  <a:gd name="connsiteX7" fmla="*/ 3219450 w 3228975"/>
                  <a:gd name="connsiteY7" fmla="*/ 1866900 h 1866900"/>
                  <a:gd name="connsiteX8" fmla="*/ 3086100 w 3228975"/>
                  <a:gd name="connsiteY8" fmla="*/ 1847850 h 1866900"/>
                  <a:gd name="connsiteX9" fmla="*/ 2095500 w 3228975"/>
                  <a:gd name="connsiteY9" fmla="*/ 771525 h 1866900"/>
                  <a:gd name="connsiteX10" fmla="*/ 1095375 w 3228975"/>
                  <a:gd name="connsiteY10" fmla="*/ 571500 h 1866900"/>
                  <a:gd name="connsiteX11" fmla="*/ 0 w 3228975"/>
                  <a:gd name="connsiteY11"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253889 w 3254264"/>
                  <a:gd name="connsiteY0" fmla="*/ 1143000 h 1866900"/>
                  <a:gd name="connsiteX1" fmla="*/ 25289 w 3254264"/>
                  <a:gd name="connsiteY1" fmla="*/ 790575 h 1866900"/>
                  <a:gd name="connsiteX2" fmla="*/ 892064 w 3254264"/>
                  <a:gd name="connsiteY2" fmla="*/ 0 h 1866900"/>
                  <a:gd name="connsiteX3" fmla="*/ 2130314 w 3254264"/>
                  <a:gd name="connsiteY3" fmla="*/ 9525 h 1866900"/>
                  <a:gd name="connsiteX4" fmla="*/ 3254264 w 3254264"/>
                  <a:gd name="connsiteY4" fmla="*/ 476250 h 1866900"/>
                  <a:gd name="connsiteX5" fmla="*/ 3244739 w 3254264"/>
                  <a:gd name="connsiteY5" fmla="*/ 1866900 h 1866900"/>
                  <a:gd name="connsiteX6" fmla="*/ 3111389 w 3254264"/>
                  <a:gd name="connsiteY6" fmla="*/ 1847850 h 1866900"/>
                  <a:gd name="connsiteX7" fmla="*/ 2120789 w 3254264"/>
                  <a:gd name="connsiteY7" fmla="*/ 771525 h 1866900"/>
                  <a:gd name="connsiteX8" fmla="*/ 1120664 w 3254264"/>
                  <a:gd name="connsiteY8" fmla="*/ 571500 h 1866900"/>
                  <a:gd name="connsiteX9" fmla="*/ 253889 w 3254264"/>
                  <a:gd name="connsiteY9" fmla="*/ 1143000 h 1866900"/>
                  <a:gd name="connsiteX0" fmla="*/ 1097065 w 3230665"/>
                  <a:gd name="connsiteY0" fmla="*/ 571500 h 1866900"/>
                  <a:gd name="connsiteX1" fmla="*/ 1690 w 3230665"/>
                  <a:gd name="connsiteY1" fmla="*/ 790575 h 1866900"/>
                  <a:gd name="connsiteX2" fmla="*/ 868465 w 3230665"/>
                  <a:gd name="connsiteY2" fmla="*/ 0 h 1866900"/>
                  <a:gd name="connsiteX3" fmla="*/ 2106715 w 3230665"/>
                  <a:gd name="connsiteY3" fmla="*/ 9525 h 1866900"/>
                  <a:gd name="connsiteX4" fmla="*/ 3230665 w 3230665"/>
                  <a:gd name="connsiteY4" fmla="*/ 476250 h 1866900"/>
                  <a:gd name="connsiteX5" fmla="*/ 3221140 w 3230665"/>
                  <a:gd name="connsiteY5" fmla="*/ 1866900 h 1866900"/>
                  <a:gd name="connsiteX6" fmla="*/ 3087790 w 3230665"/>
                  <a:gd name="connsiteY6" fmla="*/ 1847850 h 1866900"/>
                  <a:gd name="connsiteX7" fmla="*/ 2097190 w 3230665"/>
                  <a:gd name="connsiteY7" fmla="*/ 771525 h 1866900"/>
                  <a:gd name="connsiteX8" fmla="*/ 1097065 w 3230665"/>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427 w 3233027"/>
                  <a:gd name="connsiteY0" fmla="*/ 571500 h 1866900"/>
                  <a:gd name="connsiteX1" fmla="*/ 4052 w 3233027"/>
                  <a:gd name="connsiteY1" fmla="*/ 790575 h 1866900"/>
                  <a:gd name="connsiteX2" fmla="*/ 870827 w 3233027"/>
                  <a:gd name="connsiteY2" fmla="*/ 0 h 1866900"/>
                  <a:gd name="connsiteX3" fmla="*/ 2109077 w 3233027"/>
                  <a:gd name="connsiteY3" fmla="*/ 9525 h 1866900"/>
                  <a:gd name="connsiteX4" fmla="*/ 3233027 w 3233027"/>
                  <a:gd name="connsiteY4" fmla="*/ 476250 h 1866900"/>
                  <a:gd name="connsiteX5" fmla="*/ 3223502 w 3233027"/>
                  <a:gd name="connsiteY5" fmla="*/ 1866900 h 1866900"/>
                  <a:gd name="connsiteX6" fmla="*/ 3090152 w 3233027"/>
                  <a:gd name="connsiteY6" fmla="*/ 1847850 h 1866900"/>
                  <a:gd name="connsiteX7" fmla="*/ 2099552 w 3233027"/>
                  <a:gd name="connsiteY7" fmla="*/ 771525 h 1866900"/>
                  <a:gd name="connsiteX8" fmla="*/ 1099427 w 3233027"/>
                  <a:gd name="connsiteY8" fmla="*/ 571500 h 1866900"/>
                  <a:gd name="connsiteX0" fmla="*/ 1118366 w 3251966"/>
                  <a:gd name="connsiteY0" fmla="*/ 571500 h 1866900"/>
                  <a:gd name="connsiteX1" fmla="*/ 3941 w 3251966"/>
                  <a:gd name="connsiteY1" fmla="*/ 809625 h 1866900"/>
                  <a:gd name="connsiteX2" fmla="*/ 889766 w 3251966"/>
                  <a:gd name="connsiteY2" fmla="*/ 0 h 1866900"/>
                  <a:gd name="connsiteX3" fmla="*/ 2128016 w 3251966"/>
                  <a:gd name="connsiteY3" fmla="*/ 9525 h 1866900"/>
                  <a:gd name="connsiteX4" fmla="*/ 3251966 w 3251966"/>
                  <a:gd name="connsiteY4" fmla="*/ 476250 h 1866900"/>
                  <a:gd name="connsiteX5" fmla="*/ 3242441 w 3251966"/>
                  <a:gd name="connsiteY5" fmla="*/ 1866900 h 1866900"/>
                  <a:gd name="connsiteX6" fmla="*/ 3109091 w 3251966"/>
                  <a:gd name="connsiteY6" fmla="*/ 1847850 h 1866900"/>
                  <a:gd name="connsiteX7" fmla="*/ 2118491 w 3251966"/>
                  <a:gd name="connsiteY7" fmla="*/ 771525 h 1866900"/>
                  <a:gd name="connsiteX8" fmla="*/ 1118366 w 3251966"/>
                  <a:gd name="connsiteY8" fmla="*/ 571500 h 1866900"/>
                  <a:gd name="connsiteX0" fmla="*/ 1119025 w 3252625"/>
                  <a:gd name="connsiteY0" fmla="*/ 571500 h 1866900"/>
                  <a:gd name="connsiteX1" fmla="*/ 4600 w 3252625"/>
                  <a:gd name="connsiteY1" fmla="*/ 809625 h 1866900"/>
                  <a:gd name="connsiteX2" fmla="*/ 890425 w 3252625"/>
                  <a:gd name="connsiteY2" fmla="*/ 0 h 1866900"/>
                  <a:gd name="connsiteX3" fmla="*/ 2128675 w 3252625"/>
                  <a:gd name="connsiteY3" fmla="*/ 9525 h 1866900"/>
                  <a:gd name="connsiteX4" fmla="*/ 3252625 w 3252625"/>
                  <a:gd name="connsiteY4" fmla="*/ 476250 h 1866900"/>
                  <a:gd name="connsiteX5" fmla="*/ 3243100 w 3252625"/>
                  <a:gd name="connsiteY5" fmla="*/ 1866900 h 1866900"/>
                  <a:gd name="connsiteX6" fmla="*/ 3109750 w 3252625"/>
                  <a:gd name="connsiteY6" fmla="*/ 1847850 h 1866900"/>
                  <a:gd name="connsiteX7" fmla="*/ 2119150 w 3252625"/>
                  <a:gd name="connsiteY7" fmla="*/ 771525 h 1866900"/>
                  <a:gd name="connsiteX8" fmla="*/ 1119025 w 3252625"/>
                  <a:gd name="connsiteY8" fmla="*/ 571500 h 1866900"/>
                  <a:gd name="connsiteX0" fmla="*/ 1118146 w 3251746"/>
                  <a:gd name="connsiteY0" fmla="*/ 571500 h 1866900"/>
                  <a:gd name="connsiteX1" fmla="*/ 3721 w 3251746"/>
                  <a:gd name="connsiteY1" fmla="*/ 809625 h 1866900"/>
                  <a:gd name="connsiteX2" fmla="*/ 889546 w 3251746"/>
                  <a:gd name="connsiteY2" fmla="*/ 0 h 1866900"/>
                  <a:gd name="connsiteX3" fmla="*/ 2127796 w 3251746"/>
                  <a:gd name="connsiteY3" fmla="*/ 9525 h 1866900"/>
                  <a:gd name="connsiteX4" fmla="*/ 3251746 w 3251746"/>
                  <a:gd name="connsiteY4" fmla="*/ 476250 h 1866900"/>
                  <a:gd name="connsiteX5" fmla="*/ 3242221 w 3251746"/>
                  <a:gd name="connsiteY5" fmla="*/ 1866900 h 1866900"/>
                  <a:gd name="connsiteX6" fmla="*/ 3108871 w 3251746"/>
                  <a:gd name="connsiteY6" fmla="*/ 1847850 h 1866900"/>
                  <a:gd name="connsiteX7" fmla="*/ 2118271 w 3251746"/>
                  <a:gd name="connsiteY7" fmla="*/ 771525 h 1866900"/>
                  <a:gd name="connsiteX8" fmla="*/ 1118146 w 3251746"/>
                  <a:gd name="connsiteY8" fmla="*/ 571500 h 1866900"/>
                  <a:gd name="connsiteX0" fmla="*/ 1118146 w 3251746"/>
                  <a:gd name="connsiteY0" fmla="*/ 589645 h 1885045"/>
                  <a:gd name="connsiteX1" fmla="*/ 3721 w 3251746"/>
                  <a:gd name="connsiteY1" fmla="*/ 827770 h 1885045"/>
                  <a:gd name="connsiteX2" fmla="*/ 889546 w 3251746"/>
                  <a:gd name="connsiteY2" fmla="*/ 18145 h 1885045"/>
                  <a:gd name="connsiteX3" fmla="*/ 2127796 w 3251746"/>
                  <a:gd name="connsiteY3" fmla="*/ 27670 h 1885045"/>
                  <a:gd name="connsiteX4" fmla="*/ 3251746 w 3251746"/>
                  <a:gd name="connsiteY4" fmla="*/ 494395 h 1885045"/>
                  <a:gd name="connsiteX5" fmla="*/ 3242221 w 3251746"/>
                  <a:gd name="connsiteY5" fmla="*/ 1885045 h 1885045"/>
                  <a:gd name="connsiteX6" fmla="*/ 3108871 w 3251746"/>
                  <a:gd name="connsiteY6" fmla="*/ 1865995 h 1885045"/>
                  <a:gd name="connsiteX7" fmla="*/ 2118271 w 3251746"/>
                  <a:gd name="connsiteY7" fmla="*/ 789670 h 1885045"/>
                  <a:gd name="connsiteX8" fmla="*/ 1118146 w 3251746"/>
                  <a:gd name="connsiteY8" fmla="*/ 589645 h 1885045"/>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21976"/>
                  <a:gd name="connsiteX1" fmla="*/ 3721 w 3251746"/>
                  <a:gd name="connsiteY1" fmla="*/ 844162 h 1921976"/>
                  <a:gd name="connsiteX2" fmla="*/ 889546 w 3251746"/>
                  <a:gd name="connsiteY2" fmla="*/ 34537 h 1921976"/>
                  <a:gd name="connsiteX3" fmla="*/ 2127796 w 3251746"/>
                  <a:gd name="connsiteY3" fmla="*/ 44062 h 1921976"/>
                  <a:gd name="connsiteX4" fmla="*/ 3251746 w 3251746"/>
                  <a:gd name="connsiteY4" fmla="*/ 510787 h 1921976"/>
                  <a:gd name="connsiteX5" fmla="*/ 3242221 w 3251746"/>
                  <a:gd name="connsiteY5" fmla="*/ 1901437 h 1921976"/>
                  <a:gd name="connsiteX6" fmla="*/ 2994571 w 3251746"/>
                  <a:gd name="connsiteY6" fmla="*/ 1777612 h 1921976"/>
                  <a:gd name="connsiteX7" fmla="*/ 2118271 w 3251746"/>
                  <a:gd name="connsiteY7" fmla="*/ 806062 h 1921976"/>
                  <a:gd name="connsiteX8" fmla="*/ 1118146 w 3251746"/>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61271"/>
                  <a:gd name="connsiteY0" fmla="*/ 606037 h 1993269"/>
                  <a:gd name="connsiteX1" fmla="*/ 3721 w 3261271"/>
                  <a:gd name="connsiteY1" fmla="*/ 844162 h 1993269"/>
                  <a:gd name="connsiteX2" fmla="*/ 889546 w 3261271"/>
                  <a:gd name="connsiteY2" fmla="*/ 34537 h 1993269"/>
                  <a:gd name="connsiteX3" fmla="*/ 2127796 w 3261271"/>
                  <a:gd name="connsiteY3" fmla="*/ 44062 h 1993269"/>
                  <a:gd name="connsiteX4" fmla="*/ 3242221 w 3261271"/>
                  <a:gd name="connsiteY4" fmla="*/ 615562 h 1993269"/>
                  <a:gd name="connsiteX5" fmla="*/ 3261271 w 3261271"/>
                  <a:gd name="connsiteY5" fmla="*/ 1987162 h 1993269"/>
                  <a:gd name="connsiteX6" fmla="*/ 2994571 w 3261271"/>
                  <a:gd name="connsiteY6" fmla="*/ 1777612 h 1993269"/>
                  <a:gd name="connsiteX7" fmla="*/ 2118271 w 3261271"/>
                  <a:gd name="connsiteY7" fmla="*/ 806062 h 1993269"/>
                  <a:gd name="connsiteX8" fmla="*/ 1118146 w 3261271"/>
                  <a:gd name="connsiteY8" fmla="*/ 606037 h 199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271" h="1993269">
                    <a:moveTo>
                      <a:pt x="1118146" y="606037"/>
                    </a:moveTo>
                    <a:cubicBezTo>
                      <a:pt x="816521" y="761612"/>
                      <a:pt x="308521" y="1206112"/>
                      <a:pt x="3721" y="844162"/>
                    </a:cubicBezTo>
                    <a:cubicBezTo>
                      <a:pt x="-62359" y="765692"/>
                      <a:pt x="772071" y="98037"/>
                      <a:pt x="889546" y="34537"/>
                    </a:cubicBezTo>
                    <a:cubicBezTo>
                      <a:pt x="1007021" y="-9913"/>
                      <a:pt x="2000796" y="-16263"/>
                      <a:pt x="2127796" y="44062"/>
                    </a:cubicBezTo>
                    <a:cubicBezTo>
                      <a:pt x="2616746" y="180587"/>
                      <a:pt x="2915196" y="345687"/>
                      <a:pt x="3242221" y="615562"/>
                    </a:cubicBezTo>
                    <a:lnTo>
                      <a:pt x="3261271" y="1987162"/>
                    </a:lnTo>
                    <a:cubicBezTo>
                      <a:pt x="3159671" y="2012562"/>
                      <a:pt x="3134271" y="1961762"/>
                      <a:pt x="2994571" y="1777612"/>
                    </a:cubicBezTo>
                    <a:cubicBezTo>
                      <a:pt x="2616746" y="1444237"/>
                      <a:pt x="2343696" y="1148962"/>
                      <a:pt x="2118271" y="806062"/>
                    </a:cubicBezTo>
                    <a:cubicBezTo>
                      <a:pt x="1756321" y="777487"/>
                      <a:pt x="1432471" y="720337"/>
                      <a:pt x="1118146" y="606037"/>
                    </a:cubicBezTo>
                    <a:close/>
                  </a:path>
                </a:pathLst>
              </a:custGeom>
              <a:grpFill/>
              <a:ln w="12700" cap="flat" cmpd="sng" algn="ctr">
                <a:solidFill>
                  <a:srgbClr val="1F497D">
                    <a:lumMod val="60000"/>
                    <a:lumOff val="40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3" name="Rounded Rectangle 4">
                <a:extLst>
                  <a:ext uri="{FF2B5EF4-FFF2-40B4-BE49-F238E27FC236}">
                    <a16:creationId xmlns:a16="http://schemas.microsoft.com/office/drawing/2014/main" id="{86359F20-4801-EE90-B0CE-DA685FC2CBF0}"/>
                  </a:ext>
                </a:extLst>
              </p:cNvPr>
              <p:cNvSpPr/>
              <p:nvPr/>
            </p:nvSpPr>
            <p:spPr>
              <a:xfrm rot="2002203">
                <a:off x="2745022" y="3807001"/>
                <a:ext cx="339508" cy="612148"/>
              </a:xfrm>
              <a:prstGeom prst="roundRect">
                <a:avLst>
                  <a:gd name="adj" fmla="val 50000"/>
                </a:avLst>
              </a:prstGeom>
              <a:grpFill/>
              <a:ln w="12700" cap="flat" cmpd="sng" algn="ctr">
                <a:solidFill>
                  <a:srgbClr val="1F497D">
                    <a:lumMod val="60000"/>
                    <a:lumOff val="40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4" name="Rounded Rectangle 11">
                <a:extLst>
                  <a:ext uri="{FF2B5EF4-FFF2-40B4-BE49-F238E27FC236}">
                    <a16:creationId xmlns:a16="http://schemas.microsoft.com/office/drawing/2014/main" id="{D93194CC-2FDC-C415-3DC3-18BDFED4BFBA}"/>
                  </a:ext>
                </a:extLst>
              </p:cNvPr>
              <p:cNvSpPr/>
              <p:nvPr/>
            </p:nvSpPr>
            <p:spPr>
              <a:xfrm rot="2002203">
                <a:off x="3276558" y="3627997"/>
                <a:ext cx="339508" cy="934693"/>
              </a:xfrm>
              <a:prstGeom prst="roundRect">
                <a:avLst>
                  <a:gd name="adj" fmla="val 50000"/>
                </a:avLst>
              </a:prstGeom>
              <a:solidFill>
                <a:srgbClr val="7D9CE8"/>
              </a:solidFill>
              <a:ln w="12700" cap="flat" cmpd="sng" algn="ctr">
                <a:solidFill>
                  <a:srgbClr val="1F497D">
                    <a:lumMod val="60000"/>
                    <a:lumOff val="40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5" name="Rounded Rectangle 12">
                <a:extLst>
                  <a:ext uri="{FF2B5EF4-FFF2-40B4-BE49-F238E27FC236}">
                    <a16:creationId xmlns:a16="http://schemas.microsoft.com/office/drawing/2014/main" id="{AE0ADB57-9520-DD09-7171-41308BBA9054}"/>
                  </a:ext>
                </a:extLst>
              </p:cNvPr>
              <p:cNvSpPr/>
              <p:nvPr/>
            </p:nvSpPr>
            <p:spPr>
              <a:xfrm rot="2002203">
                <a:off x="3656813" y="3935485"/>
                <a:ext cx="339508" cy="724313"/>
              </a:xfrm>
              <a:prstGeom prst="roundRect">
                <a:avLst>
                  <a:gd name="adj" fmla="val 50000"/>
                </a:avLst>
              </a:prstGeom>
              <a:grpFill/>
              <a:ln w="12700" cap="flat" cmpd="sng" algn="ctr">
                <a:solidFill>
                  <a:srgbClr val="1F497D">
                    <a:lumMod val="60000"/>
                    <a:lumOff val="40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sp>
            <p:nvSpPr>
              <p:cNvPr id="16" name="Rounded Rectangle 13">
                <a:extLst>
                  <a:ext uri="{FF2B5EF4-FFF2-40B4-BE49-F238E27FC236}">
                    <a16:creationId xmlns:a16="http://schemas.microsoft.com/office/drawing/2014/main" id="{F7E99816-CCC2-E037-39F3-CBEA7F01767E}"/>
                  </a:ext>
                </a:extLst>
              </p:cNvPr>
              <p:cNvSpPr/>
              <p:nvPr/>
            </p:nvSpPr>
            <p:spPr>
              <a:xfrm rot="2002203">
                <a:off x="4082895" y="4229792"/>
                <a:ext cx="339508" cy="567411"/>
              </a:xfrm>
              <a:prstGeom prst="roundRect">
                <a:avLst>
                  <a:gd name="adj" fmla="val 50000"/>
                </a:avLst>
              </a:prstGeom>
              <a:grpFill/>
              <a:ln w="12700" cap="flat" cmpd="sng" algn="ctr">
                <a:solidFill>
                  <a:srgbClr val="1F497D">
                    <a:lumMod val="60000"/>
                    <a:lumOff val="40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sp>
          <p:nvSpPr>
            <p:cNvPr id="11" name="Freeform 14">
              <a:extLst>
                <a:ext uri="{FF2B5EF4-FFF2-40B4-BE49-F238E27FC236}">
                  <a16:creationId xmlns:a16="http://schemas.microsoft.com/office/drawing/2014/main" id="{44517D0C-3E4C-E55B-1A20-71480817E28A}"/>
                </a:ext>
              </a:extLst>
            </p:cNvPr>
            <p:cNvSpPr/>
            <p:nvPr/>
          </p:nvSpPr>
          <p:spPr>
            <a:xfrm>
              <a:off x="2676526" y="2590800"/>
              <a:ext cx="3152217" cy="2284673"/>
            </a:xfrm>
            <a:custGeom>
              <a:avLst/>
              <a:gdLst>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98691 w 3152217"/>
                <a:gd name="connsiteY26" fmla="*/ 2010144 h 2217998"/>
                <a:gd name="connsiteX27" fmla="*/ 1775643 w 3152217"/>
                <a:gd name="connsiteY27" fmla="*/ 1987096 h 2217998"/>
                <a:gd name="connsiteX28" fmla="*/ 1848068 w 3152217"/>
                <a:gd name="connsiteY28" fmla="*/ 1914670 h 2217998"/>
                <a:gd name="connsiteX29" fmla="*/ 1533525 w 3152217"/>
                <a:gd name="connsiteY29" fmla="*/ 1485900 h 2217998"/>
                <a:gd name="connsiteX30" fmla="*/ 1219200 w 3152217"/>
                <a:gd name="connsiteY30" fmla="*/ 1181100 h 2217998"/>
                <a:gd name="connsiteX31" fmla="*/ 571500 w 3152217"/>
                <a:gd name="connsiteY31" fmla="*/ 1295400 h 2217998"/>
                <a:gd name="connsiteX32" fmla="*/ 0 w 3152217"/>
                <a:gd name="connsiteY32" fmla="*/ 1266825 h 2217998"/>
                <a:gd name="connsiteX33" fmla="*/ 9525 w 3152217"/>
                <a:gd name="connsiteY33" fmla="*/ 28575 h 2217998"/>
                <a:gd name="connsiteX34" fmla="*/ 323850 w 3152217"/>
                <a:gd name="connsiteY34"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467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61950 w 3152217"/>
                <a:gd name="connsiteY0" fmla="*/ 0 h 2256098"/>
                <a:gd name="connsiteX1" fmla="*/ 95250 w 3152217"/>
                <a:gd name="connsiteY1" fmla="*/ 247650 h 2256098"/>
                <a:gd name="connsiteX2" fmla="*/ 1352550 w 3152217"/>
                <a:gd name="connsiteY2" fmla="*/ 123825 h 2256098"/>
                <a:gd name="connsiteX3" fmla="*/ 2314575 w 3152217"/>
                <a:gd name="connsiteY3" fmla="*/ 323850 h 2256098"/>
                <a:gd name="connsiteX4" fmla="*/ 2724150 w 3152217"/>
                <a:gd name="connsiteY4" fmla="*/ 819150 h 2256098"/>
                <a:gd name="connsiteX5" fmla="*/ 3152217 w 3152217"/>
                <a:gd name="connsiteY5" fmla="*/ 1255785 h 2256098"/>
                <a:gd name="connsiteX6" fmla="*/ 3152217 w 3152217"/>
                <a:gd name="connsiteY6" fmla="*/ 1468002 h 2256098"/>
                <a:gd name="connsiteX7" fmla="*/ 2940000 w 3152217"/>
                <a:gd name="connsiteY7" fmla="*/ 1468002 h 2256098"/>
                <a:gd name="connsiteX8" fmla="*/ 2539107 w 3152217"/>
                <a:gd name="connsiteY8" fmla="*/ 1067108 h 2256098"/>
                <a:gd name="connsiteX9" fmla="*/ 2474399 w 3152217"/>
                <a:gd name="connsiteY9" fmla="*/ 1153817 h 2256098"/>
                <a:gd name="connsiteX10" fmla="*/ 2907621 w 3152217"/>
                <a:gd name="connsiteY10" fmla="*/ 1587040 h 2256098"/>
                <a:gd name="connsiteX11" fmla="*/ 2907621 w 3152217"/>
                <a:gd name="connsiteY11" fmla="*/ 1799257 h 2256098"/>
                <a:gd name="connsiteX12" fmla="*/ 2695404 w 3152217"/>
                <a:gd name="connsiteY12" fmla="*/ 1799257 h 2256098"/>
                <a:gd name="connsiteX13" fmla="*/ 2293017 w 3152217"/>
                <a:gd name="connsiteY13" fmla="*/ 1396869 h 2256098"/>
                <a:gd name="connsiteX14" fmla="*/ 2228234 w 3152217"/>
                <a:gd name="connsiteY14" fmla="*/ 1483678 h 2256098"/>
                <a:gd name="connsiteX15" fmla="*/ 2648161 w 3152217"/>
                <a:gd name="connsiteY15" fmla="*/ 1903605 h 2256098"/>
                <a:gd name="connsiteX16" fmla="*/ 2648161 w 3152217"/>
                <a:gd name="connsiteY16" fmla="*/ 2115822 h 2256098"/>
                <a:gd name="connsiteX17" fmla="*/ 2435944 w 3152217"/>
                <a:gd name="connsiteY17" fmla="*/ 2115822 h 2256098"/>
                <a:gd name="connsiteX18" fmla="*/ 2046853 w 3152217"/>
                <a:gd name="connsiteY18" fmla="*/ 1726729 h 2256098"/>
                <a:gd name="connsiteX19" fmla="*/ 1987859 w 3152217"/>
                <a:gd name="connsiteY19" fmla="*/ 1812979 h 2256098"/>
                <a:gd name="connsiteX20" fmla="*/ 2218760 w 3152217"/>
                <a:gd name="connsiteY20" fmla="*/ 2043881 h 2256098"/>
                <a:gd name="connsiteX21" fmla="*/ 2218760 w 3152217"/>
                <a:gd name="connsiteY21" fmla="*/ 2256098 h 2256098"/>
                <a:gd name="connsiteX22" fmla="*/ 2006543 w 3152217"/>
                <a:gd name="connsiteY22" fmla="*/ 2256098 h 2256098"/>
                <a:gd name="connsiteX23" fmla="*/ 1798691 w 3152217"/>
                <a:gd name="connsiteY23" fmla="*/ 2048244 h 2256098"/>
                <a:gd name="connsiteX24" fmla="*/ 1775643 w 3152217"/>
                <a:gd name="connsiteY24" fmla="*/ 2025196 h 2256098"/>
                <a:gd name="connsiteX25" fmla="*/ 1842458 w 3152217"/>
                <a:gd name="connsiteY25" fmla="*/ 1935940 h 2256098"/>
                <a:gd name="connsiteX26" fmla="*/ 1533525 w 3152217"/>
                <a:gd name="connsiteY26" fmla="*/ 1524000 h 2256098"/>
                <a:gd name="connsiteX27" fmla="*/ 1219200 w 3152217"/>
                <a:gd name="connsiteY27" fmla="*/ 1219200 h 2256098"/>
                <a:gd name="connsiteX28" fmla="*/ 571500 w 3152217"/>
                <a:gd name="connsiteY28" fmla="*/ 1333500 h 2256098"/>
                <a:gd name="connsiteX29" fmla="*/ 0 w 3152217"/>
                <a:gd name="connsiteY29" fmla="*/ 1304925 h 2256098"/>
                <a:gd name="connsiteX30" fmla="*/ 9525 w 3152217"/>
                <a:gd name="connsiteY30" fmla="*/ 66675 h 2256098"/>
                <a:gd name="connsiteX31" fmla="*/ 361950 w 3152217"/>
                <a:gd name="connsiteY31" fmla="*/ 0 h 2256098"/>
                <a:gd name="connsiteX0" fmla="*/ 361950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61950 w 3152217"/>
                <a:gd name="connsiteY31" fmla="*/ 9525 h 2265623"/>
                <a:gd name="connsiteX0" fmla="*/ 40957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40957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24506 h 2280604"/>
                <a:gd name="connsiteX1" fmla="*/ 95250 w 3152217"/>
                <a:gd name="connsiteY1" fmla="*/ 272156 h 2280604"/>
                <a:gd name="connsiteX2" fmla="*/ 1352550 w 3152217"/>
                <a:gd name="connsiteY2" fmla="*/ 148331 h 2280604"/>
                <a:gd name="connsiteX3" fmla="*/ 2314575 w 3152217"/>
                <a:gd name="connsiteY3" fmla="*/ 348356 h 2280604"/>
                <a:gd name="connsiteX4" fmla="*/ 2724150 w 3152217"/>
                <a:gd name="connsiteY4" fmla="*/ 843656 h 2280604"/>
                <a:gd name="connsiteX5" fmla="*/ 3152217 w 3152217"/>
                <a:gd name="connsiteY5" fmla="*/ 1280291 h 2280604"/>
                <a:gd name="connsiteX6" fmla="*/ 3152217 w 3152217"/>
                <a:gd name="connsiteY6" fmla="*/ 1492508 h 2280604"/>
                <a:gd name="connsiteX7" fmla="*/ 2940000 w 3152217"/>
                <a:gd name="connsiteY7" fmla="*/ 1492508 h 2280604"/>
                <a:gd name="connsiteX8" fmla="*/ 2539107 w 3152217"/>
                <a:gd name="connsiteY8" fmla="*/ 1091614 h 2280604"/>
                <a:gd name="connsiteX9" fmla="*/ 2474399 w 3152217"/>
                <a:gd name="connsiteY9" fmla="*/ 1178323 h 2280604"/>
                <a:gd name="connsiteX10" fmla="*/ 2907621 w 3152217"/>
                <a:gd name="connsiteY10" fmla="*/ 1611546 h 2280604"/>
                <a:gd name="connsiteX11" fmla="*/ 2907621 w 3152217"/>
                <a:gd name="connsiteY11" fmla="*/ 1823763 h 2280604"/>
                <a:gd name="connsiteX12" fmla="*/ 2695404 w 3152217"/>
                <a:gd name="connsiteY12" fmla="*/ 1823763 h 2280604"/>
                <a:gd name="connsiteX13" fmla="*/ 2293017 w 3152217"/>
                <a:gd name="connsiteY13" fmla="*/ 1421375 h 2280604"/>
                <a:gd name="connsiteX14" fmla="*/ 2228234 w 3152217"/>
                <a:gd name="connsiteY14" fmla="*/ 1508184 h 2280604"/>
                <a:gd name="connsiteX15" fmla="*/ 2648161 w 3152217"/>
                <a:gd name="connsiteY15" fmla="*/ 1928111 h 2280604"/>
                <a:gd name="connsiteX16" fmla="*/ 2648161 w 3152217"/>
                <a:gd name="connsiteY16" fmla="*/ 2140328 h 2280604"/>
                <a:gd name="connsiteX17" fmla="*/ 2435944 w 3152217"/>
                <a:gd name="connsiteY17" fmla="*/ 2140328 h 2280604"/>
                <a:gd name="connsiteX18" fmla="*/ 2046853 w 3152217"/>
                <a:gd name="connsiteY18" fmla="*/ 1751235 h 2280604"/>
                <a:gd name="connsiteX19" fmla="*/ 1987859 w 3152217"/>
                <a:gd name="connsiteY19" fmla="*/ 1837485 h 2280604"/>
                <a:gd name="connsiteX20" fmla="*/ 2218760 w 3152217"/>
                <a:gd name="connsiteY20" fmla="*/ 2068387 h 2280604"/>
                <a:gd name="connsiteX21" fmla="*/ 2218760 w 3152217"/>
                <a:gd name="connsiteY21" fmla="*/ 2280604 h 2280604"/>
                <a:gd name="connsiteX22" fmla="*/ 2006543 w 3152217"/>
                <a:gd name="connsiteY22" fmla="*/ 2280604 h 2280604"/>
                <a:gd name="connsiteX23" fmla="*/ 1798691 w 3152217"/>
                <a:gd name="connsiteY23" fmla="*/ 2072750 h 2280604"/>
                <a:gd name="connsiteX24" fmla="*/ 1775643 w 3152217"/>
                <a:gd name="connsiteY24" fmla="*/ 2049702 h 2280604"/>
                <a:gd name="connsiteX25" fmla="*/ 1842458 w 3152217"/>
                <a:gd name="connsiteY25" fmla="*/ 1960446 h 2280604"/>
                <a:gd name="connsiteX26" fmla="*/ 1533525 w 3152217"/>
                <a:gd name="connsiteY26" fmla="*/ 1548506 h 2280604"/>
                <a:gd name="connsiteX27" fmla="*/ 1219200 w 3152217"/>
                <a:gd name="connsiteY27" fmla="*/ 1243706 h 2280604"/>
                <a:gd name="connsiteX28" fmla="*/ 571500 w 3152217"/>
                <a:gd name="connsiteY28" fmla="*/ 1358006 h 2280604"/>
                <a:gd name="connsiteX29" fmla="*/ 0 w 3152217"/>
                <a:gd name="connsiteY29" fmla="*/ 1329431 h 2280604"/>
                <a:gd name="connsiteX30" fmla="*/ 0 w 3152217"/>
                <a:gd name="connsiteY30" fmla="*/ 14981 h 2280604"/>
                <a:gd name="connsiteX31" fmla="*/ 390525 w 3152217"/>
                <a:gd name="connsiteY31" fmla="*/ 24506 h 2280604"/>
                <a:gd name="connsiteX0" fmla="*/ 390525 w 3152217"/>
                <a:gd name="connsiteY0" fmla="*/ 33386 h 2289484"/>
                <a:gd name="connsiteX1" fmla="*/ 95250 w 3152217"/>
                <a:gd name="connsiteY1" fmla="*/ 281036 h 2289484"/>
                <a:gd name="connsiteX2" fmla="*/ 1352550 w 3152217"/>
                <a:gd name="connsiteY2" fmla="*/ 157211 h 2289484"/>
                <a:gd name="connsiteX3" fmla="*/ 2314575 w 3152217"/>
                <a:gd name="connsiteY3" fmla="*/ 357236 h 2289484"/>
                <a:gd name="connsiteX4" fmla="*/ 2724150 w 3152217"/>
                <a:gd name="connsiteY4" fmla="*/ 852536 h 2289484"/>
                <a:gd name="connsiteX5" fmla="*/ 3152217 w 3152217"/>
                <a:gd name="connsiteY5" fmla="*/ 1289171 h 2289484"/>
                <a:gd name="connsiteX6" fmla="*/ 3152217 w 3152217"/>
                <a:gd name="connsiteY6" fmla="*/ 1501388 h 2289484"/>
                <a:gd name="connsiteX7" fmla="*/ 2940000 w 3152217"/>
                <a:gd name="connsiteY7" fmla="*/ 1501388 h 2289484"/>
                <a:gd name="connsiteX8" fmla="*/ 2539107 w 3152217"/>
                <a:gd name="connsiteY8" fmla="*/ 1100494 h 2289484"/>
                <a:gd name="connsiteX9" fmla="*/ 2474399 w 3152217"/>
                <a:gd name="connsiteY9" fmla="*/ 1187203 h 2289484"/>
                <a:gd name="connsiteX10" fmla="*/ 2907621 w 3152217"/>
                <a:gd name="connsiteY10" fmla="*/ 1620426 h 2289484"/>
                <a:gd name="connsiteX11" fmla="*/ 2907621 w 3152217"/>
                <a:gd name="connsiteY11" fmla="*/ 1832643 h 2289484"/>
                <a:gd name="connsiteX12" fmla="*/ 2695404 w 3152217"/>
                <a:gd name="connsiteY12" fmla="*/ 1832643 h 2289484"/>
                <a:gd name="connsiteX13" fmla="*/ 2293017 w 3152217"/>
                <a:gd name="connsiteY13" fmla="*/ 1430255 h 2289484"/>
                <a:gd name="connsiteX14" fmla="*/ 2228234 w 3152217"/>
                <a:gd name="connsiteY14" fmla="*/ 1517064 h 2289484"/>
                <a:gd name="connsiteX15" fmla="*/ 2648161 w 3152217"/>
                <a:gd name="connsiteY15" fmla="*/ 1936991 h 2289484"/>
                <a:gd name="connsiteX16" fmla="*/ 2648161 w 3152217"/>
                <a:gd name="connsiteY16" fmla="*/ 2149208 h 2289484"/>
                <a:gd name="connsiteX17" fmla="*/ 2435944 w 3152217"/>
                <a:gd name="connsiteY17" fmla="*/ 2149208 h 2289484"/>
                <a:gd name="connsiteX18" fmla="*/ 2046853 w 3152217"/>
                <a:gd name="connsiteY18" fmla="*/ 1760115 h 2289484"/>
                <a:gd name="connsiteX19" fmla="*/ 1987859 w 3152217"/>
                <a:gd name="connsiteY19" fmla="*/ 1846365 h 2289484"/>
                <a:gd name="connsiteX20" fmla="*/ 2218760 w 3152217"/>
                <a:gd name="connsiteY20" fmla="*/ 2077267 h 2289484"/>
                <a:gd name="connsiteX21" fmla="*/ 2218760 w 3152217"/>
                <a:gd name="connsiteY21" fmla="*/ 2289484 h 2289484"/>
                <a:gd name="connsiteX22" fmla="*/ 2006543 w 3152217"/>
                <a:gd name="connsiteY22" fmla="*/ 2289484 h 2289484"/>
                <a:gd name="connsiteX23" fmla="*/ 1798691 w 3152217"/>
                <a:gd name="connsiteY23" fmla="*/ 2081630 h 2289484"/>
                <a:gd name="connsiteX24" fmla="*/ 1775643 w 3152217"/>
                <a:gd name="connsiteY24" fmla="*/ 2058582 h 2289484"/>
                <a:gd name="connsiteX25" fmla="*/ 1842458 w 3152217"/>
                <a:gd name="connsiteY25" fmla="*/ 1969326 h 2289484"/>
                <a:gd name="connsiteX26" fmla="*/ 1533525 w 3152217"/>
                <a:gd name="connsiteY26" fmla="*/ 1557386 h 2289484"/>
                <a:gd name="connsiteX27" fmla="*/ 1219200 w 3152217"/>
                <a:gd name="connsiteY27" fmla="*/ 1252586 h 2289484"/>
                <a:gd name="connsiteX28" fmla="*/ 571500 w 3152217"/>
                <a:gd name="connsiteY28" fmla="*/ 1366886 h 2289484"/>
                <a:gd name="connsiteX29" fmla="*/ 0 w 3152217"/>
                <a:gd name="connsiteY29" fmla="*/ 1338311 h 2289484"/>
                <a:gd name="connsiteX30" fmla="*/ 0 w 3152217"/>
                <a:gd name="connsiteY30" fmla="*/ 23861 h 2289484"/>
                <a:gd name="connsiteX31" fmla="*/ 390525 w 3152217"/>
                <a:gd name="connsiteY31" fmla="*/ 33386 h 2289484"/>
                <a:gd name="connsiteX0" fmla="*/ 390525 w 3152217"/>
                <a:gd name="connsiteY0" fmla="*/ 24507 h 2280605"/>
                <a:gd name="connsiteX1" fmla="*/ 95250 w 3152217"/>
                <a:gd name="connsiteY1" fmla="*/ 272157 h 2280605"/>
                <a:gd name="connsiteX2" fmla="*/ 1352550 w 3152217"/>
                <a:gd name="connsiteY2" fmla="*/ 148332 h 2280605"/>
                <a:gd name="connsiteX3" fmla="*/ 2314575 w 3152217"/>
                <a:gd name="connsiteY3" fmla="*/ 348357 h 2280605"/>
                <a:gd name="connsiteX4" fmla="*/ 2724150 w 3152217"/>
                <a:gd name="connsiteY4" fmla="*/ 843657 h 2280605"/>
                <a:gd name="connsiteX5" fmla="*/ 3152217 w 3152217"/>
                <a:gd name="connsiteY5" fmla="*/ 1280292 h 2280605"/>
                <a:gd name="connsiteX6" fmla="*/ 3152217 w 3152217"/>
                <a:gd name="connsiteY6" fmla="*/ 1492509 h 2280605"/>
                <a:gd name="connsiteX7" fmla="*/ 2940000 w 3152217"/>
                <a:gd name="connsiteY7" fmla="*/ 1492509 h 2280605"/>
                <a:gd name="connsiteX8" fmla="*/ 2539107 w 3152217"/>
                <a:gd name="connsiteY8" fmla="*/ 1091615 h 2280605"/>
                <a:gd name="connsiteX9" fmla="*/ 2474399 w 3152217"/>
                <a:gd name="connsiteY9" fmla="*/ 1178324 h 2280605"/>
                <a:gd name="connsiteX10" fmla="*/ 2907621 w 3152217"/>
                <a:gd name="connsiteY10" fmla="*/ 1611547 h 2280605"/>
                <a:gd name="connsiteX11" fmla="*/ 2907621 w 3152217"/>
                <a:gd name="connsiteY11" fmla="*/ 1823764 h 2280605"/>
                <a:gd name="connsiteX12" fmla="*/ 2695404 w 3152217"/>
                <a:gd name="connsiteY12" fmla="*/ 1823764 h 2280605"/>
                <a:gd name="connsiteX13" fmla="*/ 2293017 w 3152217"/>
                <a:gd name="connsiteY13" fmla="*/ 1421376 h 2280605"/>
                <a:gd name="connsiteX14" fmla="*/ 2228234 w 3152217"/>
                <a:gd name="connsiteY14" fmla="*/ 1508185 h 2280605"/>
                <a:gd name="connsiteX15" fmla="*/ 2648161 w 3152217"/>
                <a:gd name="connsiteY15" fmla="*/ 1928112 h 2280605"/>
                <a:gd name="connsiteX16" fmla="*/ 2648161 w 3152217"/>
                <a:gd name="connsiteY16" fmla="*/ 2140329 h 2280605"/>
                <a:gd name="connsiteX17" fmla="*/ 2435944 w 3152217"/>
                <a:gd name="connsiteY17" fmla="*/ 2140329 h 2280605"/>
                <a:gd name="connsiteX18" fmla="*/ 2046853 w 3152217"/>
                <a:gd name="connsiteY18" fmla="*/ 1751236 h 2280605"/>
                <a:gd name="connsiteX19" fmla="*/ 1987859 w 3152217"/>
                <a:gd name="connsiteY19" fmla="*/ 1837486 h 2280605"/>
                <a:gd name="connsiteX20" fmla="*/ 2218760 w 3152217"/>
                <a:gd name="connsiteY20" fmla="*/ 2068388 h 2280605"/>
                <a:gd name="connsiteX21" fmla="*/ 2218760 w 3152217"/>
                <a:gd name="connsiteY21" fmla="*/ 2280605 h 2280605"/>
                <a:gd name="connsiteX22" fmla="*/ 2006543 w 3152217"/>
                <a:gd name="connsiteY22" fmla="*/ 2280605 h 2280605"/>
                <a:gd name="connsiteX23" fmla="*/ 1798691 w 3152217"/>
                <a:gd name="connsiteY23" fmla="*/ 2072751 h 2280605"/>
                <a:gd name="connsiteX24" fmla="*/ 1775643 w 3152217"/>
                <a:gd name="connsiteY24" fmla="*/ 2049703 h 2280605"/>
                <a:gd name="connsiteX25" fmla="*/ 1842458 w 3152217"/>
                <a:gd name="connsiteY25" fmla="*/ 1960447 h 2280605"/>
                <a:gd name="connsiteX26" fmla="*/ 1533525 w 3152217"/>
                <a:gd name="connsiteY26" fmla="*/ 1548507 h 2280605"/>
                <a:gd name="connsiteX27" fmla="*/ 1219200 w 3152217"/>
                <a:gd name="connsiteY27" fmla="*/ 1243707 h 2280605"/>
                <a:gd name="connsiteX28" fmla="*/ 571500 w 3152217"/>
                <a:gd name="connsiteY28" fmla="*/ 1358007 h 2280605"/>
                <a:gd name="connsiteX29" fmla="*/ 0 w 3152217"/>
                <a:gd name="connsiteY29" fmla="*/ 1329432 h 2280605"/>
                <a:gd name="connsiteX30" fmla="*/ 0 w 3152217"/>
                <a:gd name="connsiteY30" fmla="*/ 14982 h 2280605"/>
                <a:gd name="connsiteX31" fmla="*/ 390525 w 3152217"/>
                <a:gd name="connsiteY31" fmla="*/ 24507 h 2280605"/>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400050 w 3152217"/>
                <a:gd name="connsiteY0" fmla="*/ 0 h 2284673"/>
                <a:gd name="connsiteX1" fmla="*/ 95250 w 3152217"/>
                <a:gd name="connsiteY1" fmla="*/ 276225 h 2284673"/>
                <a:gd name="connsiteX2" fmla="*/ 1352550 w 3152217"/>
                <a:gd name="connsiteY2" fmla="*/ 152400 h 2284673"/>
                <a:gd name="connsiteX3" fmla="*/ 2314575 w 3152217"/>
                <a:gd name="connsiteY3" fmla="*/ 352425 h 2284673"/>
                <a:gd name="connsiteX4" fmla="*/ 2724150 w 3152217"/>
                <a:gd name="connsiteY4" fmla="*/ 847725 h 2284673"/>
                <a:gd name="connsiteX5" fmla="*/ 3152217 w 3152217"/>
                <a:gd name="connsiteY5" fmla="*/ 1284360 h 2284673"/>
                <a:gd name="connsiteX6" fmla="*/ 3152217 w 3152217"/>
                <a:gd name="connsiteY6" fmla="*/ 1496577 h 2284673"/>
                <a:gd name="connsiteX7" fmla="*/ 2940000 w 3152217"/>
                <a:gd name="connsiteY7" fmla="*/ 1496577 h 2284673"/>
                <a:gd name="connsiteX8" fmla="*/ 2539107 w 3152217"/>
                <a:gd name="connsiteY8" fmla="*/ 1095683 h 2284673"/>
                <a:gd name="connsiteX9" fmla="*/ 2474399 w 3152217"/>
                <a:gd name="connsiteY9" fmla="*/ 1182392 h 2284673"/>
                <a:gd name="connsiteX10" fmla="*/ 2907621 w 3152217"/>
                <a:gd name="connsiteY10" fmla="*/ 1615615 h 2284673"/>
                <a:gd name="connsiteX11" fmla="*/ 2907621 w 3152217"/>
                <a:gd name="connsiteY11" fmla="*/ 1827832 h 2284673"/>
                <a:gd name="connsiteX12" fmla="*/ 2695404 w 3152217"/>
                <a:gd name="connsiteY12" fmla="*/ 1827832 h 2284673"/>
                <a:gd name="connsiteX13" fmla="*/ 2293017 w 3152217"/>
                <a:gd name="connsiteY13" fmla="*/ 1425444 h 2284673"/>
                <a:gd name="connsiteX14" fmla="*/ 2228234 w 3152217"/>
                <a:gd name="connsiteY14" fmla="*/ 1512253 h 2284673"/>
                <a:gd name="connsiteX15" fmla="*/ 2648161 w 3152217"/>
                <a:gd name="connsiteY15" fmla="*/ 1932180 h 2284673"/>
                <a:gd name="connsiteX16" fmla="*/ 2648161 w 3152217"/>
                <a:gd name="connsiteY16" fmla="*/ 2144397 h 2284673"/>
                <a:gd name="connsiteX17" fmla="*/ 2435944 w 3152217"/>
                <a:gd name="connsiteY17" fmla="*/ 2144397 h 2284673"/>
                <a:gd name="connsiteX18" fmla="*/ 2046853 w 3152217"/>
                <a:gd name="connsiteY18" fmla="*/ 1755304 h 2284673"/>
                <a:gd name="connsiteX19" fmla="*/ 1987859 w 3152217"/>
                <a:gd name="connsiteY19" fmla="*/ 1841554 h 2284673"/>
                <a:gd name="connsiteX20" fmla="*/ 2218760 w 3152217"/>
                <a:gd name="connsiteY20" fmla="*/ 2072456 h 2284673"/>
                <a:gd name="connsiteX21" fmla="*/ 2218760 w 3152217"/>
                <a:gd name="connsiteY21" fmla="*/ 2284673 h 2284673"/>
                <a:gd name="connsiteX22" fmla="*/ 2006543 w 3152217"/>
                <a:gd name="connsiteY22" fmla="*/ 2284673 h 2284673"/>
                <a:gd name="connsiteX23" fmla="*/ 1798691 w 3152217"/>
                <a:gd name="connsiteY23" fmla="*/ 2076819 h 2284673"/>
                <a:gd name="connsiteX24" fmla="*/ 1775643 w 3152217"/>
                <a:gd name="connsiteY24" fmla="*/ 2053771 h 2284673"/>
                <a:gd name="connsiteX25" fmla="*/ 1842458 w 3152217"/>
                <a:gd name="connsiteY25" fmla="*/ 1964515 h 2284673"/>
                <a:gd name="connsiteX26" fmla="*/ 1533525 w 3152217"/>
                <a:gd name="connsiteY26" fmla="*/ 1552575 h 2284673"/>
                <a:gd name="connsiteX27" fmla="*/ 1219200 w 3152217"/>
                <a:gd name="connsiteY27" fmla="*/ 1247775 h 2284673"/>
                <a:gd name="connsiteX28" fmla="*/ 571500 w 3152217"/>
                <a:gd name="connsiteY28" fmla="*/ 1362075 h 2284673"/>
                <a:gd name="connsiteX29" fmla="*/ 0 w 3152217"/>
                <a:gd name="connsiteY29" fmla="*/ 1333500 h 2284673"/>
                <a:gd name="connsiteX30" fmla="*/ 0 w 3152217"/>
                <a:gd name="connsiteY30" fmla="*/ 19050 h 2284673"/>
                <a:gd name="connsiteX31" fmla="*/ 400050 w 3152217"/>
                <a:gd name="connsiteY31" fmla="*/ 0 h 228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52217" h="2284673">
                  <a:moveTo>
                    <a:pt x="400050" y="0"/>
                  </a:moveTo>
                  <a:lnTo>
                    <a:pt x="95250" y="276225"/>
                  </a:lnTo>
                  <a:cubicBezTo>
                    <a:pt x="349250" y="777875"/>
                    <a:pt x="831850" y="460375"/>
                    <a:pt x="1352550" y="152400"/>
                  </a:cubicBezTo>
                  <a:cubicBezTo>
                    <a:pt x="1641475" y="288925"/>
                    <a:pt x="1968500" y="301625"/>
                    <a:pt x="2314575" y="352425"/>
                  </a:cubicBezTo>
                  <a:cubicBezTo>
                    <a:pt x="2451100" y="603250"/>
                    <a:pt x="2587625" y="682625"/>
                    <a:pt x="2724150" y="847725"/>
                  </a:cubicBezTo>
                  <a:lnTo>
                    <a:pt x="3152217" y="1284360"/>
                  </a:lnTo>
                  <a:cubicBezTo>
                    <a:pt x="3210819" y="1342962"/>
                    <a:pt x="3210819" y="1437975"/>
                    <a:pt x="3152217" y="1496577"/>
                  </a:cubicBezTo>
                  <a:cubicBezTo>
                    <a:pt x="3093615" y="1555179"/>
                    <a:pt x="2998602" y="1555179"/>
                    <a:pt x="2940000" y="1496577"/>
                  </a:cubicBezTo>
                  <a:lnTo>
                    <a:pt x="2539107" y="1095683"/>
                  </a:lnTo>
                  <a:lnTo>
                    <a:pt x="2474399" y="1182392"/>
                  </a:lnTo>
                  <a:lnTo>
                    <a:pt x="2907621" y="1615615"/>
                  </a:lnTo>
                  <a:cubicBezTo>
                    <a:pt x="2966223" y="1674217"/>
                    <a:pt x="2966223" y="1769230"/>
                    <a:pt x="2907621" y="1827832"/>
                  </a:cubicBezTo>
                  <a:cubicBezTo>
                    <a:pt x="2849019" y="1886434"/>
                    <a:pt x="2754006" y="1886434"/>
                    <a:pt x="2695404" y="1827832"/>
                  </a:cubicBezTo>
                  <a:lnTo>
                    <a:pt x="2293017" y="1425444"/>
                  </a:lnTo>
                  <a:lnTo>
                    <a:pt x="2228234" y="1512253"/>
                  </a:lnTo>
                  <a:lnTo>
                    <a:pt x="2648161" y="1932180"/>
                  </a:lnTo>
                  <a:cubicBezTo>
                    <a:pt x="2706763" y="1990782"/>
                    <a:pt x="2706763" y="2085795"/>
                    <a:pt x="2648161" y="2144397"/>
                  </a:cubicBezTo>
                  <a:cubicBezTo>
                    <a:pt x="2589559" y="2202999"/>
                    <a:pt x="2494546" y="2202999"/>
                    <a:pt x="2435944" y="2144397"/>
                  </a:cubicBezTo>
                  <a:lnTo>
                    <a:pt x="2046853" y="1755304"/>
                  </a:lnTo>
                  <a:lnTo>
                    <a:pt x="1987859" y="1841554"/>
                  </a:lnTo>
                  <a:lnTo>
                    <a:pt x="2218760" y="2072456"/>
                  </a:lnTo>
                  <a:cubicBezTo>
                    <a:pt x="2277362" y="2131058"/>
                    <a:pt x="2277362" y="2226071"/>
                    <a:pt x="2218760" y="2284673"/>
                  </a:cubicBezTo>
                  <a:cubicBezTo>
                    <a:pt x="2160158" y="2343275"/>
                    <a:pt x="2065146" y="2343275"/>
                    <a:pt x="2006543" y="2284673"/>
                  </a:cubicBezTo>
                  <a:lnTo>
                    <a:pt x="1798691" y="2076819"/>
                  </a:lnTo>
                  <a:lnTo>
                    <a:pt x="1775643" y="2053771"/>
                  </a:lnTo>
                  <a:lnTo>
                    <a:pt x="1842458" y="1964515"/>
                  </a:lnTo>
                  <a:cubicBezTo>
                    <a:pt x="2026677" y="1607442"/>
                    <a:pt x="1697608" y="1472750"/>
                    <a:pt x="1533525" y="1552575"/>
                  </a:cubicBezTo>
                  <a:cubicBezTo>
                    <a:pt x="1555750" y="1323975"/>
                    <a:pt x="1380229" y="1237081"/>
                    <a:pt x="1219200" y="1247775"/>
                  </a:cubicBezTo>
                  <a:cubicBezTo>
                    <a:pt x="1190625" y="958850"/>
                    <a:pt x="838200" y="793750"/>
                    <a:pt x="571500" y="1362075"/>
                  </a:cubicBezTo>
                  <a:cubicBezTo>
                    <a:pt x="504825" y="1114425"/>
                    <a:pt x="276225" y="1066800"/>
                    <a:pt x="0" y="1333500"/>
                  </a:cubicBezTo>
                  <a:lnTo>
                    <a:pt x="0" y="19050"/>
                  </a:lnTo>
                  <a:lnTo>
                    <a:pt x="400050" y="0"/>
                  </a:lnTo>
                  <a:close/>
                </a:path>
              </a:pathLst>
            </a:custGeom>
            <a:solidFill>
              <a:srgbClr val="EDE731"/>
            </a:solidFill>
            <a:ln w="12700" cap="flat" cmpd="sng" algn="ctr">
              <a:solidFill>
                <a:srgbClr val="9BBB59">
                  <a:lumMod val="75000"/>
                </a:srgbClr>
              </a:solidFill>
              <a:prstDash val="solid"/>
            </a:ln>
            <a:effectLst/>
          </p:spPr>
          <p:txBody>
            <a:bodyPr rtlCol="0" anchor="ctr"/>
            <a:lstStyle/>
            <a:p>
              <a:pPr marL="0" marR="0" lvl="0" indent="0" algn="ctr" defTabSz="521437" eaLnBrk="1" fontAlgn="auto" latinLnBrk="0" hangingPunct="1">
                <a:lnSpc>
                  <a:spcPct val="100000"/>
                </a:lnSpc>
                <a:spcBef>
                  <a:spcPts val="0"/>
                </a:spcBef>
                <a:spcAft>
                  <a:spcPts val="0"/>
                </a:spcAft>
                <a:buClrTx/>
                <a:buSzTx/>
                <a:buFontTx/>
                <a:buNone/>
                <a:tabLst/>
                <a:defRPr/>
              </a:pPr>
              <a:endParaRPr kumimoji="0" lang="ko-KR" altLang="en-US" sz="3397" b="0" i="0" u="none" strike="noStrike" kern="0" cap="none" spc="0" normalizeH="0" baseline="0" noProof="0">
                <a:ln>
                  <a:noFill/>
                </a:ln>
                <a:solidFill>
                  <a:prstClr val="white"/>
                </a:solidFill>
                <a:effectLst/>
                <a:uLnTx/>
                <a:uFillTx/>
                <a:latin typeface="Calibri"/>
                <a:ea typeface="맑은 고딕" panose="020B0503020000020004" pitchFamily="34" charset="-127"/>
                <a:cs typeface="+mn-cs"/>
              </a:endParaRPr>
            </a:p>
          </p:txBody>
        </p:sp>
      </p:grpSp>
      <p:sp>
        <p:nvSpPr>
          <p:cNvPr id="18" name="Rectangle 18">
            <a:extLst>
              <a:ext uri="{FF2B5EF4-FFF2-40B4-BE49-F238E27FC236}">
                <a16:creationId xmlns:a16="http://schemas.microsoft.com/office/drawing/2014/main" id="{E606A201-CF47-2EE5-CDDF-F8206C7B1B02}"/>
              </a:ext>
            </a:extLst>
          </p:cNvPr>
          <p:cNvSpPr/>
          <p:nvPr/>
        </p:nvSpPr>
        <p:spPr>
          <a:xfrm>
            <a:off x="7501994" y="1800218"/>
            <a:ext cx="4320000" cy="1221815"/>
          </a:xfrm>
          <a:prstGeom prst="rect">
            <a:avLst/>
          </a:prstGeom>
          <a:solidFill>
            <a:srgbClr val="7D9CE8"/>
          </a:solidFill>
          <a:ln w="12700" cap="flat" cmpd="sng" algn="ctr">
            <a:solidFill>
              <a:srgbClr val="1F497D">
                <a:lumMod val="60000"/>
                <a:lumOff val="40000"/>
              </a:srgbClr>
            </a:solidFill>
            <a:prstDash val="solid"/>
          </a:ln>
          <a:effectLst/>
        </p:spPr>
        <p:txBody>
          <a:bodyPr rtlCol="0" anchor="ctr"/>
          <a:lstStyle/>
          <a:p>
            <a:pPr marL="720725" marR="0" lvl="0" algn="ctr" defTabSz="521437" eaLnBrk="1" fontAlgn="auto" latinLnBrk="0" hangingPunct="1">
              <a:lnSpc>
                <a:spcPct val="100000"/>
              </a:lnSpc>
              <a:spcBef>
                <a:spcPts val="0"/>
              </a:spcBef>
              <a:spcAft>
                <a:spcPts val="0"/>
              </a:spcAft>
              <a:buClrTx/>
              <a:buSzTx/>
              <a:buFontTx/>
              <a:buNone/>
              <a:tabLst/>
              <a:defRPr/>
            </a:pPr>
            <a:r>
              <a:rPr kumimoji="0" lang="lt-LT" sz="2000" b="0"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t>Kiekvienam projektui </a:t>
            </a:r>
            <a:br>
              <a:rPr kumimoji="0" lang="lt-LT" sz="2000" b="0"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br>
            <a:r>
              <a:rPr kumimoji="0" lang="lt-LT" sz="2000" b="0"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t>priskirtas </a:t>
            </a:r>
            <a:r>
              <a:rPr kumimoji="0" lang="lt-LT" sz="2000" b="1"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t>projekto vadovas</a:t>
            </a:r>
            <a:r>
              <a:rPr kumimoji="0" lang="en-US" sz="2000" b="1" i="0" u="none" strike="noStrike" kern="0" cap="none" spc="0" normalizeH="0" baseline="0" noProof="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t-LT" sz="2000" b="1" i="0" u="none" strike="noStrike" kern="0" cap="none" spc="0" normalizeH="0" baseline="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rPr>
              <a:t>ir finansininkas</a:t>
            </a:r>
            <a:endParaRPr kumimoji="0" lang="lt-LT" sz="2000" b="0" i="0" u="none" strike="noStrike" kern="0" cap="none" spc="0" normalizeH="0" baseline="0" dirty="0">
              <a:ln>
                <a:noFill/>
              </a:ln>
              <a:solidFill>
                <a:schemeClr val="accent1"/>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pic>
        <p:nvPicPr>
          <p:cNvPr id="20" name="Grafinis elementas 19" descr="User with solid fill">
            <a:extLst>
              <a:ext uri="{FF2B5EF4-FFF2-40B4-BE49-F238E27FC236}">
                <a16:creationId xmlns:a16="http://schemas.microsoft.com/office/drawing/2014/main" id="{0FE72001-7C9B-3519-F167-ED38E1ADD3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01994" y="1853271"/>
            <a:ext cx="743930" cy="743930"/>
          </a:xfrm>
          <a:prstGeom prst="rect">
            <a:avLst/>
          </a:prstGeom>
        </p:spPr>
      </p:pic>
      <p:pic>
        <p:nvPicPr>
          <p:cNvPr id="22" name="Grafinis elementas 21" descr="User with solid fill">
            <a:extLst>
              <a:ext uri="{FF2B5EF4-FFF2-40B4-BE49-F238E27FC236}">
                <a16:creationId xmlns:a16="http://schemas.microsoft.com/office/drawing/2014/main" id="{B2EAA551-28A4-0D59-3011-6C6D5E7889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61111" y="2138333"/>
            <a:ext cx="743930" cy="743930"/>
          </a:xfrm>
          <a:prstGeom prst="rect">
            <a:avLst/>
          </a:prstGeom>
        </p:spPr>
      </p:pic>
      <p:sp>
        <p:nvSpPr>
          <p:cNvPr id="24" name="TextBox 23">
            <a:extLst>
              <a:ext uri="{FF2B5EF4-FFF2-40B4-BE49-F238E27FC236}">
                <a16:creationId xmlns:a16="http://schemas.microsoft.com/office/drawing/2014/main" id="{D2053052-7044-F910-6F41-AD28221BE98C}"/>
              </a:ext>
            </a:extLst>
          </p:cNvPr>
          <p:cNvSpPr txBox="1"/>
          <p:nvPr/>
        </p:nvSpPr>
        <p:spPr>
          <a:xfrm>
            <a:off x="904780" y="3585535"/>
            <a:ext cx="10391381" cy="646331"/>
          </a:xfrm>
          <a:prstGeom prst="rect">
            <a:avLst/>
          </a:prstGeom>
          <a:noFill/>
        </p:spPr>
        <p:txBody>
          <a:bodyPr wrap="square">
            <a:spAutoFit/>
          </a:bodyPr>
          <a:lstStyle/>
          <a:p>
            <a:pPr algn="ctr"/>
            <a:r>
              <a:rPr lang="lt-LT" dirty="0">
                <a:solidFill>
                  <a:srgbClr val="302757"/>
                </a:solidFill>
                <a:latin typeface="Verdana" panose="020B0604030504040204" pitchFamily="34" charset="0"/>
                <a:ea typeface="Verdana" panose="020B0604030504040204" pitchFamily="34" charset="0"/>
              </a:rPr>
              <a:t>Projekto įgyvendinimo klausimais kviečiame konsultuotis el. paštu ir/ ar telefonu su paskirtu projekto vadovu ir/ar projekto finansininku. </a:t>
            </a:r>
          </a:p>
        </p:txBody>
      </p:sp>
      <p:sp>
        <p:nvSpPr>
          <p:cNvPr id="26" name="Stačiakampis 25">
            <a:extLst>
              <a:ext uri="{FF2B5EF4-FFF2-40B4-BE49-F238E27FC236}">
                <a16:creationId xmlns:a16="http://schemas.microsoft.com/office/drawing/2014/main" id="{A7CA7E5B-D4B6-2A6D-32A5-82AD918C8736}"/>
              </a:ext>
            </a:extLst>
          </p:cNvPr>
          <p:cNvSpPr/>
          <p:nvPr/>
        </p:nvSpPr>
        <p:spPr>
          <a:xfrm>
            <a:off x="1126239" y="4506556"/>
            <a:ext cx="10918788" cy="646331"/>
          </a:xfrm>
          <a:prstGeom prst="rect">
            <a:avLst/>
          </a:prstGeom>
        </p:spPr>
        <p:txBody>
          <a:bodyPr wrap="square">
            <a:spAutoFit/>
          </a:bodyPr>
          <a:lstStyle/>
          <a:p>
            <a:r>
              <a:rPr lang="lt-LT" dirty="0">
                <a:solidFill>
                  <a:srgbClr val="302757"/>
                </a:solidFill>
                <a:latin typeface="Verdana" panose="020B0604030504040204" pitchFamily="34" charset="0"/>
                <a:ea typeface="Verdana" panose="020B0604030504040204" pitchFamily="34" charset="0"/>
                <a:cs typeface="Times New Roman" panose="02020603050405020304" pitchFamily="18" charset="0"/>
              </a:rPr>
              <a:t>Dokumentai teikiami per </a:t>
            </a:r>
            <a:r>
              <a:rPr lang="lt-LT" b="1" dirty="0">
                <a:solidFill>
                  <a:srgbClr val="302757"/>
                </a:solidFill>
                <a:latin typeface="Verdana" panose="020B0604030504040204" pitchFamily="34" charset="0"/>
                <a:ea typeface="Verdana" panose="020B0604030504040204" pitchFamily="34" charset="0"/>
                <a:cs typeface="Times New Roman" panose="02020603050405020304" pitchFamily="18" charset="0"/>
              </a:rPr>
              <a:t>DMS(INVESTIS) </a:t>
            </a:r>
            <a:r>
              <a:rPr lang="lt-LT" dirty="0">
                <a:solidFill>
                  <a:schemeClr val="tx2">
                    <a:lumMod val="25000"/>
                  </a:schemeClr>
                </a:solidFill>
                <a:latin typeface="Verdana" panose="020B0604030504040204" pitchFamily="34" charset="0"/>
                <a:ea typeface="Verdana" panose="020B060403050404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https://dms.investis.lt/</a:t>
            </a:r>
            <a:endParaRPr lang="lt-LT" dirty="0">
              <a:solidFill>
                <a:schemeClr val="tx2">
                  <a:lumMod val="25000"/>
                </a:schemeClr>
              </a:solidFill>
              <a:latin typeface="Verdana" panose="020B0604030504040204" pitchFamily="34" charset="0"/>
              <a:ea typeface="Verdana" panose="020B0604030504040204" pitchFamily="34" charset="0"/>
              <a:cs typeface="Times New Roman" panose="02020603050405020304" pitchFamily="18" charset="0"/>
            </a:endParaRPr>
          </a:p>
          <a:p>
            <a:endParaRPr lang="lt-LT" dirty="0">
              <a:solidFill>
                <a:srgbClr val="302757"/>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8" name="Paveikslėlis 27">
            <a:extLst>
              <a:ext uri="{FF2B5EF4-FFF2-40B4-BE49-F238E27FC236}">
                <a16:creationId xmlns:a16="http://schemas.microsoft.com/office/drawing/2014/main" id="{B6595B11-7D16-05C1-73B8-81ED00BC00BE}"/>
              </a:ext>
            </a:extLst>
          </p:cNvPr>
          <p:cNvPicPr>
            <a:picLocks noChangeAspect="1"/>
          </p:cNvPicPr>
          <p:nvPr/>
        </p:nvPicPr>
        <p:blipFill>
          <a:blip r:embed="rId6"/>
          <a:stretch>
            <a:fillRect/>
          </a:stretch>
        </p:blipFill>
        <p:spPr>
          <a:xfrm>
            <a:off x="1042218" y="5035751"/>
            <a:ext cx="11149781" cy="1813717"/>
          </a:xfrm>
          <a:prstGeom prst="rect">
            <a:avLst/>
          </a:prstGeom>
          <a:ln>
            <a:solidFill>
              <a:schemeClr val="bg1"/>
            </a:solidFill>
          </a:ln>
        </p:spPr>
      </p:pic>
      <p:pic>
        <p:nvPicPr>
          <p:cNvPr id="30" name="Grafinis elementas 29" descr="Phone Vibration outline">
            <a:extLst>
              <a:ext uri="{FF2B5EF4-FFF2-40B4-BE49-F238E27FC236}">
                <a16:creationId xmlns:a16="http://schemas.microsoft.com/office/drawing/2014/main" id="{3C05C6D7-EB05-3D70-8B45-54454FC272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10278" y="3460551"/>
            <a:ext cx="831940" cy="694503"/>
          </a:xfrm>
          <a:prstGeom prst="rect">
            <a:avLst/>
          </a:prstGeom>
        </p:spPr>
      </p:pic>
      <p:pic>
        <p:nvPicPr>
          <p:cNvPr id="32" name="Grafinis elementas 31" descr="Envelope outline">
            <a:extLst>
              <a:ext uri="{FF2B5EF4-FFF2-40B4-BE49-F238E27FC236}">
                <a16:creationId xmlns:a16="http://schemas.microsoft.com/office/drawing/2014/main" id="{223DA8B1-4EE7-0EDB-C74C-E86CEC76707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10277" y="4340968"/>
            <a:ext cx="760116" cy="760116"/>
          </a:xfrm>
          <a:prstGeom prst="rect">
            <a:avLst/>
          </a:prstGeom>
        </p:spPr>
      </p:pic>
    </p:spTree>
    <p:extLst>
      <p:ext uri="{BB962C8B-B14F-4D97-AF65-F5344CB8AC3E}">
        <p14:creationId xmlns:p14="http://schemas.microsoft.com/office/powerpoint/2010/main" val="3184050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0FF4C-802C-B3D0-9DA9-604A87228A77}"/>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454DB856-DF56-F48B-D9F6-8B357CAFC259}"/>
              </a:ext>
            </a:extLst>
          </p:cNvPr>
          <p:cNvSpPr txBox="1">
            <a:spLocks/>
          </p:cNvSpPr>
          <p:nvPr/>
        </p:nvSpPr>
        <p:spPr>
          <a:xfrm>
            <a:off x="0" y="208159"/>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Projekto administravimo eiga</a:t>
            </a:r>
          </a:p>
        </p:txBody>
      </p:sp>
      <p:sp>
        <p:nvSpPr>
          <p:cNvPr id="2" name="Stačiakampis 1">
            <a:extLst>
              <a:ext uri="{FF2B5EF4-FFF2-40B4-BE49-F238E27FC236}">
                <a16:creationId xmlns:a16="http://schemas.microsoft.com/office/drawing/2014/main" id="{8D3057DB-B930-2C9B-6F75-35400A8A132F}"/>
              </a:ext>
            </a:extLst>
          </p:cNvPr>
          <p:cNvSpPr/>
          <p:nvPr/>
        </p:nvSpPr>
        <p:spPr>
          <a:xfrm>
            <a:off x="3539613" y="208159"/>
            <a:ext cx="7639664" cy="19908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5" name="Stačiakampis 4">
            <a:extLst>
              <a:ext uri="{FF2B5EF4-FFF2-40B4-BE49-F238E27FC236}">
                <a16:creationId xmlns:a16="http://schemas.microsoft.com/office/drawing/2014/main" id="{9240F6B6-6A4B-7BDF-59F9-78588AB0671F}"/>
              </a:ext>
            </a:extLst>
          </p:cNvPr>
          <p:cNvSpPr/>
          <p:nvPr/>
        </p:nvSpPr>
        <p:spPr>
          <a:xfrm>
            <a:off x="162232" y="2503913"/>
            <a:ext cx="8146025" cy="205676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7" name="Stačiakampis 16">
            <a:extLst>
              <a:ext uri="{FF2B5EF4-FFF2-40B4-BE49-F238E27FC236}">
                <a16:creationId xmlns:a16="http://schemas.microsoft.com/office/drawing/2014/main" id="{16DAE595-75BE-F7C4-1F45-722E5E21F2FE}"/>
              </a:ext>
            </a:extLst>
          </p:cNvPr>
          <p:cNvSpPr/>
          <p:nvPr/>
        </p:nvSpPr>
        <p:spPr>
          <a:xfrm>
            <a:off x="2084438" y="4780162"/>
            <a:ext cx="9753600" cy="186967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u="sng" dirty="0">
                <a:solidFill>
                  <a:schemeClr val="accent1"/>
                </a:solidFill>
                <a:latin typeface="Verdana" panose="020B0604030504040204" pitchFamily="34" charset="0"/>
                <a:ea typeface="Verdana" panose="020B0604030504040204" pitchFamily="34" charset="0"/>
              </a:rPr>
              <a:t>PROJEKTO ĮGYVENDINIMO PABAIGA</a:t>
            </a:r>
          </a:p>
          <a:p>
            <a:pPr marL="285750" indent="-285750">
              <a:buFont typeface="Wingdings" panose="05000000000000000000" pitchFamily="2" charset="2"/>
              <a:buChar char="ü"/>
            </a:pPr>
            <a:r>
              <a:rPr lang="lt-LT" dirty="0">
                <a:solidFill>
                  <a:schemeClr val="accent1"/>
                </a:solidFill>
                <a:latin typeface="Verdana" panose="020B0604030504040204" pitchFamily="34" charset="0"/>
                <a:ea typeface="Verdana" panose="020B0604030504040204" pitchFamily="34" charset="0"/>
              </a:rPr>
              <a:t>Teikiama galutinė VA, Eksperimentinės plėtros veiklų ataskaita, atsiskaitoma už galutinius projekto metu sukurtus produktus ir už </a:t>
            </a:r>
            <a:r>
              <a:rPr lang="lt-LT">
                <a:solidFill>
                  <a:schemeClr val="accent1"/>
                </a:solidFill>
                <a:latin typeface="Verdana" panose="020B0604030504040204" pitchFamily="34" charset="0"/>
                <a:ea typeface="Verdana" panose="020B0604030504040204" pitchFamily="34" charset="0"/>
              </a:rPr>
              <a:t>tame laikotarpyje numatytus </a:t>
            </a:r>
            <a:r>
              <a:rPr lang="lt-LT" dirty="0">
                <a:solidFill>
                  <a:schemeClr val="accent1"/>
                </a:solidFill>
                <a:latin typeface="Verdana" panose="020B0604030504040204" pitchFamily="34" charset="0"/>
                <a:ea typeface="Verdana" panose="020B0604030504040204" pitchFamily="34" charset="0"/>
              </a:rPr>
              <a:t>stebėsenos rodiklius;</a:t>
            </a:r>
          </a:p>
          <a:p>
            <a:pPr marL="285750" indent="-285750">
              <a:buFont typeface="Wingdings" panose="05000000000000000000" pitchFamily="2" charset="2"/>
              <a:buChar char="ü"/>
            </a:pPr>
            <a:r>
              <a:rPr lang="lt-LT" dirty="0">
                <a:solidFill>
                  <a:schemeClr val="accent1"/>
                </a:solidFill>
                <a:latin typeface="Verdana" panose="020B0604030504040204" pitchFamily="34" charset="0"/>
                <a:ea typeface="Verdana" panose="020B0604030504040204" pitchFamily="34" charset="0"/>
              </a:rPr>
              <a:t>Patikra vietoje;</a:t>
            </a:r>
          </a:p>
          <a:p>
            <a:pPr marL="285750" indent="-285750">
              <a:buFont typeface="Wingdings" panose="05000000000000000000" pitchFamily="2" charset="2"/>
              <a:buChar char="ü"/>
            </a:pPr>
            <a:r>
              <a:rPr lang="lt-LT" dirty="0">
                <a:solidFill>
                  <a:schemeClr val="accent1"/>
                </a:solidFill>
                <a:latin typeface="Verdana" panose="020B0604030504040204" pitchFamily="34" charset="0"/>
                <a:ea typeface="Verdana" panose="020B0604030504040204" pitchFamily="34" charset="0"/>
              </a:rPr>
              <a:t>Ataskaitų po projekto užbaigimo teikimas;</a:t>
            </a:r>
          </a:p>
          <a:p>
            <a:pPr marL="285750" indent="-285750">
              <a:buFont typeface="Wingdings" panose="05000000000000000000" pitchFamily="2" charset="2"/>
              <a:buChar char="ü"/>
            </a:pPr>
            <a:r>
              <a:rPr lang="lt-LT" dirty="0">
                <a:solidFill>
                  <a:schemeClr val="accent1"/>
                </a:solidFill>
                <a:latin typeface="Verdana" panose="020B0604030504040204" pitchFamily="34" charset="0"/>
                <a:ea typeface="Verdana" panose="020B0604030504040204" pitchFamily="34" charset="0"/>
              </a:rPr>
              <a:t>Tolesnis stebėsenos rodiklių siekimas ir išlaikymas</a:t>
            </a:r>
            <a:r>
              <a:rPr lang="en-US" dirty="0">
                <a:solidFill>
                  <a:schemeClr val="accent1"/>
                </a:solidFill>
                <a:latin typeface="Verdana" panose="020B0604030504040204" pitchFamily="34" charset="0"/>
                <a:ea typeface="Verdana" panose="020B0604030504040204" pitchFamily="34" charset="0"/>
              </a:rPr>
              <a:t>.</a:t>
            </a:r>
          </a:p>
        </p:txBody>
      </p:sp>
      <p:sp>
        <p:nvSpPr>
          <p:cNvPr id="27" name="Rodyklė: lenkta į viršų 26">
            <a:extLst>
              <a:ext uri="{FF2B5EF4-FFF2-40B4-BE49-F238E27FC236}">
                <a16:creationId xmlns:a16="http://schemas.microsoft.com/office/drawing/2014/main" id="{47265438-879E-E801-ACFA-0ADAAD44B57D}"/>
              </a:ext>
            </a:extLst>
          </p:cNvPr>
          <p:cNvSpPr/>
          <p:nvPr/>
        </p:nvSpPr>
        <p:spPr>
          <a:xfrm rot="10800000">
            <a:off x="2084439" y="1220180"/>
            <a:ext cx="1312606" cy="1097412"/>
          </a:xfrm>
          <a:prstGeom prst="ben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ln>
                <a:solidFill>
                  <a:schemeClr val="bg2"/>
                </a:solidFill>
              </a:ln>
              <a:solidFill>
                <a:schemeClr val="accent2"/>
              </a:solidFill>
            </a:endParaRPr>
          </a:p>
        </p:txBody>
      </p:sp>
      <p:sp>
        <p:nvSpPr>
          <p:cNvPr id="31" name="Rodyklė: lenkta į viršų 30">
            <a:extLst>
              <a:ext uri="{FF2B5EF4-FFF2-40B4-BE49-F238E27FC236}">
                <a16:creationId xmlns:a16="http://schemas.microsoft.com/office/drawing/2014/main" id="{1C0B1EF5-C044-EA32-DE38-8D13D28F5382}"/>
              </a:ext>
            </a:extLst>
          </p:cNvPr>
          <p:cNvSpPr/>
          <p:nvPr/>
        </p:nvSpPr>
        <p:spPr>
          <a:xfrm rot="10800000" flipH="1">
            <a:off x="8509817" y="3312046"/>
            <a:ext cx="1371600" cy="1248633"/>
          </a:xfrm>
          <a:prstGeom prst="ben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ln>
                <a:solidFill>
                  <a:schemeClr val="bg2"/>
                </a:solidFill>
              </a:ln>
              <a:solidFill>
                <a:schemeClr val="accent2"/>
              </a:solidFill>
            </a:endParaRPr>
          </a:p>
        </p:txBody>
      </p:sp>
      <p:sp>
        <p:nvSpPr>
          <p:cNvPr id="34" name="TextBox 33">
            <a:extLst>
              <a:ext uri="{FF2B5EF4-FFF2-40B4-BE49-F238E27FC236}">
                <a16:creationId xmlns:a16="http://schemas.microsoft.com/office/drawing/2014/main" id="{8F7FBB5C-4C33-8CB3-749C-E75797466141}"/>
              </a:ext>
            </a:extLst>
          </p:cNvPr>
          <p:cNvSpPr txBox="1"/>
          <p:nvPr/>
        </p:nvSpPr>
        <p:spPr>
          <a:xfrm>
            <a:off x="3647768" y="123255"/>
            <a:ext cx="7531509" cy="1754326"/>
          </a:xfrm>
          <a:prstGeom prst="rect">
            <a:avLst/>
          </a:prstGeom>
          <a:noFill/>
        </p:spPr>
        <p:txBody>
          <a:bodyPr wrap="square">
            <a:spAutoFit/>
          </a:bodyPr>
          <a:lstStyle/>
          <a:p>
            <a:r>
              <a:rPr lang="en-US" sz="1800" b="1" u="sng" dirty="0">
                <a:solidFill>
                  <a:schemeClr val="bg2"/>
                </a:solidFill>
                <a:latin typeface="Verdana" panose="020B0604030504040204" pitchFamily="34" charset="0"/>
                <a:ea typeface="Verdana" panose="020B0604030504040204" pitchFamily="34" charset="0"/>
              </a:rPr>
              <a:t>PASIRAŠOMA PROJEKTO SUTARTIS</a:t>
            </a:r>
          </a:p>
          <a:p>
            <a:pPr marL="285750" indent="-285750">
              <a:buFont typeface="Wingdings" panose="05000000000000000000" pitchFamily="2" charset="2"/>
              <a:buChar char="ü"/>
            </a:pPr>
            <a:r>
              <a:rPr lang="lt-LT" sz="1800" dirty="0">
                <a:solidFill>
                  <a:schemeClr val="bg2"/>
                </a:solidFill>
                <a:latin typeface="Verdana" panose="020B0604030504040204" pitchFamily="34" charset="0"/>
                <a:ea typeface="Verdana" panose="020B0604030504040204" pitchFamily="34" charset="0"/>
              </a:rPr>
              <a:t>P</a:t>
            </a:r>
            <a:r>
              <a:rPr lang="lt-LT" sz="1800" dirty="0">
                <a:solidFill>
                  <a:schemeClr val="bg2"/>
                </a:solidFill>
                <a:effectLst/>
                <a:latin typeface="Verdana" panose="020B0604030504040204" pitchFamily="34" charset="0"/>
                <a:ea typeface="Verdana" panose="020B0604030504040204" pitchFamily="34" charset="0"/>
              </a:rPr>
              <a:t>o projekto sutarties pasirašymo </a:t>
            </a:r>
            <a:r>
              <a:rPr lang="lt-LT" sz="1800" b="1" dirty="0">
                <a:solidFill>
                  <a:srgbClr val="FF0000"/>
                </a:solidFill>
                <a:effectLst/>
                <a:latin typeface="Verdana" panose="020B0604030504040204" pitchFamily="34" charset="0"/>
                <a:ea typeface="Verdana" panose="020B0604030504040204" pitchFamily="34" charset="0"/>
              </a:rPr>
              <a:t>ne vėliau kaip iki pirmos </a:t>
            </a:r>
            <a:r>
              <a:rPr kumimoji="0" lang="lt-LT"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Veiklos ataskaitos</a:t>
            </a:r>
            <a:r>
              <a:rPr kumimoji="0" lang="lt-LT"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rPr>
              <a:t> (toliau – VA)</a:t>
            </a:r>
            <a:r>
              <a:rPr lang="lt-LT" sz="1800" dirty="0">
                <a:solidFill>
                  <a:schemeClr val="bg2"/>
                </a:solidFill>
                <a:effectLst/>
                <a:latin typeface="Verdana" panose="020B0604030504040204" pitchFamily="34" charset="0"/>
                <a:ea typeface="Verdana" panose="020B0604030504040204" pitchFamily="34" charset="0"/>
              </a:rPr>
              <a:t> pateikiama informacija apie įvykdytus ir ketinamus vykdyti pirkimus(pirkimų sąrašas) (informacija teikiama DMS INVESTIS);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t-LT"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rPr>
              <a:t>Pirma VA teikiama per </a:t>
            </a:r>
            <a:r>
              <a:rPr kumimoji="0" lang="lt-LT"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10 d.</a:t>
            </a:r>
            <a:r>
              <a:rPr kumimoji="0" lang="en-US"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 </a:t>
            </a:r>
            <a:r>
              <a:rPr kumimoji="0" lang="lt-LT" sz="18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d. </a:t>
            </a:r>
            <a:r>
              <a:rPr kumimoji="0" lang="lt-LT"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rPr>
              <a:t>po sutarties</a:t>
            </a:r>
            <a:r>
              <a:rPr kumimoji="0" lang="en-US"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rPr>
              <a:t> </a:t>
            </a:r>
            <a:r>
              <a:rPr kumimoji="0" lang="lt-LT"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rPr>
              <a:t>pasirašymo</a:t>
            </a:r>
            <a:r>
              <a:rPr lang="lt-LT" dirty="0">
                <a:solidFill>
                  <a:schemeClr val="bg2"/>
                </a:solidFill>
                <a:latin typeface="Verdana" panose="020B0604030504040204" pitchFamily="34" charset="0"/>
                <a:ea typeface="Verdana" panose="020B0604030504040204" pitchFamily="34" charset="0"/>
              </a:rPr>
              <a:t>.</a:t>
            </a:r>
            <a:endParaRPr kumimoji="0" lang="lt-LT" sz="1800" b="0" i="0" u="none" strike="noStrike" kern="1200" cap="none" spc="0" normalizeH="0" baseline="0" noProof="0" dirty="0">
              <a:ln>
                <a:noFill/>
              </a:ln>
              <a:solidFill>
                <a:schemeClr val="bg2"/>
              </a:solidFill>
              <a:effectLst/>
              <a:uLnTx/>
              <a:uFillTx/>
              <a:latin typeface="Verdana" panose="020B0604030504040204" pitchFamily="34" charset="0"/>
              <a:ea typeface="Verdana" panose="020B0604030504040204" pitchFamily="34" charset="0"/>
              <a:cs typeface="+mn-cs"/>
            </a:endParaRPr>
          </a:p>
        </p:txBody>
      </p:sp>
      <p:sp>
        <p:nvSpPr>
          <p:cNvPr id="36" name="TextBox 35">
            <a:extLst>
              <a:ext uri="{FF2B5EF4-FFF2-40B4-BE49-F238E27FC236}">
                <a16:creationId xmlns:a16="http://schemas.microsoft.com/office/drawing/2014/main" id="{E1C5A908-C5A7-4315-0350-D3ECF2FB942F}"/>
              </a:ext>
            </a:extLst>
          </p:cNvPr>
          <p:cNvSpPr txBox="1"/>
          <p:nvPr/>
        </p:nvSpPr>
        <p:spPr>
          <a:xfrm>
            <a:off x="363792" y="2655133"/>
            <a:ext cx="7944465" cy="1754326"/>
          </a:xfrm>
          <a:prstGeom prst="rect">
            <a:avLst/>
          </a:prstGeom>
          <a:noFill/>
        </p:spPr>
        <p:txBody>
          <a:bodyPr wrap="square">
            <a:spAutoFit/>
          </a:bodyPr>
          <a:lstStyle/>
          <a:p>
            <a:r>
              <a:rPr lang="en-US" sz="1800" b="1" u="sng" dirty="0">
                <a:solidFill>
                  <a:schemeClr val="bg2"/>
                </a:solidFill>
                <a:latin typeface="Verdana" panose="020B0604030504040204" pitchFamily="34" charset="0"/>
                <a:ea typeface="Verdana" panose="020B0604030504040204" pitchFamily="34" charset="0"/>
              </a:rPr>
              <a:t>PROJEKTO VYKDYMAS</a:t>
            </a:r>
          </a:p>
          <a:p>
            <a:pPr marL="285750" indent="-285750">
              <a:buFont typeface="Wingdings" panose="05000000000000000000" pitchFamily="2" charset="2"/>
              <a:buChar char="ü"/>
            </a:pPr>
            <a:r>
              <a:rPr lang="lt-LT" sz="1800" dirty="0">
                <a:solidFill>
                  <a:schemeClr val="bg2"/>
                </a:solidFill>
                <a:latin typeface="Verdana" panose="020B0604030504040204" pitchFamily="34" charset="0"/>
                <a:ea typeface="Verdana" panose="020B0604030504040204" pitchFamily="34" charset="0"/>
              </a:rPr>
              <a:t>Veiklų įgyvendinimas</a:t>
            </a:r>
            <a:r>
              <a:rPr lang="en-US" sz="1800" dirty="0">
                <a:solidFill>
                  <a:schemeClr val="bg2"/>
                </a:solidFill>
                <a:latin typeface="Verdana" panose="020B0604030504040204" pitchFamily="34" charset="0"/>
                <a:ea typeface="Verdana" panose="020B0604030504040204" pitchFamily="34" charset="0"/>
              </a:rPr>
              <a:t>;</a:t>
            </a:r>
            <a:endParaRPr lang="lt-LT" sz="1800" dirty="0">
              <a:solidFill>
                <a:schemeClr val="bg2"/>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lt-LT" dirty="0">
                <a:solidFill>
                  <a:schemeClr val="bg2"/>
                </a:solidFill>
                <a:latin typeface="Verdana" panose="020B0604030504040204" pitchFamily="34" charset="0"/>
                <a:ea typeface="Verdana" panose="020B0604030504040204" pitchFamily="34" charset="0"/>
              </a:rPr>
              <a:t>Patikra vietoje (jei taikoma);</a:t>
            </a:r>
            <a:endParaRPr lang="lt-LT" sz="1800" dirty="0">
              <a:solidFill>
                <a:schemeClr val="bg2"/>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ü"/>
            </a:pPr>
            <a:r>
              <a:rPr lang="lt-LT" sz="1800" dirty="0">
                <a:solidFill>
                  <a:schemeClr val="bg2"/>
                </a:solidFill>
                <a:latin typeface="Verdana" panose="020B0604030504040204" pitchFamily="34" charset="0"/>
                <a:ea typeface="Verdana" panose="020B0604030504040204" pitchFamily="34" charset="0"/>
              </a:rPr>
              <a:t>Rodiklių siekimas;</a:t>
            </a:r>
          </a:p>
          <a:p>
            <a:pPr marL="285750" indent="-285750">
              <a:buFont typeface="Wingdings" panose="05000000000000000000" pitchFamily="2" charset="2"/>
              <a:buChar char="ü"/>
            </a:pPr>
            <a:r>
              <a:rPr lang="lt-LT" sz="1800" dirty="0">
                <a:solidFill>
                  <a:schemeClr val="bg2"/>
                </a:solidFill>
                <a:latin typeface="Verdana" panose="020B0604030504040204" pitchFamily="34" charset="0"/>
                <a:ea typeface="Verdana" panose="020B0604030504040204" pitchFamily="34" charset="0"/>
              </a:rPr>
              <a:t>Tarpinės VA teikimas </a:t>
            </a:r>
            <a:r>
              <a:rPr lang="lt-LT" sz="1800" b="1" dirty="0">
                <a:solidFill>
                  <a:srgbClr val="C00000"/>
                </a:solidFill>
                <a:latin typeface="Verdana" panose="020B0604030504040204" pitchFamily="34" charset="0"/>
                <a:ea typeface="Verdana" panose="020B0604030504040204" pitchFamily="34" charset="0"/>
              </a:rPr>
              <a:t>ne rečiau kaip kas 70 d. d.</a:t>
            </a:r>
          </a:p>
          <a:p>
            <a:pPr marL="285750" indent="-285750">
              <a:buFont typeface="Wingdings" panose="05000000000000000000" pitchFamily="2" charset="2"/>
              <a:buChar char="ü"/>
            </a:pPr>
            <a:r>
              <a:rPr lang="lt-LT" sz="1800" dirty="0">
                <a:solidFill>
                  <a:schemeClr val="bg2"/>
                </a:solidFill>
                <a:latin typeface="Verdana" panose="020B0604030504040204" pitchFamily="34" charset="0"/>
                <a:ea typeface="Verdana" panose="020B0604030504040204" pitchFamily="34" charset="0"/>
              </a:rPr>
              <a:t>Avansinės VA teikimas (jeigu avansas numatytas sutartyje).</a:t>
            </a:r>
          </a:p>
        </p:txBody>
      </p:sp>
    </p:spTree>
    <p:extLst>
      <p:ext uri="{BB962C8B-B14F-4D97-AF65-F5344CB8AC3E}">
        <p14:creationId xmlns:p14="http://schemas.microsoft.com/office/powerpoint/2010/main" val="2311565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69704-0B96-20D1-1F95-97B6E9C50655}"/>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FA62A08D-6DF5-39DA-9E96-07047E1DA388}"/>
              </a:ext>
            </a:extLst>
          </p:cNvPr>
          <p:cNvSpPr txBox="1">
            <a:spLocks/>
          </p:cNvSpPr>
          <p:nvPr/>
        </p:nvSpPr>
        <p:spPr>
          <a:xfrm>
            <a:off x="0" y="208159"/>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Projekto įgyvendinimo laikotarpis</a:t>
            </a:r>
          </a:p>
        </p:txBody>
      </p:sp>
      <p:sp>
        <p:nvSpPr>
          <p:cNvPr id="4" name="Stačiakampis: įstriži suapvalinti kampai 3">
            <a:extLst>
              <a:ext uri="{FF2B5EF4-FFF2-40B4-BE49-F238E27FC236}">
                <a16:creationId xmlns:a16="http://schemas.microsoft.com/office/drawing/2014/main" id="{7A90E250-2DA0-BD76-EFDB-9AE00E0A43F9}"/>
              </a:ext>
            </a:extLst>
          </p:cNvPr>
          <p:cNvSpPr/>
          <p:nvPr/>
        </p:nvSpPr>
        <p:spPr>
          <a:xfrm>
            <a:off x="226142" y="1818968"/>
            <a:ext cx="9035845" cy="1376516"/>
          </a:xfrm>
          <a:prstGeom prst="round2Diag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7" name="Stačiakampis: įstriži suapvalinti kampai 6">
            <a:extLst>
              <a:ext uri="{FF2B5EF4-FFF2-40B4-BE49-F238E27FC236}">
                <a16:creationId xmlns:a16="http://schemas.microsoft.com/office/drawing/2014/main" id="{B05277B7-0A4F-569A-3F8E-ED21399FF500}"/>
              </a:ext>
            </a:extLst>
          </p:cNvPr>
          <p:cNvSpPr/>
          <p:nvPr/>
        </p:nvSpPr>
        <p:spPr>
          <a:xfrm>
            <a:off x="958646" y="3409336"/>
            <a:ext cx="9035845" cy="1376516"/>
          </a:xfrm>
          <a:prstGeom prst="round2Diag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9" name="Stačiakampis: įstriži suapvalinti kampai 8">
            <a:extLst>
              <a:ext uri="{FF2B5EF4-FFF2-40B4-BE49-F238E27FC236}">
                <a16:creationId xmlns:a16="http://schemas.microsoft.com/office/drawing/2014/main" id="{003CA296-41B5-B9A2-C446-DB9ED6B48C60}"/>
              </a:ext>
            </a:extLst>
          </p:cNvPr>
          <p:cNvSpPr/>
          <p:nvPr/>
        </p:nvSpPr>
        <p:spPr>
          <a:xfrm>
            <a:off x="1681316" y="4999704"/>
            <a:ext cx="9035845" cy="1376516"/>
          </a:xfrm>
          <a:prstGeom prst="round2Diag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TextBox 10">
            <a:extLst>
              <a:ext uri="{FF2B5EF4-FFF2-40B4-BE49-F238E27FC236}">
                <a16:creationId xmlns:a16="http://schemas.microsoft.com/office/drawing/2014/main" id="{37378230-1057-F998-22B1-AFE24FFA8BC4}"/>
              </a:ext>
            </a:extLst>
          </p:cNvPr>
          <p:cNvSpPr txBox="1"/>
          <p:nvPr/>
        </p:nvSpPr>
        <p:spPr>
          <a:xfrm>
            <a:off x="602227" y="2066074"/>
            <a:ext cx="6159908" cy="707886"/>
          </a:xfrm>
          <a:prstGeom prst="rect">
            <a:avLst/>
          </a:prstGeom>
          <a:noFill/>
        </p:spPr>
        <p:txBody>
          <a:bodyPr wrap="square">
            <a:spAutoFit/>
          </a:bodyPr>
          <a:lstStyle/>
          <a:p>
            <a:r>
              <a:rPr lang="lt-LT" sz="2000" dirty="0">
                <a:solidFill>
                  <a:schemeClr val="accent1"/>
                </a:solidFill>
                <a:latin typeface="Verdana" panose="020B0604030504040204" pitchFamily="34" charset="0"/>
                <a:ea typeface="Verdana" panose="020B0604030504040204" pitchFamily="34" charset="0"/>
              </a:rPr>
              <a:t>Projektų veiklų pradžia – ne anksčiau nei PĮP pateikimas Inovacijų agentūrai </a:t>
            </a:r>
            <a:endParaRPr lang="en-US" sz="2000" dirty="0">
              <a:solidFill>
                <a:schemeClr val="accent1"/>
              </a:solidFill>
              <a:latin typeface="Verdana" panose="020B0604030504040204" pitchFamily="34" charset="0"/>
              <a:ea typeface="Verdana" panose="020B0604030504040204" pitchFamily="34" charset="0"/>
            </a:endParaRPr>
          </a:p>
        </p:txBody>
      </p:sp>
      <p:pic>
        <p:nvPicPr>
          <p:cNvPr id="13" name="Grafinis elementas 12" descr="Hourglass 60% outline">
            <a:extLst>
              <a:ext uri="{FF2B5EF4-FFF2-40B4-BE49-F238E27FC236}">
                <a16:creationId xmlns:a16="http://schemas.microsoft.com/office/drawing/2014/main" id="{81639598-9922-CA04-158D-168BB46B02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8838925" y="3623594"/>
            <a:ext cx="846123" cy="846123"/>
          </a:xfrm>
          <a:prstGeom prst="rect">
            <a:avLst/>
          </a:prstGeom>
        </p:spPr>
      </p:pic>
      <p:pic>
        <p:nvPicPr>
          <p:cNvPr id="15" name="Grafinis elementas 14" descr="Stopwatch 75% outline">
            <a:extLst>
              <a:ext uri="{FF2B5EF4-FFF2-40B4-BE49-F238E27FC236}">
                <a16:creationId xmlns:a16="http://schemas.microsoft.com/office/drawing/2014/main" id="{0D4EE29C-6D72-89A8-8B3C-AAA21A4791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056864" y="1976748"/>
            <a:ext cx="886538" cy="886538"/>
          </a:xfrm>
          <a:prstGeom prst="rect">
            <a:avLst/>
          </a:prstGeom>
        </p:spPr>
      </p:pic>
      <p:pic>
        <p:nvPicPr>
          <p:cNvPr id="18" name="Grafinis elementas 17" descr="Daily calendar outline">
            <a:extLst>
              <a:ext uri="{FF2B5EF4-FFF2-40B4-BE49-F238E27FC236}">
                <a16:creationId xmlns:a16="http://schemas.microsoft.com/office/drawing/2014/main" id="{B8194CCF-E25E-94D5-F366-8486CCD87D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387158" y="5165933"/>
            <a:ext cx="1044057" cy="1044057"/>
          </a:xfrm>
          <a:prstGeom prst="rect">
            <a:avLst/>
          </a:prstGeom>
        </p:spPr>
      </p:pic>
      <p:sp>
        <p:nvSpPr>
          <p:cNvPr id="20" name="TextBox 19">
            <a:extLst>
              <a:ext uri="{FF2B5EF4-FFF2-40B4-BE49-F238E27FC236}">
                <a16:creationId xmlns:a16="http://schemas.microsoft.com/office/drawing/2014/main" id="{1D41B885-9215-F14C-C865-76456186323B}"/>
              </a:ext>
            </a:extLst>
          </p:cNvPr>
          <p:cNvSpPr txBox="1"/>
          <p:nvPr/>
        </p:nvSpPr>
        <p:spPr>
          <a:xfrm>
            <a:off x="1270820" y="3584990"/>
            <a:ext cx="7401232" cy="1015663"/>
          </a:xfrm>
          <a:prstGeom prst="rect">
            <a:avLst/>
          </a:prstGeom>
          <a:noFill/>
        </p:spPr>
        <p:txBody>
          <a:bodyPr wrap="square">
            <a:spAutoFit/>
          </a:bodyPr>
          <a:lstStyle/>
          <a:p>
            <a:r>
              <a:rPr lang="lt-LT" sz="2000" dirty="0">
                <a:solidFill>
                  <a:schemeClr val="accent1"/>
                </a:solidFill>
                <a:latin typeface="Verdana" panose="020B0604030504040204" pitchFamily="34" charset="0"/>
                <a:ea typeface="Verdana" panose="020B0604030504040204" pitchFamily="34" charset="0"/>
              </a:rPr>
              <a:t>Projekto veiklos turi būti pradėtos įgyvendinti ne vėliau kaip </a:t>
            </a:r>
            <a:r>
              <a:rPr lang="lt-LT" sz="2000" b="1" dirty="0">
                <a:solidFill>
                  <a:srgbClr val="C00000"/>
                </a:solidFill>
                <a:latin typeface="Verdana" panose="020B0604030504040204" pitchFamily="34" charset="0"/>
                <a:ea typeface="Verdana" panose="020B0604030504040204" pitchFamily="34" charset="0"/>
              </a:rPr>
              <a:t>per 3 mėnesius </a:t>
            </a:r>
            <a:r>
              <a:rPr lang="lt-LT" sz="2000" dirty="0">
                <a:solidFill>
                  <a:schemeClr val="accent1"/>
                </a:solidFill>
                <a:latin typeface="Verdana" panose="020B0604030504040204" pitchFamily="34" charset="0"/>
                <a:ea typeface="Verdana" panose="020B0604030504040204" pitchFamily="34" charset="0"/>
              </a:rPr>
              <a:t>nuo projekto sutarties </a:t>
            </a:r>
          </a:p>
          <a:p>
            <a:r>
              <a:rPr lang="lt-LT" sz="2000" dirty="0">
                <a:solidFill>
                  <a:schemeClr val="accent1"/>
                </a:solidFill>
                <a:latin typeface="Verdana" panose="020B0604030504040204" pitchFamily="34" charset="0"/>
                <a:ea typeface="Verdana" panose="020B0604030504040204" pitchFamily="34" charset="0"/>
              </a:rPr>
              <a:t>pasirašymo dienos</a:t>
            </a:r>
          </a:p>
        </p:txBody>
      </p:sp>
      <p:sp>
        <p:nvSpPr>
          <p:cNvPr id="22" name="TextBox 21">
            <a:extLst>
              <a:ext uri="{FF2B5EF4-FFF2-40B4-BE49-F238E27FC236}">
                <a16:creationId xmlns:a16="http://schemas.microsoft.com/office/drawing/2014/main" id="{C3B6FDAA-8E1F-E097-232D-6C90289C238C}"/>
              </a:ext>
            </a:extLst>
          </p:cNvPr>
          <p:cNvSpPr txBox="1"/>
          <p:nvPr/>
        </p:nvSpPr>
        <p:spPr>
          <a:xfrm>
            <a:off x="2116393" y="5165933"/>
            <a:ext cx="7145593" cy="1015663"/>
          </a:xfrm>
          <a:prstGeom prst="rect">
            <a:avLst/>
          </a:prstGeom>
          <a:noFill/>
        </p:spPr>
        <p:txBody>
          <a:bodyPr wrap="square">
            <a:spAutoFit/>
          </a:bodyPr>
          <a:lstStyle/>
          <a:p>
            <a:r>
              <a:rPr lang="lt-LT" sz="2000" dirty="0">
                <a:solidFill>
                  <a:schemeClr val="accent1"/>
                </a:solidFill>
                <a:latin typeface="Verdana" panose="020B0604030504040204" pitchFamily="34" charset="0"/>
                <a:ea typeface="Verdana" panose="020B0604030504040204" pitchFamily="34" charset="0"/>
              </a:rPr>
              <a:t>Projektų veiklų įgyvendinimo trukmė – ne ilgesnė nei 24 mėnesiai. Jei įgyvendinamos STEP technologijų kūrimo ir gamybos veiklos – ne ilgesnė nei 36 mėn.</a:t>
            </a:r>
            <a:endParaRPr lang="en-US" sz="2000" dirty="0">
              <a:solidFill>
                <a:schemeClr val="accent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5142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2AB11-85C9-4F52-1814-64709B88C088}"/>
            </a:ext>
          </a:extLst>
        </p:cNvPr>
        <p:cNvGrpSpPr/>
        <p:nvPr/>
      </p:nvGrpSpPr>
      <p:grpSpPr>
        <a:xfrm>
          <a:off x="0" y="0"/>
          <a:ext cx="0" cy="0"/>
          <a:chOff x="0" y="0"/>
          <a:chExt cx="0" cy="0"/>
        </a:xfrm>
      </p:grpSpPr>
      <p:sp>
        <p:nvSpPr>
          <p:cNvPr id="3" name="Title 4">
            <a:extLst>
              <a:ext uri="{FF2B5EF4-FFF2-40B4-BE49-F238E27FC236}">
                <a16:creationId xmlns:a16="http://schemas.microsoft.com/office/drawing/2014/main" id="{E029C92A-81AF-100E-891C-D7E0C61C799B}"/>
              </a:ext>
            </a:extLst>
          </p:cNvPr>
          <p:cNvSpPr txBox="1">
            <a:spLocks/>
          </p:cNvSpPr>
          <p:nvPr/>
        </p:nvSpPr>
        <p:spPr>
          <a:xfrm>
            <a:off x="0" y="208159"/>
            <a:ext cx="3362632" cy="14595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2800" b="1" dirty="0">
                <a:solidFill>
                  <a:schemeClr val="accent1"/>
                </a:solidFill>
              </a:rPr>
              <a:t>Išlaidų apmokėjimas</a:t>
            </a:r>
          </a:p>
        </p:txBody>
      </p:sp>
      <p:sp>
        <p:nvSpPr>
          <p:cNvPr id="5" name="Rounded Rectangle 35">
            <a:extLst>
              <a:ext uri="{FF2B5EF4-FFF2-40B4-BE49-F238E27FC236}">
                <a16:creationId xmlns:a16="http://schemas.microsoft.com/office/drawing/2014/main" id="{320A2814-9E49-336C-DED1-95E0FC856FF8}"/>
              </a:ext>
            </a:extLst>
          </p:cNvPr>
          <p:cNvSpPr/>
          <p:nvPr/>
        </p:nvSpPr>
        <p:spPr>
          <a:xfrm>
            <a:off x="5761431" y="4863298"/>
            <a:ext cx="5724035" cy="1675154"/>
          </a:xfrm>
          <a:prstGeom prst="roundRect">
            <a:avLst>
              <a:gd name="adj" fmla="val 0"/>
            </a:avLst>
          </a:prstGeom>
          <a:noFill/>
          <a:ln w="28575">
            <a:solidFill>
              <a:srgbClr val="EEE7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CD00"/>
                </a:solidFill>
              </a:ln>
            </a:endParaRPr>
          </a:p>
        </p:txBody>
      </p:sp>
      <p:sp>
        <p:nvSpPr>
          <p:cNvPr id="6" name="TextBox 5">
            <a:extLst>
              <a:ext uri="{FF2B5EF4-FFF2-40B4-BE49-F238E27FC236}">
                <a16:creationId xmlns:a16="http://schemas.microsoft.com/office/drawing/2014/main" id="{0978A385-26D0-31C9-2AD7-AC83B26C23CD}"/>
              </a:ext>
            </a:extLst>
          </p:cNvPr>
          <p:cNvSpPr txBox="1"/>
          <p:nvPr/>
        </p:nvSpPr>
        <p:spPr>
          <a:xfrm>
            <a:off x="5942363" y="4869634"/>
            <a:ext cx="5329670" cy="1569660"/>
          </a:xfrm>
          <a:prstGeom prst="rect">
            <a:avLst/>
          </a:prstGeom>
          <a:noFill/>
        </p:spPr>
        <p:txBody>
          <a:bodyPr wrap="square" rtlCol="0">
            <a:spAutoFit/>
          </a:bodyPr>
          <a:lstStyle/>
          <a:p>
            <a:pPr marL="285750" indent="-285750">
              <a:buFontTx/>
              <a:buChar char="-"/>
            </a:pPr>
            <a:r>
              <a:rPr lang="lt-LT" sz="1600" dirty="0">
                <a:solidFill>
                  <a:srgbClr val="302957"/>
                </a:solidFill>
                <a:latin typeface="Verdana" panose="020B0604030504040204" pitchFamily="34" charset="0"/>
                <a:ea typeface="Verdana" panose="020B0604030504040204" pitchFamily="34" charset="0"/>
              </a:rPr>
              <a:t>Kompensuojamos pagal nustatytą veiklos finansavimo intensyvumą deklaruojant faktiškai patirtas išlaidas VA mokėjimo prašymo dalyje.</a:t>
            </a:r>
          </a:p>
          <a:p>
            <a:pPr marL="285750" indent="-285750">
              <a:buFontTx/>
              <a:buChar char="-"/>
            </a:pPr>
            <a:r>
              <a:rPr lang="lt-LT" sz="1600" dirty="0">
                <a:solidFill>
                  <a:srgbClr val="302957"/>
                </a:solidFill>
                <a:latin typeface="Verdana" panose="020B0604030504040204" pitchFamily="34" charset="0"/>
                <a:ea typeface="Verdana" panose="020B0604030504040204" pitchFamily="34" charset="0"/>
              </a:rPr>
              <a:t>VA tikrinimas/tvirtinimas trunka iki 20 darbo dienų.</a:t>
            </a:r>
          </a:p>
        </p:txBody>
      </p:sp>
      <p:sp>
        <p:nvSpPr>
          <p:cNvPr id="19" name="TextBox 18">
            <a:extLst>
              <a:ext uri="{FF2B5EF4-FFF2-40B4-BE49-F238E27FC236}">
                <a16:creationId xmlns:a16="http://schemas.microsoft.com/office/drawing/2014/main" id="{FE03CB2F-1B7F-3799-F90F-BEA9F0E4A93E}"/>
              </a:ext>
            </a:extLst>
          </p:cNvPr>
          <p:cNvSpPr txBox="1"/>
          <p:nvPr/>
        </p:nvSpPr>
        <p:spPr>
          <a:xfrm>
            <a:off x="6545102" y="4459281"/>
            <a:ext cx="3100144" cy="369332"/>
          </a:xfrm>
          <a:prstGeom prst="rect">
            <a:avLst/>
          </a:prstGeom>
          <a:noFill/>
        </p:spPr>
        <p:txBody>
          <a:bodyPr wrap="none" rtlCol="0">
            <a:spAutoFit/>
          </a:bodyPr>
          <a:lstStyle/>
          <a:p>
            <a:r>
              <a:rPr lang="lt-LT" b="1" dirty="0">
                <a:solidFill>
                  <a:srgbClr val="C00000"/>
                </a:solidFill>
              </a:rPr>
              <a:t>Patirtų išlaidų kompensavimas</a:t>
            </a:r>
          </a:p>
        </p:txBody>
      </p:sp>
      <p:grpSp>
        <p:nvGrpSpPr>
          <p:cNvPr id="24" name="Group 6">
            <a:extLst>
              <a:ext uri="{FF2B5EF4-FFF2-40B4-BE49-F238E27FC236}">
                <a16:creationId xmlns:a16="http://schemas.microsoft.com/office/drawing/2014/main" id="{C03926B2-215A-D945-3499-782E6F2FFDA7}"/>
              </a:ext>
            </a:extLst>
          </p:cNvPr>
          <p:cNvGrpSpPr/>
          <p:nvPr/>
        </p:nvGrpSpPr>
        <p:grpSpPr>
          <a:xfrm>
            <a:off x="903716" y="4903063"/>
            <a:ext cx="4648383" cy="1459524"/>
            <a:chOff x="807666" y="1997987"/>
            <a:chExt cx="4029258" cy="919302"/>
          </a:xfrm>
        </p:grpSpPr>
        <p:pic>
          <p:nvPicPr>
            <p:cNvPr id="25" name="Picture 10" descr="A yellow square with a black line&#10;&#10;Description automatically generated">
              <a:extLst>
                <a:ext uri="{FF2B5EF4-FFF2-40B4-BE49-F238E27FC236}">
                  <a16:creationId xmlns:a16="http://schemas.microsoft.com/office/drawing/2014/main" id="{325A3598-4466-6985-6C35-FF606ED5253D}"/>
                </a:ext>
              </a:extLst>
            </p:cNvPr>
            <p:cNvPicPr>
              <a:picLocks noChangeAspect="1"/>
            </p:cNvPicPr>
            <p:nvPr/>
          </p:nvPicPr>
          <p:blipFill>
            <a:blip r:embed="rId2"/>
            <a:stretch>
              <a:fillRect/>
            </a:stretch>
          </p:blipFill>
          <p:spPr>
            <a:xfrm>
              <a:off x="807666" y="1997987"/>
              <a:ext cx="4029258" cy="919302"/>
            </a:xfrm>
            <a:prstGeom prst="rect">
              <a:avLst/>
            </a:prstGeom>
            <a:ln>
              <a:noFill/>
            </a:ln>
          </p:spPr>
        </p:pic>
        <p:sp>
          <p:nvSpPr>
            <p:cNvPr id="26" name="TextBox 25">
              <a:extLst>
                <a:ext uri="{FF2B5EF4-FFF2-40B4-BE49-F238E27FC236}">
                  <a16:creationId xmlns:a16="http://schemas.microsoft.com/office/drawing/2014/main" id="{9EF66EE6-D3A5-7B37-3D72-5E7EB451B0AF}"/>
                </a:ext>
              </a:extLst>
            </p:cNvPr>
            <p:cNvSpPr txBox="1"/>
            <p:nvPr/>
          </p:nvSpPr>
          <p:spPr>
            <a:xfrm>
              <a:off x="1145950" y="2234702"/>
              <a:ext cx="2743200" cy="44587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sz="2000" dirty="0">
                  <a:solidFill>
                    <a:srgbClr val="000000"/>
                  </a:solidFill>
                  <a:latin typeface="Verdana"/>
                </a:rPr>
                <a:t>Su VA deklaruojamų išlaidų apmokėjimas</a:t>
              </a:r>
              <a:r>
                <a:rPr lang="en-US" sz="2000" dirty="0">
                  <a:solidFill>
                    <a:srgbClr val="000000"/>
                  </a:solidFill>
                  <a:latin typeface="Verdana"/>
                  <a:ea typeface="Verdana"/>
                </a:rPr>
                <a:t>​</a:t>
              </a:r>
              <a:endParaRPr lang="en-US" dirty="0">
                <a:solidFill>
                  <a:srgbClr val="000000"/>
                </a:solidFill>
                <a:latin typeface="Verdana"/>
                <a:ea typeface="Verdana"/>
              </a:endParaRPr>
            </a:p>
          </p:txBody>
        </p:sp>
      </p:grpSp>
      <p:grpSp>
        <p:nvGrpSpPr>
          <p:cNvPr id="29" name="Group 6">
            <a:extLst>
              <a:ext uri="{FF2B5EF4-FFF2-40B4-BE49-F238E27FC236}">
                <a16:creationId xmlns:a16="http://schemas.microsoft.com/office/drawing/2014/main" id="{8909C8BE-530F-0EF9-89B1-47F2066E5FE0}"/>
              </a:ext>
            </a:extLst>
          </p:cNvPr>
          <p:cNvGrpSpPr/>
          <p:nvPr/>
        </p:nvGrpSpPr>
        <p:grpSpPr>
          <a:xfrm>
            <a:off x="930057" y="1812385"/>
            <a:ext cx="4648383" cy="1459524"/>
            <a:chOff x="830499" y="1459197"/>
            <a:chExt cx="4029258" cy="919302"/>
          </a:xfrm>
        </p:grpSpPr>
        <p:pic>
          <p:nvPicPr>
            <p:cNvPr id="30" name="Picture 10" descr="A yellow square with a black line&#10;&#10;Description automatically generated">
              <a:extLst>
                <a:ext uri="{FF2B5EF4-FFF2-40B4-BE49-F238E27FC236}">
                  <a16:creationId xmlns:a16="http://schemas.microsoft.com/office/drawing/2014/main" id="{158B7D4B-9ED2-B1A8-BC0E-816A766C56BC}"/>
                </a:ext>
              </a:extLst>
            </p:cNvPr>
            <p:cNvPicPr>
              <a:picLocks noChangeAspect="1"/>
            </p:cNvPicPr>
            <p:nvPr/>
          </p:nvPicPr>
          <p:blipFill>
            <a:blip r:embed="rId2"/>
            <a:stretch>
              <a:fillRect/>
            </a:stretch>
          </p:blipFill>
          <p:spPr>
            <a:xfrm>
              <a:off x="830499" y="1459197"/>
              <a:ext cx="4029258" cy="919302"/>
            </a:xfrm>
            <a:prstGeom prst="rect">
              <a:avLst/>
            </a:prstGeom>
            <a:ln>
              <a:noFill/>
            </a:ln>
          </p:spPr>
        </p:pic>
        <p:sp>
          <p:nvSpPr>
            <p:cNvPr id="31" name="TextBox 30">
              <a:extLst>
                <a:ext uri="{FF2B5EF4-FFF2-40B4-BE49-F238E27FC236}">
                  <a16:creationId xmlns:a16="http://schemas.microsoft.com/office/drawing/2014/main" id="{E6B4F7AB-1028-220C-2436-656ADEBFE63B}"/>
                </a:ext>
              </a:extLst>
            </p:cNvPr>
            <p:cNvSpPr txBox="1"/>
            <p:nvPr/>
          </p:nvSpPr>
          <p:spPr>
            <a:xfrm>
              <a:off x="1145951" y="1681486"/>
              <a:ext cx="2743200" cy="2520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sz="2000" dirty="0">
                  <a:solidFill>
                    <a:srgbClr val="000000"/>
                  </a:solidFill>
                  <a:latin typeface="Verdana"/>
                  <a:ea typeface="Verdana"/>
                </a:rPr>
                <a:t>Avanso išmokėjimas</a:t>
              </a:r>
              <a:endParaRPr lang="en-US" dirty="0">
                <a:solidFill>
                  <a:srgbClr val="000000"/>
                </a:solidFill>
                <a:latin typeface="Verdana"/>
                <a:ea typeface="Verdana"/>
              </a:endParaRPr>
            </a:p>
          </p:txBody>
        </p:sp>
      </p:grpSp>
      <p:sp>
        <p:nvSpPr>
          <p:cNvPr id="32" name="Rounded Rectangle 35">
            <a:extLst>
              <a:ext uri="{FF2B5EF4-FFF2-40B4-BE49-F238E27FC236}">
                <a16:creationId xmlns:a16="http://schemas.microsoft.com/office/drawing/2014/main" id="{007BAEF1-CE0B-B124-1BE3-D7E8F4212E4E}"/>
              </a:ext>
            </a:extLst>
          </p:cNvPr>
          <p:cNvSpPr/>
          <p:nvPr/>
        </p:nvSpPr>
        <p:spPr>
          <a:xfrm>
            <a:off x="5761431" y="1238331"/>
            <a:ext cx="5653821" cy="3220950"/>
          </a:xfrm>
          <a:prstGeom prst="roundRect">
            <a:avLst>
              <a:gd name="adj" fmla="val 0"/>
            </a:avLst>
          </a:prstGeom>
          <a:noFill/>
          <a:ln w="28575">
            <a:solidFill>
              <a:srgbClr val="EEE7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CD00"/>
                </a:solidFill>
              </a:ln>
            </a:endParaRPr>
          </a:p>
        </p:txBody>
      </p:sp>
      <p:sp>
        <p:nvSpPr>
          <p:cNvPr id="33" name="TextBox 32">
            <a:extLst>
              <a:ext uri="{FF2B5EF4-FFF2-40B4-BE49-F238E27FC236}">
                <a16:creationId xmlns:a16="http://schemas.microsoft.com/office/drawing/2014/main" id="{C28A946A-3A45-8C9B-7DD7-9C399A90B0F8}"/>
              </a:ext>
            </a:extLst>
          </p:cNvPr>
          <p:cNvSpPr txBox="1"/>
          <p:nvPr/>
        </p:nvSpPr>
        <p:spPr>
          <a:xfrm>
            <a:off x="5831645" y="1350738"/>
            <a:ext cx="5653821" cy="3293209"/>
          </a:xfrm>
          <a:prstGeom prst="rect">
            <a:avLst/>
          </a:prstGeom>
          <a:noFill/>
        </p:spPr>
        <p:txBody>
          <a:bodyPr wrap="square" rtlCol="0">
            <a:spAutoFit/>
          </a:bodyPr>
          <a:lstStyle/>
          <a:p>
            <a:pPr marL="285750" indent="-285750">
              <a:buFontTx/>
              <a:buChar char="-"/>
            </a:pPr>
            <a:r>
              <a:rPr lang="lt-LT" sz="1600" dirty="0">
                <a:solidFill>
                  <a:srgbClr val="302957"/>
                </a:solidFill>
                <a:latin typeface="Verdana" panose="020B0604030504040204" pitchFamily="34" charset="0"/>
                <a:ea typeface="Verdana" panose="020B0604030504040204" pitchFamily="34" charset="0"/>
              </a:rPr>
              <a:t>Iki 100 tūkst. Eur nereikia avanso draudimo, avansas turi būti panaudotas per 6 mėn.</a:t>
            </a:r>
          </a:p>
          <a:p>
            <a:pPr marL="285750" indent="-285750">
              <a:buFontTx/>
              <a:buChar char="-"/>
            </a:pPr>
            <a:r>
              <a:rPr lang="lt-LT" sz="1600" dirty="0">
                <a:solidFill>
                  <a:srgbClr val="302957"/>
                </a:solidFill>
                <a:latin typeface="Verdana" panose="020B0604030504040204" pitchFamily="34" charset="0"/>
                <a:ea typeface="Verdana" panose="020B0604030504040204" pitchFamily="34" charset="0"/>
              </a:rPr>
              <a:t>dėl avanso dalies, kuri viršija 100 tūkst. eurų., reikalingas finansų įstaigos draudimas ar draudimo įmonės garantija, laidavimo raštas arba laidavimo draudimo raštas.</a:t>
            </a:r>
          </a:p>
          <a:p>
            <a:pPr marL="285750" indent="-285750">
              <a:buFontTx/>
              <a:buChar char="-"/>
            </a:pPr>
            <a:r>
              <a:rPr lang="lt-LT" sz="1600" dirty="0">
                <a:solidFill>
                  <a:srgbClr val="302957"/>
                </a:solidFill>
                <a:latin typeface="Verdana" panose="020B0604030504040204" pitchFamily="34" charset="0"/>
                <a:ea typeface="Verdana" panose="020B0604030504040204" pitchFamily="34" charset="0"/>
              </a:rPr>
              <a:t>jei avansas didesnis nei 30 procentų projektui įgyvendinti skirtos projekto finansavimo lėšų sumos, jo dalis, kuri viršija 30 procentų, turi būti įskaitomas ne vėliau kaip su kita VA, kuri turi būti pateikta per 70 darbo dienų nuo avanso išmokėjimo dienos.</a:t>
            </a:r>
          </a:p>
          <a:p>
            <a:pPr marL="285750" indent="-285750">
              <a:buFontTx/>
              <a:buChar char="-"/>
            </a:pPr>
            <a:endParaRPr lang="lt-LT" sz="1600" dirty="0">
              <a:solidFill>
                <a:srgbClr val="302957"/>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50761221"/>
      </p:ext>
    </p:extLst>
  </p:cSld>
  <p:clrMapOvr>
    <a:masterClrMapping/>
  </p:clrMapOvr>
</p:sld>
</file>

<file path=ppt/theme/theme1.xml><?xml version="1.0" encoding="utf-8"?>
<a:theme xmlns:a="http://schemas.openxmlformats.org/drawingml/2006/main" name="„Office“ tema">
  <a:themeElements>
    <a:clrScheme name="IA stilius">
      <a:dk1>
        <a:srgbClr val="000000"/>
      </a:dk1>
      <a:lt1>
        <a:srgbClr val="FFFFFF"/>
      </a:lt1>
      <a:dk2>
        <a:srgbClr val="808285"/>
      </a:dk2>
      <a:lt2>
        <a:srgbClr val="FFFFFF"/>
      </a:lt2>
      <a:accent1>
        <a:srgbClr val="302957"/>
      </a:accent1>
      <a:accent2>
        <a:srgbClr val="EDE731"/>
      </a:accent2>
      <a:accent3>
        <a:srgbClr val="7D9CE8"/>
      </a:accent3>
      <a:accent4>
        <a:srgbClr val="FC9C75"/>
      </a:accent4>
      <a:accent5>
        <a:srgbClr val="8280E5"/>
      </a:accent5>
      <a:accent6>
        <a:srgbClr val="F5F287"/>
      </a:accent6>
      <a:hlink>
        <a:srgbClr val="302957"/>
      </a:hlink>
      <a:folHlink>
        <a:srgbClr val="7D9CE8"/>
      </a:folHlink>
    </a:clrScheme>
    <a:fontScheme name="Custom 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A šablonui - su atnaujinimais" id="{DCEE143D-1F98-4E16-87BF-C6CAAD508959}" vid="{140B9651-4414-44D0-8A15-B8769989D102}"/>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ed63639-26ed-4c26-84f5-79aa88319321">
      <Terms xmlns="http://schemas.microsoft.com/office/infopath/2007/PartnerControls"/>
    </lcf76f155ced4ddcb4097134ff3c332f>
    <TaxCatchAll xmlns="7ed14601-a767-49df-87ac-319a5ad53e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975FD9F545494A823900BEA6C5F19F" ma:contentTypeVersion="14" ma:contentTypeDescription="Create a new document." ma:contentTypeScope="" ma:versionID="1a1450e2d64bb3b847713771424fe523">
  <xsd:schema xmlns:xsd="http://www.w3.org/2001/XMLSchema" xmlns:xs="http://www.w3.org/2001/XMLSchema" xmlns:p="http://schemas.microsoft.com/office/2006/metadata/properties" xmlns:ns2="bed63639-26ed-4c26-84f5-79aa88319321" xmlns:ns3="7ed14601-a767-49df-87ac-319a5ad53ef2" targetNamespace="http://schemas.microsoft.com/office/2006/metadata/properties" ma:root="true" ma:fieldsID="62a911138eec92e50221695ed50d50d9" ns2:_="" ns3:_="">
    <xsd:import namespace="bed63639-26ed-4c26-84f5-79aa88319321"/>
    <xsd:import namespace="7ed14601-a767-49df-87ac-319a5ad53ef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d63639-26ed-4c26-84f5-79aa883193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dc8aeb3-b9ff-4cb8-9445-a69d8f256b9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d14601-a767-49df-87ac-319a5ad53e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66b76a-3893-4858-8f3c-9e75cdab9200}" ma:internalName="TaxCatchAll" ma:showField="CatchAllData" ma:web="7ed14601-a767-49df-87ac-319a5ad53ef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D44CC3-24F4-49A9-97EA-62DC2E93E964}">
  <ds:schemaRefs>
    <ds:schemaRef ds:uri="http://schemas.microsoft.com/sharepoint/v3/contenttype/forms"/>
  </ds:schemaRefs>
</ds:datastoreItem>
</file>

<file path=customXml/itemProps2.xml><?xml version="1.0" encoding="utf-8"?>
<ds:datastoreItem xmlns:ds="http://schemas.openxmlformats.org/officeDocument/2006/customXml" ds:itemID="{8BDCDA75-BF8A-4122-9BBD-01EF203A6AE3}">
  <ds:schemaRefs>
    <ds:schemaRef ds:uri="http://schemas.microsoft.com/office/2006/metadata/properties"/>
    <ds:schemaRef ds:uri="http://schemas.microsoft.com/office/infopath/2007/PartnerControls"/>
    <ds:schemaRef ds:uri="bed63639-26ed-4c26-84f5-79aa88319321"/>
    <ds:schemaRef ds:uri="7ed14601-a767-49df-87ac-319a5ad53ef2"/>
  </ds:schemaRefs>
</ds:datastoreItem>
</file>

<file path=customXml/itemProps3.xml><?xml version="1.0" encoding="utf-8"?>
<ds:datastoreItem xmlns:ds="http://schemas.openxmlformats.org/officeDocument/2006/customXml" ds:itemID="{25B6F437-84EB-4171-8EC4-03FEFF0FDE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d63639-26ed-4c26-84f5-79aa88319321"/>
    <ds:schemaRef ds:uri="7ed14601-a767-49df-87ac-319a5ad53e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IA ppt šablonas 2026 </Template>
  <TotalTime>651</TotalTime>
  <Words>1883</Words>
  <Application>Microsoft Office PowerPoint</Application>
  <PresentationFormat>Plačiaekranė</PresentationFormat>
  <Paragraphs>180</Paragraphs>
  <Slides>19</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19</vt:i4>
      </vt:variant>
    </vt:vector>
  </HeadingPairs>
  <TitlesOfParts>
    <vt:vector size="26" baseType="lpstr">
      <vt:lpstr>Aptos</vt:lpstr>
      <vt:lpstr>Arial</vt:lpstr>
      <vt:lpstr>Calibri</vt:lpstr>
      <vt:lpstr>Helvetica</vt:lpstr>
      <vt:lpstr>Verdana</vt:lpstr>
      <vt:lpstr>Wingdings</vt:lpstr>
      <vt:lpstr>„Office“ tema</vt:lpstr>
      <vt:lpstr>Kvietimo „STEP technologijų kūrimas ir/arba gamyba gynybos ir saugumo srityje“ Nr. 02-130-K projektų įgyvendinimas</vt:lpstr>
      <vt:lpstr>Turinys</vt:lpstr>
      <vt:lpstr>Finansuojamos veiklos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Egidijus Braciška</dc:creator>
  <cp:lastModifiedBy>Asta Šivickienė</cp:lastModifiedBy>
  <cp:revision>1</cp:revision>
  <dcterms:created xsi:type="dcterms:W3CDTF">2026-07-07T06:52:31Z</dcterms:created>
  <dcterms:modified xsi:type="dcterms:W3CDTF">2026-07-24T05:11:29Z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0x010100A6975FD9F545494A823900BEA6C5F19F</vt:lpwstr>
  </property>
</Properties>
</file>