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AA495D-2B57-43DC-ADBA-C2B390D0EF5A}" v="2" dt="2025-05-20T07:57:55.2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kvilė Dobromilskytė" userId="87d7ce3b-2496-4644-a9dd-7350050f5bef" providerId="ADAL" clId="{29AA495D-2B57-43DC-ADBA-C2B390D0EF5A}"/>
    <pc:docChg chg="undo custSel addSld modSld">
      <pc:chgData name="Akvilė Dobromilskytė" userId="87d7ce3b-2496-4644-a9dd-7350050f5bef" providerId="ADAL" clId="{29AA495D-2B57-43DC-ADBA-C2B390D0EF5A}" dt="2025-05-21T12:11:37.944" v="781" actId="20577"/>
      <pc:docMkLst>
        <pc:docMk/>
      </pc:docMkLst>
      <pc:sldChg chg="addSp delSp modSp mod setBg">
        <pc:chgData name="Akvilė Dobromilskytė" userId="87d7ce3b-2496-4644-a9dd-7350050f5bef" providerId="ADAL" clId="{29AA495D-2B57-43DC-ADBA-C2B390D0EF5A}" dt="2025-05-20T07:58:26.451" v="770" actId="20577"/>
        <pc:sldMkLst>
          <pc:docMk/>
          <pc:sldMk cId="2095380812" sldId="256"/>
        </pc:sldMkLst>
        <pc:spChg chg="mod">
          <ac:chgData name="Akvilė Dobromilskytė" userId="87d7ce3b-2496-4644-a9dd-7350050f5bef" providerId="ADAL" clId="{29AA495D-2B57-43DC-ADBA-C2B390D0EF5A}" dt="2025-05-20T07:58:26.451" v="770" actId="20577"/>
          <ac:spMkLst>
            <pc:docMk/>
            <pc:sldMk cId="2095380812" sldId="256"/>
            <ac:spMk id="2" creationId="{7E625784-C231-CA63-ADA1-5C66C01541B5}"/>
          </ac:spMkLst>
        </pc:spChg>
        <pc:spChg chg="del">
          <ac:chgData name="Akvilė Dobromilskytė" userId="87d7ce3b-2496-4644-a9dd-7350050f5bef" providerId="ADAL" clId="{29AA495D-2B57-43DC-ADBA-C2B390D0EF5A}" dt="2025-05-20T07:45:55.244" v="440" actId="478"/>
          <ac:spMkLst>
            <pc:docMk/>
            <pc:sldMk cId="2095380812" sldId="256"/>
            <ac:spMk id="3" creationId="{2A96157C-1BF7-00A8-3758-166775A473E6}"/>
          </ac:spMkLst>
        </pc:spChg>
        <pc:spChg chg="del">
          <ac:chgData name="Akvilė Dobromilskytė" userId="87d7ce3b-2496-4644-a9dd-7350050f5bef" providerId="ADAL" clId="{29AA495D-2B57-43DC-ADBA-C2B390D0EF5A}" dt="2025-05-20T07:46:04.226" v="442" actId="478"/>
          <ac:spMkLst>
            <pc:docMk/>
            <pc:sldMk cId="2095380812" sldId="256"/>
            <ac:spMk id="4" creationId="{CB5D5E69-5F85-9104-F7A3-E5498C10FF7A}"/>
          </ac:spMkLst>
        </pc:spChg>
        <pc:spChg chg="del">
          <ac:chgData name="Akvilė Dobromilskytė" userId="87d7ce3b-2496-4644-a9dd-7350050f5bef" providerId="ADAL" clId="{29AA495D-2B57-43DC-ADBA-C2B390D0EF5A}" dt="2025-05-20T07:40:54.701" v="1" actId="478"/>
          <ac:spMkLst>
            <pc:docMk/>
            <pc:sldMk cId="2095380812" sldId="256"/>
            <ac:spMk id="5" creationId="{4956180C-C65C-3EAF-9C9E-75166DA8DC08}"/>
          </ac:spMkLst>
        </pc:spChg>
        <pc:spChg chg="add del mod">
          <ac:chgData name="Akvilė Dobromilskytė" userId="87d7ce3b-2496-4644-a9dd-7350050f5bef" providerId="ADAL" clId="{29AA495D-2B57-43DC-ADBA-C2B390D0EF5A}" dt="2025-05-20T07:46:02.602" v="441" actId="478"/>
          <ac:spMkLst>
            <pc:docMk/>
            <pc:sldMk cId="2095380812" sldId="256"/>
            <ac:spMk id="7" creationId="{4A3A761A-C92A-27C4-EC52-37F78BA2A0F3}"/>
          </ac:spMkLst>
        </pc:spChg>
        <pc:spChg chg="add mod">
          <ac:chgData name="Akvilė Dobromilskytė" userId="87d7ce3b-2496-4644-a9dd-7350050f5bef" providerId="ADAL" clId="{29AA495D-2B57-43DC-ADBA-C2B390D0EF5A}" dt="2025-05-20T07:57:11.037" v="767" actId="255"/>
          <ac:spMkLst>
            <pc:docMk/>
            <pc:sldMk cId="2095380812" sldId="256"/>
            <ac:spMk id="8" creationId="{095490D6-F4EB-5845-FDD5-9CF49B4E1248}"/>
          </ac:spMkLst>
        </pc:spChg>
      </pc:sldChg>
      <pc:sldChg chg="modSp mod">
        <pc:chgData name="Akvilė Dobromilskytė" userId="87d7ce3b-2496-4644-a9dd-7350050f5bef" providerId="ADAL" clId="{29AA495D-2B57-43DC-ADBA-C2B390D0EF5A}" dt="2025-05-21T12:11:37.944" v="781" actId="20577"/>
        <pc:sldMkLst>
          <pc:docMk/>
          <pc:sldMk cId="4045382933" sldId="258"/>
        </pc:sldMkLst>
        <pc:spChg chg="mod">
          <ac:chgData name="Akvilė Dobromilskytė" userId="87d7ce3b-2496-4644-a9dd-7350050f5bef" providerId="ADAL" clId="{29AA495D-2B57-43DC-ADBA-C2B390D0EF5A}" dt="2025-05-21T12:11:37.944" v="781" actId="20577"/>
          <ac:spMkLst>
            <pc:docMk/>
            <pc:sldMk cId="4045382933" sldId="258"/>
            <ac:spMk id="3" creationId="{D146D974-9902-7D6C-8272-C1AD0A59F953}"/>
          </ac:spMkLst>
        </pc:spChg>
      </pc:sldChg>
      <pc:sldChg chg="modSp add mod">
        <pc:chgData name="Akvilė Dobromilskytė" userId="87d7ce3b-2496-4644-a9dd-7350050f5bef" providerId="ADAL" clId="{29AA495D-2B57-43DC-ADBA-C2B390D0EF5A}" dt="2025-05-20T07:59:46.849" v="779" actId="20577"/>
        <pc:sldMkLst>
          <pc:docMk/>
          <pc:sldMk cId="804519578" sldId="265"/>
        </pc:sldMkLst>
        <pc:spChg chg="mod">
          <ac:chgData name="Akvilė Dobromilskytė" userId="87d7ce3b-2496-4644-a9dd-7350050f5bef" providerId="ADAL" clId="{29AA495D-2B57-43DC-ADBA-C2B390D0EF5A}" dt="2025-05-20T07:59:42.142" v="774" actId="114"/>
          <ac:spMkLst>
            <pc:docMk/>
            <pc:sldMk cId="804519578" sldId="265"/>
            <ac:spMk id="3" creationId="{10677B21-AFEF-EE6F-FF79-4422DEFB3F4E}"/>
          </ac:spMkLst>
        </pc:spChg>
        <pc:spChg chg="mod">
          <ac:chgData name="Akvilė Dobromilskytė" userId="87d7ce3b-2496-4644-a9dd-7350050f5bef" providerId="ADAL" clId="{29AA495D-2B57-43DC-ADBA-C2B390D0EF5A}" dt="2025-05-20T07:59:46.849" v="779" actId="20577"/>
          <ac:spMkLst>
            <pc:docMk/>
            <pc:sldMk cId="804519578" sldId="265"/>
            <ac:spMk id="4" creationId="{279E0FE1-25E8-F34A-56EE-07D71EE1FF9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E709A-E3B1-2AF6-0B8D-C952EBC13F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A24AF5-B2DB-EF6D-466F-9AB304D5C2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1E0F6-4C28-FB5A-8025-9387428AD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1F14F-9C26-44FC-B50A-B1F90D35A528}" type="datetimeFigureOut">
              <a:rPr lang="lt-LT" smtClean="0"/>
              <a:t>2025-05-21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E45A1B-D2D3-CF5B-3945-2B1DF9A19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78D780-7D9C-F65D-D49E-4832BE81A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D82C4-90C0-4272-9155-DDF2A40DF74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57748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D11D0-6F53-6F39-22B4-3B8796F53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88CD89-35E8-39DD-6DA3-384EE8E1BE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A1FDBA-7BE9-6D3A-6108-B6C7D04F3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1F14F-9C26-44FC-B50A-B1F90D35A528}" type="datetimeFigureOut">
              <a:rPr lang="lt-LT" smtClean="0"/>
              <a:t>2025-05-21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30C88E-9803-F28C-4FBF-117767932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45DF80-EFC1-49D5-1C07-5F0A68765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D82C4-90C0-4272-9155-DDF2A40DF74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36892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D1AB46-A716-8B6B-BB83-714B6A609C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CDC7BC-BA8E-ED34-41C9-0DA624B645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06A5BB-03CA-F8DA-4E49-6A0627E58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1F14F-9C26-44FC-B50A-B1F90D35A528}" type="datetimeFigureOut">
              <a:rPr lang="lt-LT" smtClean="0"/>
              <a:t>2025-05-21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771AC0-AC6A-3847-7180-CF011D698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EA6CFD-3405-414E-07C2-BE83D3E90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D82C4-90C0-4272-9155-DDF2A40DF74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36368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7122A0-D56D-2267-F9A9-FB63FA2AC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603AF4-F42B-B299-4C4E-DF6D93B3CB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DD4AB6-0CD3-8D70-F138-77A49940C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1F14F-9C26-44FC-B50A-B1F90D35A528}" type="datetimeFigureOut">
              <a:rPr lang="lt-LT" smtClean="0"/>
              <a:t>2025-05-21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554CAE-E838-37C7-BE3C-A477F3792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02EAF6-F1BE-A305-D6CB-405A52A93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D82C4-90C0-4272-9155-DDF2A40DF74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57040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05308-AC13-466F-7BF4-88791E268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4B7D8E-ECAB-4AFF-FE7C-E44775549D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FB9206-0C31-67F6-AE58-7958E4CD8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1F14F-9C26-44FC-B50A-B1F90D35A528}" type="datetimeFigureOut">
              <a:rPr lang="lt-LT" smtClean="0"/>
              <a:t>2025-05-21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5D0ACC-DDB8-F840-E8B8-76FA73334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6162C-0137-6669-AA7E-A59F6F146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D82C4-90C0-4272-9155-DDF2A40DF74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56727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97D26-1833-550C-9635-A344B734D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3CC15B-709A-711F-4CB9-C0E67FFC3A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B505B3-9072-D713-F11B-C3159CB7B4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D3CFB2-B60F-9102-C5C8-487C7D6E7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1F14F-9C26-44FC-B50A-B1F90D35A528}" type="datetimeFigureOut">
              <a:rPr lang="lt-LT" smtClean="0"/>
              <a:t>2025-05-21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A1E6C4-B59D-E1A5-E97D-2BF77BD61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610B82-7F02-9779-BA50-B58179A1E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D82C4-90C0-4272-9155-DDF2A40DF74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70667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BFAE9-612C-5C3D-45DC-E21CDB232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F0B1A5-057D-E88B-EC45-24C935D448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509F1D-0427-E14D-CE18-91728FA94B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C9A587-2BEC-B46C-17E7-9BAF36A25F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742E56-B5AA-A2DD-1DCD-CAA81E7F98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D6967D-DBB0-8170-D490-B9ADCB1CB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1F14F-9C26-44FC-B50A-B1F90D35A528}" type="datetimeFigureOut">
              <a:rPr lang="lt-LT" smtClean="0"/>
              <a:t>2025-05-21</a:t>
            </a:fld>
            <a:endParaRPr lang="lt-L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3C3A85-5E5B-1914-6423-7183582E3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7931F1-3773-7E16-FBDC-B7EF1CB3F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D82C4-90C0-4272-9155-DDF2A40DF74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98676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60DE2-0596-9EEE-BE28-71728FC98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7C66A3-D957-9654-69B0-DBAD2FB3A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1F14F-9C26-44FC-B50A-B1F90D35A528}" type="datetimeFigureOut">
              <a:rPr lang="lt-LT" smtClean="0"/>
              <a:t>2025-05-21</a:t>
            </a:fld>
            <a:endParaRPr lang="lt-L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F85E31-2003-09A2-51AC-C26EF5F5D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EF89A5-D7FC-6871-9886-869F39BC5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D82C4-90C0-4272-9155-DDF2A40DF74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5609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DE6321-18A4-9AFD-A99B-A9B4B03FE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1F14F-9C26-44FC-B50A-B1F90D35A528}" type="datetimeFigureOut">
              <a:rPr lang="lt-LT" smtClean="0"/>
              <a:t>2025-05-21</a:t>
            </a:fld>
            <a:endParaRPr lang="lt-L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0F7B4A-8817-E121-351E-8AC821D99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BD8726-5AA7-23E8-FAA3-DC0485650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D82C4-90C0-4272-9155-DDF2A40DF74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32793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A6FDC-11CE-1EDE-3763-D5E317806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A84413-373B-67E2-32EE-1F67B7D0E9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7943F3-FD1D-3544-62AB-2E8E75DE7E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BB1E1A-8AE5-6C59-2894-FA706F979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1F14F-9C26-44FC-B50A-B1F90D35A528}" type="datetimeFigureOut">
              <a:rPr lang="lt-LT" smtClean="0"/>
              <a:t>2025-05-21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79305A-99A0-0282-CEF3-7D3D1FE41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4ACD76-4687-5939-2CBA-5DABE9FB0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D82C4-90C0-4272-9155-DDF2A40DF74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59192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D986F-412A-4369-A7E3-40405320C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A7D10E-8567-A50C-DE34-26E42288BB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179CAB-F520-2406-6CE8-267C82E49F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ABCF87-6C58-DD8D-70D8-DAC96ED7D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1F14F-9C26-44FC-B50A-B1F90D35A528}" type="datetimeFigureOut">
              <a:rPr lang="lt-LT" smtClean="0"/>
              <a:t>2025-05-21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4E3C13-62A5-AC31-054F-8D5B34EEF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15F0DF-124F-0DFE-D84B-7D71F3B57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D82C4-90C0-4272-9155-DDF2A40DF74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09022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572811-1986-77C0-71D8-BFE3F5EB0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812A64-E2FA-8F04-4A33-B148E5C624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53C97C-FA8D-2BC4-6C82-078557A4D5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31F14F-9C26-44FC-B50A-B1F90D35A528}" type="datetimeFigureOut">
              <a:rPr lang="lt-LT" smtClean="0"/>
              <a:t>2025-05-21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EEB8D5-93C4-9ADA-2FF5-68E3FF0EEF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5B1CD-9AEB-04CF-5996-3DD5FE5DEE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FD82C4-90C0-4272-9155-DDF2A40DF74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65000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25784-C231-CA63-ADA1-5C66C01541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7300" y="3803968"/>
            <a:ext cx="10195560" cy="2387600"/>
          </a:xfrm>
        </p:spPr>
        <p:txBody>
          <a:bodyPr>
            <a:noAutofit/>
          </a:bodyPr>
          <a:lstStyle/>
          <a:p>
            <a:pPr algn="l"/>
            <a:r>
              <a:rPr lang="lt-LT" sz="2000" dirty="0"/>
              <a:t>1) Skaidrės turi būti tvarkingos, be klaidų, pagal startuolio </a:t>
            </a:r>
            <a:r>
              <a:rPr lang="lt-LT" sz="2000" i="1" dirty="0"/>
              <a:t>brandbook</a:t>
            </a:r>
            <a:r>
              <a:rPr lang="lt-LT" sz="2000" dirty="0"/>
              <a:t>‘ą/</a:t>
            </a:r>
            <a:r>
              <a:rPr lang="en-US" sz="2000" dirty="0"/>
              <a:t>The slides must be neat, error-free, and follow the startup’s brand book</a:t>
            </a:r>
            <a:r>
              <a:rPr lang="lt-LT" sz="2000" dirty="0"/>
              <a:t>; </a:t>
            </a:r>
            <a:br>
              <a:rPr lang="lt-LT" sz="2000" dirty="0"/>
            </a:br>
            <a:br>
              <a:rPr lang="lt-LT" sz="2000" dirty="0"/>
            </a:br>
            <a:r>
              <a:rPr lang="lt-LT" sz="2000" dirty="0"/>
              <a:t>2) Informacija turi būti tiksli, bet kokia melaginga informacija apie veiklą iš karto lems paraiškos atmetimą/</a:t>
            </a:r>
            <a:r>
              <a:rPr lang="en-US" sz="2000" dirty="0"/>
              <a:t>The information must be accurate — any false or misleading information about the business will result in immediate rejection of the application</a:t>
            </a:r>
            <a:r>
              <a:rPr lang="lt-LT" sz="2000" dirty="0"/>
              <a:t>;</a:t>
            </a:r>
            <a:br>
              <a:rPr lang="lt-LT" sz="2000" dirty="0"/>
            </a:br>
            <a:br>
              <a:rPr lang="lt-LT" sz="2000" dirty="0"/>
            </a:br>
            <a:r>
              <a:rPr lang="lt-LT" sz="2000" dirty="0"/>
              <a:t>3) Ši pavyzdinė </a:t>
            </a:r>
            <a:r>
              <a:rPr lang="lt-LT" sz="2000" i="1" dirty="0"/>
              <a:t>Pitch deck </a:t>
            </a:r>
            <a:r>
              <a:rPr lang="lt-LT" sz="2000" dirty="0"/>
              <a:t>forma yra tik rekomendacinė, startuolis gali pridėti ir daugiau skaidrių ar informacijos ar pateikti ją kita tvarka, tačiau pagrindiniai klausimai, nurodyti skaidrėse, turi būti atsakyti/</a:t>
            </a:r>
            <a:r>
              <a:rPr lang="en-US" sz="2000" dirty="0"/>
              <a:t>This sample pitch deck format is only a recommendation. The startup may add more slides or information, or present it in a different order. However, the key questions indicated in the slides must be addressed</a:t>
            </a:r>
            <a:r>
              <a:rPr lang="lt-LT" sz="2000" dirty="0"/>
              <a:t>; </a:t>
            </a:r>
            <a:br>
              <a:rPr lang="lt-LT" sz="2000" dirty="0"/>
            </a:br>
            <a:br>
              <a:rPr lang="lt-LT" sz="2000" dirty="0"/>
            </a:br>
            <a:r>
              <a:rPr lang="lt-LT" sz="2000" dirty="0"/>
              <a:t>4) Rekomendacija  - kiekvienai daliai skirti ne daugiau nei vieną skaidrę/R</a:t>
            </a:r>
            <a:r>
              <a:rPr lang="en-US" sz="2000" dirty="0" err="1"/>
              <a:t>ecommendation</a:t>
            </a:r>
            <a:r>
              <a:rPr lang="en-US" sz="2000" dirty="0"/>
              <a:t> – dedicate no more than one slide per section</a:t>
            </a:r>
            <a:r>
              <a:rPr lang="lt-LT" sz="2000" dirty="0"/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95490D6-F4EB-5845-FDD5-9CF49B4E1248}"/>
              </a:ext>
            </a:extLst>
          </p:cNvPr>
          <p:cNvSpPr txBox="1"/>
          <p:nvPr/>
        </p:nvSpPr>
        <p:spPr>
          <a:xfrm>
            <a:off x="914400" y="666432"/>
            <a:ext cx="723519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5400" dirty="0"/>
              <a:t>Svarbu/Things to note:</a:t>
            </a:r>
            <a:br>
              <a:rPr lang="lt-LT" sz="5400" dirty="0"/>
            </a:br>
            <a:endParaRPr lang="lt-LT" sz="5400" dirty="0"/>
          </a:p>
        </p:txBody>
      </p:sp>
    </p:spTree>
    <p:extLst>
      <p:ext uri="{BB962C8B-B14F-4D97-AF65-F5344CB8AC3E}">
        <p14:creationId xmlns:p14="http://schemas.microsoft.com/office/powerpoint/2010/main" val="20953808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30B901-D153-F15E-38B6-FF6253AAD0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06BCFD-8839-7B5E-AE8B-D9785B1930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lt-LT" dirty="0"/>
              <a:t>8. </a:t>
            </a:r>
            <a:r>
              <a:rPr lang="lt-LT" i="1" dirty="0"/>
              <a:t>THE ASK </a:t>
            </a:r>
            <a:r>
              <a:rPr lang="lt-LT" dirty="0"/>
              <a:t>(Pasirinktinai/Optional)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382063-1D62-A62B-571D-1D4B994933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pPr algn="l"/>
            <a:r>
              <a:rPr lang="lt-LT" dirty="0"/>
              <a:t>[Aprašykite savo poreikį – ko ieškote ar prašote (pvz. investicijos (kokios, kam?), mentorystės ar pan./</a:t>
            </a:r>
            <a:r>
              <a:rPr lang="en-US" dirty="0"/>
              <a:t> Describe your need – what are you looking for or requesting (e.g. investment – what kind, for what purpose?</a:t>
            </a:r>
            <a:r>
              <a:rPr lang="lt-LT" dirty="0"/>
              <a:t>), </a:t>
            </a:r>
            <a:r>
              <a:rPr lang="en-US" dirty="0"/>
              <a:t>mentorship, etc.</a:t>
            </a:r>
            <a:r>
              <a:rPr lang="lt-LT" dirty="0"/>
              <a:t>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50180B0-E84B-872F-DE47-CC1CC353F583}"/>
              </a:ext>
            </a:extLst>
          </p:cNvPr>
          <p:cNvSpPr txBox="1"/>
          <p:nvPr/>
        </p:nvSpPr>
        <p:spPr>
          <a:xfrm>
            <a:off x="2168843" y="2512814"/>
            <a:ext cx="60979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t-L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34857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F3CD74-E205-49F1-C0BA-0801F39E18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1E0E20-0F7A-B962-909E-E47AAB0794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t-LT" dirty="0"/>
              <a:t>Startuolio pavadinimas/Startup name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677B21-AFEF-EE6F-FF79-4422DEFB3F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718502"/>
          </a:xfrm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algn="l"/>
            <a:r>
              <a:rPr lang="lt-LT" b="1" dirty="0"/>
              <a:t>One-liner:</a:t>
            </a:r>
            <a:r>
              <a:rPr lang="lt-LT" dirty="0"/>
              <a:t> </a:t>
            </a:r>
            <a:r>
              <a:rPr lang="lt-LT" i="1" dirty="0"/>
              <a:t>[aprašykite savo sprendimą vienu sakiniu</a:t>
            </a:r>
            <a:r>
              <a:rPr lang="lt-LT" dirty="0"/>
              <a:t>/</a:t>
            </a:r>
            <a:r>
              <a:rPr lang="en-US" dirty="0"/>
              <a:t> Describe your solution in one sentence</a:t>
            </a:r>
            <a:r>
              <a:rPr lang="lt-LT" dirty="0"/>
              <a:t>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79E0FE1-25E8-F34A-56EE-07D71EE1FF9F}"/>
              </a:ext>
            </a:extLst>
          </p:cNvPr>
          <p:cNvSpPr txBox="1"/>
          <p:nvPr/>
        </p:nvSpPr>
        <p:spPr>
          <a:xfrm>
            <a:off x="5086350" y="4568428"/>
            <a:ext cx="16230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t-LT" i="1" dirty="0"/>
              <a:t>[Data/date]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BDAB97-9615-D532-2C98-CDEA82249336}"/>
              </a:ext>
            </a:extLst>
          </p:cNvPr>
          <p:cNvSpPr txBox="1"/>
          <p:nvPr/>
        </p:nvSpPr>
        <p:spPr>
          <a:xfrm>
            <a:off x="628650" y="708660"/>
            <a:ext cx="3451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[your startup/company‘s logo]</a:t>
            </a:r>
          </a:p>
        </p:txBody>
      </p:sp>
    </p:spTree>
    <p:extLst>
      <p:ext uri="{BB962C8B-B14F-4D97-AF65-F5344CB8AC3E}">
        <p14:creationId xmlns:p14="http://schemas.microsoft.com/office/powerpoint/2010/main" val="804519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3BB15F-DE17-0EA6-1CF7-7AD1B9FED8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AECCD-8A49-EC08-BECA-D2BBAD6CCA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lt-LT" dirty="0"/>
              <a:t>1. Problema ir tikslinė auditorija/Problem&amp;Target audience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E1ABD3-A7B8-39BE-1951-4E5E893E33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pPr algn="l"/>
            <a:r>
              <a:rPr lang="lt-LT" i="1" dirty="0"/>
              <a:t>[Aprašykite kokią problemą sprendžia jūsų startuolis ir kam?/Describe the problem your startup is tackling and who is your target audience]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BA40053-E690-03A7-2EC5-47C83F6F3E20}"/>
              </a:ext>
            </a:extLst>
          </p:cNvPr>
          <p:cNvSpPr txBox="1"/>
          <p:nvPr/>
        </p:nvSpPr>
        <p:spPr>
          <a:xfrm>
            <a:off x="3048953" y="3244334"/>
            <a:ext cx="60979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t-L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76234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CC606B-F8F5-A54A-CFD0-B9D9B1EBE0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5321F-2FA7-D44F-5608-72DDC714D9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lt-LT" dirty="0"/>
              <a:t>2. Sprendimas/Solution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46D974-9902-7D6C-8272-C1AD0A59F9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pPr algn="l"/>
            <a:r>
              <a:rPr lang="lt-LT" i="1" dirty="0"/>
              <a:t>[Aprašykite kokią inovaciją kuriate ir kaip ji sprendži</a:t>
            </a:r>
            <a:r>
              <a:rPr lang="en-US" i="1"/>
              <a:t>a</a:t>
            </a:r>
            <a:r>
              <a:rPr lang="lt-LT" i="1"/>
              <a:t> </a:t>
            </a:r>
            <a:r>
              <a:rPr lang="lt-LT" i="1" dirty="0"/>
              <a:t>nurodytą problemą/Describe the innovation you are creating and how it addresses the specified problem]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EA01BE-3845-1628-83AD-D17507B1C375}"/>
              </a:ext>
            </a:extLst>
          </p:cNvPr>
          <p:cNvSpPr txBox="1"/>
          <p:nvPr/>
        </p:nvSpPr>
        <p:spPr>
          <a:xfrm>
            <a:off x="3048953" y="3244334"/>
            <a:ext cx="60979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t-L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45382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5AB33C-8423-EA48-A2DE-A1EBCC979E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CC0BD-9BF5-5E7E-1017-76998A1561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lt-LT" dirty="0"/>
              <a:t>3. Verslo modelis/Business model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25666A-9584-1A8F-29E8-BEC1A8732D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ln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pPr algn="l"/>
            <a:r>
              <a:rPr lang="en-US" i="1" dirty="0"/>
              <a:t>[</a:t>
            </a:r>
            <a:r>
              <a:rPr lang="en-US" i="1" dirty="0" err="1"/>
              <a:t>Aprašykite</a:t>
            </a:r>
            <a:r>
              <a:rPr lang="en-US" i="1" dirty="0"/>
              <a:t> </a:t>
            </a:r>
            <a:r>
              <a:rPr lang="en-US" i="1" dirty="0" err="1"/>
              <a:t>kaip</a:t>
            </a:r>
            <a:r>
              <a:rPr lang="en-US" i="1" dirty="0"/>
              <a:t> </a:t>
            </a:r>
            <a:r>
              <a:rPr lang="en-US" i="1" dirty="0" err="1"/>
              <a:t>uždirbsite</a:t>
            </a:r>
            <a:r>
              <a:rPr lang="en-US" i="1" dirty="0"/>
              <a:t> </a:t>
            </a:r>
            <a:r>
              <a:rPr lang="en-US" i="1" dirty="0" err="1"/>
              <a:t>pinigus</a:t>
            </a:r>
            <a:r>
              <a:rPr lang="en-US" i="1" dirty="0"/>
              <a:t>/</a:t>
            </a:r>
            <a:r>
              <a:rPr lang="lt-LT" i="1" dirty="0"/>
              <a:t>Kaip trumpuoju (1–2 m.), vidutiniu (3–5 m.) ir ilguoju (5+ metų) laikotarpiu įmonė planuoja finansuoti savo veiklos vystymą?/</a:t>
            </a:r>
            <a:r>
              <a:rPr lang="en-US" i="1" dirty="0"/>
              <a:t>Describe how you are going to sustain your business</a:t>
            </a:r>
            <a:r>
              <a:rPr lang="lt-LT" i="1" dirty="0"/>
              <a:t>/</a:t>
            </a:r>
            <a:r>
              <a:rPr lang="en-US" i="1" dirty="0"/>
              <a:t>How </a:t>
            </a:r>
            <a:r>
              <a:rPr lang="lt-LT" i="1" dirty="0"/>
              <a:t>do you </a:t>
            </a:r>
            <a:r>
              <a:rPr lang="en-US" i="1" dirty="0"/>
              <a:t>plan to finance the development of its activities in the short (1–2 years), medium (3–5 years), and long term (5+ years)?]</a:t>
            </a:r>
            <a:endParaRPr lang="lt-LT" i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1212E61-DB10-509B-5532-F47473C7D546}"/>
              </a:ext>
            </a:extLst>
          </p:cNvPr>
          <p:cNvSpPr txBox="1"/>
          <p:nvPr/>
        </p:nvSpPr>
        <p:spPr>
          <a:xfrm>
            <a:off x="3048953" y="3244334"/>
            <a:ext cx="60979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t-L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413225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EEA53C-3537-1705-9D76-EA97CD9B64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11042-12C2-1230-2B95-9FACBC2586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lt-LT" dirty="0"/>
              <a:t>4. Rinkos dydis/Market size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BF49A7-7EF9-88AD-D309-844A094F78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pPr algn="l"/>
            <a:r>
              <a:rPr lang="lt-LT" i="1" dirty="0"/>
              <a:t>[Aprašykite planuojamą užimti rinką ir jos dalį/Outline your target market and your expected market share]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C20DCD-B9B5-19D4-6449-562DACDA8A18}"/>
              </a:ext>
            </a:extLst>
          </p:cNvPr>
          <p:cNvSpPr txBox="1"/>
          <p:nvPr/>
        </p:nvSpPr>
        <p:spPr>
          <a:xfrm>
            <a:off x="2168843" y="2512814"/>
            <a:ext cx="60979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t-L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82306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0D5735-CF35-FD71-4C9C-7BBC0F3DCD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023977-E4FF-1B7B-569A-5A8CC8A184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lt-LT" dirty="0"/>
              <a:t>5. Konkurentai/Competitors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67F33E-989F-DA75-1EDD-233E5BBFC1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pPr algn="l"/>
            <a:r>
              <a:rPr lang="en-US" i="1" dirty="0"/>
              <a:t>[Kas </a:t>
            </a:r>
            <a:r>
              <a:rPr lang="en-US" i="1" dirty="0" err="1"/>
              <a:t>yra</a:t>
            </a:r>
            <a:r>
              <a:rPr lang="en-US" i="1" dirty="0"/>
              <a:t> </a:t>
            </a:r>
            <a:r>
              <a:rPr lang="en-US" i="1" dirty="0" err="1"/>
              <a:t>jūsų</a:t>
            </a:r>
            <a:r>
              <a:rPr lang="en-US" i="1" dirty="0"/>
              <a:t> </a:t>
            </a:r>
            <a:r>
              <a:rPr lang="en-US" i="1" dirty="0" err="1"/>
              <a:t>konkurentai</a:t>
            </a:r>
            <a:r>
              <a:rPr lang="en-US" i="1" dirty="0"/>
              <a:t>, </a:t>
            </a:r>
            <a:r>
              <a:rPr lang="en-US" i="1" dirty="0" err="1"/>
              <a:t>koks</a:t>
            </a:r>
            <a:r>
              <a:rPr lang="en-US" i="1" dirty="0"/>
              <a:t> </a:t>
            </a:r>
            <a:r>
              <a:rPr lang="en-US" i="1" dirty="0" err="1"/>
              <a:t>jūsų</a:t>
            </a:r>
            <a:r>
              <a:rPr lang="en-US" i="1" dirty="0"/>
              <a:t> </a:t>
            </a:r>
            <a:r>
              <a:rPr lang="en-US" i="1" dirty="0" err="1"/>
              <a:t>konkurencinis</a:t>
            </a:r>
            <a:r>
              <a:rPr lang="en-US" i="1" dirty="0"/>
              <a:t> </a:t>
            </a:r>
            <a:r>
              <a:rPr lang="en-US" i="1" dirty="0" err="1"/>
              <a:t>pranaš</a:t>
            </a:r>
            <a:r>
              <a:rPr lang="lt-LT" i="1" dirty="0"/>
              <a:t>u</a:t>
            </a:r>
            <a:r>
              <a:rPr lang="en-US" i="1" dirty="0"/>
              <a:t>mas/What are your competitors and what competitive advantage you have]</a:t>
            </a:r>
            <a:endParaRPr lang="lt-LT" i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08D415F-168B-42A5-F82F-514A90A75957}"/>
              </a:ext>
            </a:extLst>
          </p:cNvPr>
          <p:cNvSpPr txBox="1"/>
          <p:nvPr/>
        </p:nvSpPr>
        <p:spPr>
          <a:xfrm>
            <a:off x="2168843" y="2512814"/>
            <a:ext cx="60979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t-L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944808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9A11E6-6C06-ABAE-94CE-C44F044400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28973-FA46-5190-98CE-5BF5CC9327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fr-FR" dirty="0"/>
              <a:t>6. </a:t>
            </a:r>
            <a:r>
              <a:rPr lang="fr-FR" dirty="0" err="1"/>
              <a:t>Ką</a:t>
            </a:r>
            <a:r>
              <a:rPr lang="fr-FR" dirty="0"/>
              <a:t> jau </a:t>
            </a:r>
            <a:r>
              <a:rPr lang="fr-FR" dirty="0" err="1"/>
              <a:t>nuveikėte</a:t>
            </a:r>
            <a:r>
              <a:rPr lang="fr-FR" dirty="0"/>
              <a:t>?/Traction</a:t>
            </a:r>
            <a:endParaRPr lang="lt-LT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BDF4F3-D05A-6296-7098-77973A909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133599"/>
          </a:xfrm>
          <a:ln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pPr algn="l"/>
            <a:r>
              <a:rPr lang="lt-LT" i="1" dirty="0"/>
              <a:t>[Kokioje stadijoje yra jūsų vystomas produktas/paslaugos, ką jau nuveikėte ir ką planuojate nuveikti t</a:t>
            </a:r>
            <a:r>
              <a:rPr lang="pt-BR" i="1" dirty="0"/>
              <a:t>rumpuoju (1–2 m.), vidutiniu (3–5 m.) ir ilguoju (5+ metų) laikotar</a:t>
            </a:r>
            <a:r>
              <a:rPr lang="lt-LT" i="1" dirty="0"/>
              <a:t>piu?/Ar jūsų startuolis yra pritraukęs arba planuoja per artimiausius 12 mėnesių  pritraukti investicijų?/ Ar jūsų startuolis yra dalyvavęs ar šiuo metu dalyvauja bent vienoje akceleravimo ir (arba) inkubavimo programoje?/What stage your startups is currently at? What are your plans for short (1-2 yr), medium (3-5 yr) and long (5+ yr) term?/</a:t>
            </a:r>
            <a:r>
              <a:rPr lang="en-US" i="1" dirty="0"/>
              <a:t>Has your startup already raised or is planning to raise investment within the next 12 months?</a:t>
            </a:r>
            <a:r>
              <a:rPr lang="lt-LT" i="1" dirty="0"/>
              <a:t>/</a:t>
            </a:r>
            <a:r>
              <a:rPr lang="en-US" i="1" dirty="0"/>
              <a:t>Has your startup participated or is currently participating in at least one acceleration and/or incubation program?</a:t>
            </a:r>
            <a:r>
              <a:rPr lang="lt-LT" i="1" dirty="0"/>
              <a:t>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6CA6F2-19EA-B875-0577-4EF4CC0647D0}"/>
              </a:ext>
            </a:extLst>
          </p:cNvPr>
          <p:cNvSpPr txBox="1"/>
          <p:nvPr/>
        </p:nvSpPr>
        <p:spPr>
          <a:xfrm>
            <a:off x="2168843" y="2512814"/>
            <a:ext cx="60979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t-L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559938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FBE3F0-2476-729E-D70D-A9CCB6A19F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E752C4-7D74-27B0-FCE9-339FD21EE26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lt-LT" dirty="0"/>
              <a:t>7. Komanda/Team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0CBDFB-E98B-B1F6-471B-7BE0E4E129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pPr algn="l"/>
            <a:r>
              <a:rPr lang="lt-LT" i="1" dirty="0"/>
              <a:t>[Aprašykite pagrindinius komandos narius ir jų atsakomybes/Decribe you key team members and their position at the company]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AA3CF5-7ADA-BD75-D26A-E6F28885EF7E}"/>
              </a:ext>
            </a:extLst>
          </p:cNvPr>
          <p:cNvSpPr txBox="1"/>
          <p:nvPr/>
        </p:nvSpPr>
        <p:spPr>
          <a:xfrm>
            <a:off x="2168843" y="2512814"/>
            <a:ext cx="60979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t-L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028241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668</Words>
  <Application>Microsoft Office PowerPoint</Application>
  <PresentationFormat>Widescreen</PresentationFormat>
  <Paragraphs>30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 Theme</vt:lpstr>
      <vt:lpstr>1) Skaidrės turi būti tvarkingos, be klaidų, pagal startuolio brandbook‘ą/The slides must be neat, error-free, and follow the startup’s brand book;   2) Informacija turi būti tiksli, bet kokia melaginga informacija apie veiklą iš karto lems paraiškos atmetimą/The information must be accurate — any false or misleading information about the business will result in immediate rejection of the application;  3) Ši pavyzdinė Pitch deck forma yra tik rekomendacinė, startuolis gali pridėti ir daugiau skaidrių ar informacijos ar pateikti ją kita tvarka, tačiau pagrindiniai klausimai, nurodyti skaidrėse, turi būti atsakyti/This sample pitch deck format is only a recommendation. The startup may add more slides or information, or present it in a different order. However, the key questions indicated in the slides must be addressed;   4) Rekomendacija  - kiekvienai daliai skirti ne daugiau nei vieną skaidrę/Recommendation – dedicate no more than one slide per section.</vt:lpstr>
      <vt:lpstr>Startuolio pavadinimas/Startup name</vt:lpstr>
      <vt:lpstr>1. Problema ir tikslinė auditorija/Problem&amp;Target audience</vt:lpstr>
      <vt:lpstr>2. Sprendimas/Solution</vt:lpstr>
      <vt:lpstr>3. Verslo modelis/Business model</vt:lpstr>
      <vt:lpstr>4. Rinkos dydis/Market size</vt:lpstr>
      <vt:lpstr>5. Konkurentai/Competitors</vt:lpstr>
      <vt:lpstr>6. Ką jau nuveikėte?/Traction</vt:lpstr>
      <vt:lpstr>7. Komanda/Team</vt:lpstr>
      <vt:lpstr>8. THE ASK (Pasirinktinai/Optional)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Akvilė Dobromilskytė</dc:creator>
  <cp:lastModifiedBy>Akvilė Dobromilskytė</cp:lastModifiedBy>
  <cp:revision>1</cp:revision>
  <dcterms:created xsi:type="dcterms:W3CDTF">2025-05-19T18:44:55Z</dcterms:created>
  <dcterms:modified xsi:type="dcterms:W3CDTF">2025-05-21T12:11:43Z</dcterms:modified>
</cp:coreProperties>
</file>