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67" r:id="rId5"/>
    <p:sldId id="331" r:id="rId6"/>
    <p:sldId id="330" r:id="rId7"/>
    <p:sldId id="332" r:id="rId8"/>
    <p:sldId id="333" r:id="rId9"/>
    <p:sldId id="326" r:id="rId10"/>
    <p:sldId id="334" r:id="rId11"/>
    <p:sldId id="337" r:id="rId12"/>
    <p:sldId id="335" r:id="rId13"/>
    <p:sldId id="275" r:id="rId14"/>
    <p:sldId id="321" r:id="rId15"/>
    <p:sldId id="336" r:id="rId16"/>
    <p:sldId id="328" r:id="rId17"/>
    <p:sldId id="322"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287" r:id="rId31"/>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91C612-8837-1322-F430-79201D7781FC}" name="Rimantė Laurinavičiūtė" initials="RL" userId="S::R.Laurinaviciute@inovacijuagentura.lt::989a420a-f922-4b33-a22c-2e55f6a15079" providerId="AD"/>
  <p188:author id="{CFFEA8B4-BAA5-8696-7210-85C8084014F6}" name="Sandra Leiburė" initials="SL" userId="S::S.Blekaityte@lvpa.lt::7162bd87-1377-4c47-a6bb-9a1670216ac8" providerId="AD"/>
  <p188:author id="{9A43F1DB-8897-3B20-C4A4-D3F9BFF39652}" name="Giedrė Indriulienė" initials="GI" userId="S::G.Indriuliene@inovacijuagentura.lt::d397dddc-946e-47fb-bbdb-ce11bee3696f" providerId="AD"/>
  <p188:author id="{4FB400FC-5AAB-0AF0-7A74-DF6363D31F21}" name="Diana Martinavičė" initials="DM" userId="S::d.martinavice@inovacijuagentura.lt::4d2238d9-90d6-4ec6-8484-7a934a102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FBE"/>
    <a:srgbClr val="302857"/>
    <a:srgbClr val="EEE730"/>
    <a:srgbClr val="8280E5"/>
    <a:srgbClr val="EDE731"/>
    <a:srgbClr val="0E103D"/>
    <a:srgbClr val="7D9CE8"/>
    <a:srgbClr val="808285"/>
    <a:srgbClr val="302757"/>
    <a:srgbClr val="0B0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8CDEC-6450-4005-BF04-653E8158475E}" v="20" dt="2024-09-13T11:00:32.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Šviesus stilius 2 – paryškinima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autoAdjust="0"/>
    <p:restoredTop sz="95097" autoAdjust="0"/>
  </p:normalViewPr>
  <p:slideViewPr>
    <p:cSldViewPr snapToGrid="0" snapToObjects="1">
      <p:cViewPr varScale="1">
        <p:scale>
          <a:sx n="83" d="100"/>
          <a:sy n="83" d="100"/>
        </p:scale>
        <p:origin x="85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mantė Spaičienė" userId="db5c6305-bff0-4931-b392-ce7123eaa545" providerId="ADAL" clId="{7018CDEC-6450-4005-BF04-653E8158475E}"/>
    <pc:docChg chg="undo custSel delSld modSld">
      <pc:chgData name="Deimantė Spaičienė" userId="db5c6305-bff0-4931-b392-ce7123eaa545" providerId="ADAL" clId="{7018CDEC-6450-4005-BF04-653E8158475E}" dt="2024-09-13T11:03:46.858" v="734" actId="1076"/>
      <pc:docMkLst>
        <pc:docMk/>
      </pc:docMkLst>
      <pc:sldChg chg="modSp mod">
        <pc:chgData name="Deimantė Spaičienė" userId="db5c6305-bff0-4931-b392-ce7123eaa545" providerId="ADAL" clId="{7018CDEC-6450-4005-BF04-653E8158475E}" dt="2024-09-13T07:33:41.535" v="81" actId="13926"/>
        <pc:sldMkLst>
          <pc:docMk/>
          <pc:sldMk cId="475835960" sldId="267"/>
        </pc:sldMkLst>
        <pc:spChg chg="mod">
          <ac:chgData name="Deimantė Spaičienė" userId="db5c6305-bff0-4931-b392-ce7123eaa545" providerId="ADAL" clId="{7018CDEC-6450-4005-BF04-653E8158475E}" dt="2024-09-13T07:33:41.535" v="81" actId="13926"/>
          <ac:spMkLst>
            <pc:docMk/>
            <pc:sldMk cId="475835960" sldId="267"/>
            <ac:spMk id="3" creationId="{84B2C114-E3D8-1543-B0BF-27BA73BF30D6}"/>
          </ac:spMkLst>
        </pc:spChg>
      </pc:sldChg>
      <pc:sldChg chg="modSp mod">
        <pc:chgData name="Deimantė Spaičienė" userId="db5c6305-bff0-4931-b392-ce7123eaa545" providerId="ADAL" clId="{7018CDEC-6450-4005-BF04-653E8158475E}" dt="2024-09-13T11:03:23.254" v="730" actId="1076"/>
        <pc:sldMkLst>
          <pc:docMk/>
          <pc:sldMk cId="1283044894" sldId="321"/>
        </pc:sldMkLst>
        <pc:picChg chg="mod">
          <ac:chgData name="Deimantė Spaičienė" userId="db5c6305-bff0-4931-b392-ce7123eaa545" providerId="ADAL" clId="{7018CDEC-6450-4005-BF04-653E8158475E}" dt="2024-09-13T11:03:23.254" v="730" actId="1076"/>
          <ac:picMkLst>
            <pc:docMk/>
            <pc:sldMk cId="1283044894" sldId="321"/>
            <ac:picMk id="6" creationId="{E0765AC4-6F73-03FF-B45F-36CB17666533}"/>
          </ac:picMkLst>
        </pc:picChg>
      </pc:sldChg>
      <pc:sldChg chg="modSp mod">
        <pc:chgData name="Deimantė Spaičienė" userId="db5c6305-bff0-4931-b392-ce7123eaa545" providerId="ADAL" clId="{7018CDEC-6450-4005-BF04-653E8158475E}" dt="2024-09-13T11:03:46.858" v="734" actId="1076"/>
        <pc:sldMkLst>
          <pc:docMk/>
          <pc:sldMk cId="1708513000" sldId="322"/>
        </pc:sldMkLst>
        <pc:spChg chg="mod">
          <ac:chgData name="Deimantė Spaičienė" userId="db5c6305-bff0-4931-b392-ce7123eaa545" providerId="ADAL" clId="{7018CDEC-6450-4005-BF04-653E8158475E}" dt="2024-09-13T11:03:31.107" v="732" actId="20577"/>
          <ac:spMkLst>
            <pc:docMk/>
            <pc:sldMk cId="1708513000" sldId="322"/>
            <ac:spMk id="2" creationId="{C6E3D462-C909-CB4C-B438-DD39D513EAA6}"/>
          </ac:spMkLst>
        </pc:spChg>
        <pc:spChg chg="mod">
          <ac:chgData name="Deimantė Spaičienė" userId="db5c6305-bff0-4931-b392-ce7123eaa545" providerId="ADAL" clId="{7018CDEC-6450-4005-BF04-653E8158475E}" dt="2024-09-13T11:03:43.163" v="733" actId="1076"/>
          <ac:spMkLst>
            <pc:docMk/>
            <pc:sldMk cId="1708513000" sldId="322"/>
            <ac:spMk id="12" creationId="{0B215F97-E4D2-C27F-F991-0722E641A933}"/>
          </ac:spMkLst>
        </pc:spChg>
        <pc:spChg chg="mod">
          <ac:chgData name="Deimantė Spaičienė" userId="db5c6305-bff0-4931-b392-ce7123eaa545" providerId="ADAL" clId="{7018CDEC-6450-4005-BF04-653E8158475E}" dt="2024-09-13T10:52:40.825" v="519" actId="1036"/>
          <ac:spMkLst>
            <pc:docMk/>
            <pc:sldMk cId="1708513000" sldId="322"/>
            <ac:spMk id="13" creationId="{89B27C7B-1D85-D1BA-6ACF-B0BC9DC51913}"/>
          </ac:spMkLst>
        </pc:spChg>
        <pc:picChg chg="mod">
          <ac:chgData name="Deimantė Spaičienė" userId="db5c6305-bff0-4931-b392-ce7123eaa545" providerId="ADAL" clId="{7018CDEC-6450-4005-BF04-653E8158475E}" dt="2024-09-13T11:03:46.858" v="734" actId="1076"/>
          <ac:picMkLst>
            <pc:docMk/>
            <pc:sldMk cId="1708513000" sldId="322"/>
            <ac:picMk id="25" creationId="{149BB102-EC4E-13B1-28BA-0312D0C9C632}"/>
          </ac:picMkLst>
        </pc:picChg>
        <pc:picChg chg="mod">
          <ac:chgData name="Deimantė Spaičienė" userId="db5c6305-bff0-4931-b392-ce7123eaa545" providerId="ADAL" clId="{7018CDEC-6450-4005-BF04-653E8158475E}" dt="2024-09-13T10:52:40.825" v="519" actId="1036"/>
          <ac:picMkLst>
            <pc:docMk/>
            <pc:sldMk cId="1708513000" sldId="322"/>
            <ac:picMk id="26" creationId="{E7ED93AC-634F-E93E-5D14-68FD4E7251E8}"/>
          </ac:picMkLst>
        </pc:picChg>
      </pc:sldChg>
      <pc:sldChg chg="modSp mod">
        <pc:chgData name="Deimantė Spaičienė" userId="db5c6305-bff0-4931-b392-ce7123eaa545" providerId="ADAL" clId="{7018CDEC-6450-4005-BF04-653E8158475E}" dt="2024-09-13T11:02:05.436" v="710" actId="14100"/>
        <pc:sldMkLst>
          <pc:docMk/>
          <pc:sldMk cId="689628341" sldId="326"/>
        </pc:sldMkLst>
        <pc:spChg chg="mod">
          <ac:chgData name="Deimantė Spaičienė" userId="db5c6305-bff0-4931-b392-ce7123eaa545" providerId="ADAL" clId="{7018CDEC-6450-4005-BF04-653E8158475E}" dt="2024-09-13T11:01:53.871" v="706" actId="14100"/>
          <ac:spMkLst>
            <pc:docMk/>
            <pc:sldMk cId="689628341" sldId="326"/>
            <ac:spMk id="3" creationId="{4D2FC509-0B51-67E8-0EFC-BCFB3A24FE95}"/>
          </ac:spMkLst>
        </pc:spChg>
        <pc:spChg chg="mod">
          <ac:chgData name="Deimantė Spaičienė" userId="db5c6305-bff0-4931-b392-ce7123eaa545" providerId="ADAL" clId="{7018CDEC-6450-4005-BF04-653E8158475E}" dt="2024-09-13T11:01:58.792" v="708" actId="14100"/>
          <ac:spMkLst>
            <pc:docMk/>
            <pc:sldMk cId="689628341" sldId="326"/>
            <ac:spMk id="78" creationId="{D96CD953-C0DC-FBD6-8707-CDB71736AA72}"/>
          </ac:spMkLst>
        </pc:spChg>
        <pc:cxnChg chg="mod">
          <ac:chgData name="Deimantė Spaičienė" userId="db5c6305-bff0-4931-b392-ce7123eaa545" providerId="ADAL" clId="{7018CDEC-6450-4005-BF04-653E8158475E}" dt="2024-09-13T11:02:05.436" v="710" actId="14100"/>
          <ac:cxnSpMkLst>
            <pc:docMk/>
            <pc:sldMk cId="689628341" sldId="326"/>
            <ac:cxnSpMk id="15" creationId="{C0EE268E-6A22-F8EC-4D3E-F817C0D1D038}"/>
          </ac:cxnSpMkLst>
        </pc:cxnChg>
      </pc:sldChg>
      <pc:sldChg chg="modSp mod">
        <pc:chgData name="Deimantė Spaičienė" userId="db5c6305-bff0-4931-b392-ce7123eaa545" providerId="ADAL" clId="{7018CDEC-6450-4005-BF04-653E8158475E}" dt="2024-09-13T10:47:14.737" v="316" actId="14100"/>
        <pc:sldMkLst>
          <pc:docMk/>
          <pc:sldMk cId="2835414488" sldId="330"/>
        </pc:sldMkLst>
        <pc:spChg chg="mod">
          <ac:chgData name="Deimantė Spaičienė" userId="db5c6305-bff0-4931-b392-ce7123eaa545" providerId="ADAL" clId="{7018CDEC-6450-4005-BF04-653E8158475E}" dt="2024-09-13T10:47:14.737" v="316" actId="14100"/>
          <ac:spMkLst>
            <pc:docMk/>
            <pc:sldMk cId="2835414488" sldId="330"/>
            <ac:spMk id="3" creationId="{7B3B0D85-75F3-3445-A950-00ED9A334E50}"/>
          </ac:spMkLst>
        </pc:spChg>
        <pc:graphicFrameChg chg="mod">
          <ac:chgData name="Deimantė Spaičienė" userId="db5c6305-bff0-4931-b392-ce7123eaa545" providerId="ADAL" clId="{7018CDEC-6450-4005-BF04-653E8158475E}" dt="2024-09-13T10:46:56.564" v="309" actId="1076"/>
          <ac:graphicFrameMkLst>
            <pc:docMk/>
            <pc:sldMk cId="2835414488" sldId="330"/>
            <ac:graphicFrameMk id="9" creationId="{3D991DE9-2E05-05BE-312F-E5C3DC5BDC1B}"/>
          </ac:graphicFrameMkLst>
        </pc:graphicFrameChg>
        <pc:graphicFrameChg chg="mod">
          <ac:chgData name="Deimantė Spaičienė" userId="db5c6305-bff0-4931-b392-ce7123eaa545" providerId="ADAL" clId="{7018CDEC-6450-4005-BF04-653E8158475E}" dt="2024-09-13T10:47:12.477" v="315" actId="1076"/>
          <ac:graphicFrameMkLst>
            <pc:docMk/>
            <pc:sldMk cId="2835414488" sldId="330"/>
            <ac:graphicFrameMk id="10" creationId="{84856A18-DDA0-1F25-B21B-3E41F230C4F9}"/>
          </ac:graphicFrameMkLst>
        </pc:graphicFrameChg>
      </pc:sldChg>
      <pc:sldChg chg="modSp mod">
        <pc:chgData name="Deimantė Spaičienė" userId="db5c6305-bff0-4931-b392-ce7123eaa545" providerId="ADAL" clId="{7018CDEC-6450-4005-BF04-653E8158475E}" dt="2024-09-13T11:00:52.718" v="675" actId="1076"/>
        <pc:sldMkLst>
          <pc:docMk/>
          <pc:sldMk cId="890032166" sldId="331"/>
        </pc:sldMkLst>
        <pc:spChg chg="mod">
          <ac:chgData name="Deimantė Spaičienė" userId="db5c6305-bff0-4931-b392-ce7123eaa545" providerId="ADAL" clId="{7018CDEC-6450-4005-BF04-653E8158475E}" dt="2024-09-13T11:00:52.718" v="675" actId="1076"/>
          <ac:spMkLst>
            <pc:docMk/>
            <pc:sldMk cId="890032166" sldId="331"/>
            <ac:spMk id="6" creationId="{2BFF3290-5AFB-99D1-F5F5-A92E3D51AE0D}"/>
          </ac:spMkLst>
        </pc:spChg>
        <pc:spChg chg="mod">
          <ac:chgData name="Deimantė Spaičienė" userId="db5c6305-bff0-4931-b392-ce7123eaa545" providerId="ADAL" clId="{7018CDEC-6450-4005-BF04-653E8158475E}" dt="2024-09-13T11:00:32.006" v="670" actId="1076"/>
          <ac:spMkLst>
            <pc:docMk/>
            <pc:sldMk cId="890032166" sldId="331"/>
            <ac:spMk id="14" creationId="{9CF8CE9D-F93C-DD19-DBAA-9F6308F9C7A1}"/>
          </ac:spMkLst>
        </pc:spChg>
        <pc:spChg chg="mod">
          <ac:chgData name="Deimantė Spaičienė" userId="db5c6305-bff0-4931-b392-ce7123eaa545" providerId="ADAL" clId="{7018CDEC-6450-4005-BF04-653E8158475E}" dt="2024-09-13T11:00:32.006" v="670" actId="1076"/>
          <ac:spMkLst>
            <pc:docMk/>
            <pc:sldMk cId="890032166" sldId="331"/>
            <ac:spMk id="19" creationId="{4464829A-34C9-1CB8-DADA-C0424E6A75BA}"/>
          </ac:spMkLst>
        </pc:spChg>
        <pc:spChg chg="mod">
          <ac:chgData name="Deimantė Spaičienė" userId="db5c6305-bff0-4931-b392-ce7123eaa545" providerId="ADAL" clId="{7018CDEC-6450-4005-BF04-653E8158475E}" dt="2024-09-13T11:00:32.006" v="670" actId="1076"/>
          <ac:spMkLst>
            <pc:docMk/>
            <pc:sldMk cId="890032166" sldId="331"/>
            <ac:spMk id="20" creationId="{E5CF2406-4B59-3CB7-E43A-B5221D325B79}"/>
          </ac:spMkLst>
        </pc:spChg>
        <pc:spChg chg="mod">
          <ac:chgData name="Deimantė Spaičienė" userId="db5c6305-bff0-4931-b392-ce7123eaa545" providerId="ADAL" clId="{7018CDEC-6450-4005-BF04-653E8158475E}" dt="2024-09-13T11:00:32.006" v="670" actId="1076"/>
          <ac:spMkLst>
            <pc:docMk/>
            <pc:sldMk cId="890032166" sldId="331"/>
            <ac:spMk id="21" creationId="{B4BCAFB0-E5DD-7808-1B37-D9674309FAB8}"/>
          </ac:spMkLst>
        </pc:spChg>
        <pc:spChg chg="mod">
          <ac:chgData name="Deimantė Spaičienė" userId="db5c6305-bff0-4931-b392-ce7123eaa545" providerId="ADAL" clId="{7018CDEC-6450-4005-BF04-653E8158475E}" dt="2024-09-13T11:00:32.006" v="670" actId="1076"/>
          <ac:spMkLst>
            <pc:docMk/>
            <pc:sldMk cId="890032166" sldId="331"/>
            <ac:spMk id="22" creationId="{A2E1F8C7-062B-88DA-6066-CBA6D03FBD10}"/>
          </ac:spMkLst>
        </pc:spChg>
        <pc:spChg chg="mod">
          <ac:chgData name="Deimantė Spaičienė" userId="db5c6305-bff0-4931-b392-ce7123eaa545" providerId="ADAL" clId="{7018CDEC-6450-4005-BF04-653E8158475E}" dt="2024-09-13T11:00:32.006" v="670" actId="1076"/>
          <ac:spMkLst>
            <pc:docMk/>
            <pc:sldMk cId="890032166" sldId="331"/>
            <ac:spMk id="23" creationId="{6D6D95C1-4FC2-ED50-BB91-29CC9F74405E}"/>
          </ac:spMkLst>
        </pc:spChg>
        <pc:spChg chg="mod">
          <ac:chgData name="Deimantė Spaičienė" userId="db5c6305-bff0-4931-b392-ce7123eaa545" providerId="ADAL" clId="{7018CDEC-6450-4005-BF04-653E8158475E}" dt="2024-09-13T11:00:32.006" v="670" actId="1076"/>
          <ac:spMkLst>
            <pc:docMk/>
            <pc:sldMk cId="890032166" sldId="331"/>
            <ac:spMk id="24" creationId="{6E7BE680-1F39-1186-BF47-288B6A28018F}"/>
          </ac:spMkLst>
        </pc:spChg>
        <pc:spChg chg="mod">
          <ac:chgData name="Deimantė Spaičienė" userId="db5c6305-bff0-4931-b392-ce7123eaa545" providerId="ADAL" clId="{7018CDEC-6450-4005-BF04-653E8158475E}" dt="2024-09-13T11:00:32.006" v="670" actId="1076"/>
          <ac:spMkLst>
            <pc:docMk/>
            <pc:sldMk cId="890032166" sldId="331"/>
            <ac:spMk id="25" creationId="{4B0E23B8-131E-6718-F4EC-D4845085A2F9}"/>
          </ac:spMkLst>
        </pc:spChg>
        <pc:spChg chg="mod">
          <ac:chgData name="Deimantė Spaičienė" userId="db5c6305-bff0-4931-b392-ce7123eaa545" providerId="ADAL" clId="{7018CDEC-6450-4005-BF04-653E8158475E}" dt="2024-09-13T11:00:32.006" v="670" actId="1076"/>
          <ac:spMkLst>
            <pc:docMk/>
            <pc:sldMk cId="890032166" sldId="331"/>
            <ac:spMk id="26" creationId="{29748C91-89F4-D543-EDA3-638110507F5B}"/>
          </ac:spMkLst>
        </pc:spChg>
        <pc:spChg chg="mod">
          <ac:chgData name="Deimantė Spaičienė" userId="db5c6305-bff0-4931-b392-ce7123eaa545" providerId="ADAL" clId="{7018CDEC-6450-4005-BF04-653E8158475E}" dt="2024-09-13T11:00:32.006" v="670" actId="1076"/>
          <ac:spMkLst>
            <pc:docMk/>
            <pc:sldMk cId="890032166" sldId="331"/>
            <ac:spMk id="27" creationId="{C1559096-6252-8F01-5C75-64646A0A4ABE}"/>
          </ac:spMkLst>
        </pc:spChg>
        <pc:spChg chg="mod">
          <ac:chgData name="Deimantė Spaičienė" userId="db5c6305-bff0-4931-b392-ce7123eaa545" providerId="ADAL" clId="{7018CDEC-6450-4005-BF04-653E8158475E}" dt="2024-09-13T11:00:32.006" v="670" actId="1076"/>
          <ac:spMkLst>
            <pc:docMk/>
            <pc:sldMk cId="890032166" sldId="331"/>
            <ac:spMk id="28" creationId="{5A8FF61F-0672-AAB8-DB84-C3C8F0A0E374}"/>
          </ac:spMkLst>
        </pc:spChg>
        <pc:spChg chg="mod">
          <ac:chgData name="Deimantė Spaičienė" userId="db5c6305-bff0-4931-b392-ce7123eaa545" providerId="ADAL" clId="{7018CDEC-6450-4005-BF04-653E8158475E}" dt="2024-09-13T11:00:32.006" v="670" actId="1076"/>
          <ac:spMkLst>
            <pc:docMk/>
            <pc:sldMk cId="890032166" sldId="331"/>
            <ac:spMk id="29" creationId="{F2C7C83E-5127-7A69-8675-EE7CA0570670}"/>
          </ac:spMkLst>
        </pc:spChg>
        <pc:spChg chg="mod">
          <ac:chgData name="Deimantė Spaičienė" userId="db5c6305-bff0-4931-b392-ce7123eaa545" providerId="ADAL" clId="{7018CDEC-6450-4005-BF04-653E8158475E}" dt="2024-09-13T11:00:32.006" v="670" actId="1076"/>
          <ac:spMkLst>
            <pc:docMk/>
            <pc:sldMk cId="890032166" sldId="331"/>
            <ac:spMk id="30" creationId="{BEA60488-1DB2-7BFC-D6DA-4F4354DA8666}"/>
          </ac:spMkLst>
        </pc:spChg>
        <pc:spChg chg="mod">
          <ac:chgData name="Deimantė Spaičienė" userId="db5c6305-bff0-4931-b392-ce7123eaa545" providerId="ADAL" clId="{7018CDEC-6450-4005-BF04-653E8158475E}" dt="2024-09-13T11:00:32.006" v="670" actId="1076"/>
          <ac:spMkLst>
            <pc:docMk/>
            <pc:sldMk cId="890032166" sldId="331"/>
            <ac:spMk id="31" creationId="{3EDDD63C-54AC-71A1-D9EE-457924D838A0}"/>
          </ac:spMkLst>
        </pc:spChg>
        <pc:spChg chg="mod">
          <ac:chgData name="Deimantė Spaičienė" userId="db5c6305-bff0-4931-b392-ce7123eaa545" providerId="ADAL" clId="{7018CDEC-6450-4005-BF04-653E8158475E}" dt="2024-09-13T11:00:32.006" v="670" actId="1076"/>
          <ac:spMkLst>
            <pc:docMk/>
            <pc:sldMk cId="890032166" sldId="331"/>
            <ac:spMk id="32" creationId="{F839A7CC-11E4-3D89-4A3B-74480F2C75B9}"/>
          </ac:spMkLst>
        </pc:spChg>
        <pc:spChg chg="mod">
          <ac:chgData name="Deimantė Spaičienė" userId="db5c6305-bff0-4931-b392-ce7123eaa545" providerId="ADAL" clId="{7018CDEC-6450-4005-BF04-653E8158475E}" dt="2024-09-13T11:00:32.006" v="670" actId="1076"/>
          <ac:spMkLst>
            <pc:docMk/>
            <pc:sldMk cId="890032166" sldId="331"/>
            <ac:spMk id="33" creationId="{5AA9CC8D-AB04-1252-9477-163E72BC9CFE}"/>
          </ac:spMkLst>
        </pc:spChg>
        <pc:spChg chg="mod">
          <ac:chgData name="Deimantė Spaičienė" userId="db5c6305-bff0-4931-b392-ce7123eaa545" providerId="ADAL" clId="{7018CDEC-6450-4005-BF04-653E8158475E}" dt="2024-09-13T11:00:32.006" v="670" actId="1076"/>
          <ac:spMkLst>
            <pc:docMk/>
            <pc:sldMk cId="890032166" sldId="331"/>
            <ac:spMk id="34" creationId="{94C1CE14-4B5C-5E54-6B6E-9F65C57A1239}"/>
          </ac:spMkLst>
        </pc:spChg>
        <pc:spChg chg="mod">
          <ac:chgData name="Deimantė Spaičienė" userId="db5c6305-bff0-4931-b392-ce7123eaa545" providerId="ADAL" clId="{7018CDEC-6450-4005-BF04-653E8158475E}" dt="2024-09-13T11:00:32.006" v="670" actId="1076"/>
          <ac:spMkLst>
            <pc:docMk/>
            <pc:sldMk cId="890032166" sldId="331"/>
            <ac:spMk id="35" creationId="{C128F67B-3FD1-EA04-4159-E38FDCE277FD}"/>
          </ac:spMkLst>
        </pc:spChg>
        <pc:spChg chg="mod">
          <ac:chgData name="Deimantė Spaičienė" userId="db5c6305-bff0-4931-b392-ce7123eaa545" providerId="ADAL" clId="{7018CDEC-6450-4005-BF04-653E8158475E}" dt="2024-09-13T11:00:32.006" v="670" actId="1076"/>
          <ac:spMkLst>
            <pc:docMk/>
            <pc:sldMk cId="890032166" sldId="331"/>
            <ac:spMk id="36" creationId="{806AFB43-4E7C-7172-355F-8F226488EEF2}"/>
          </ac:spMkLst>
        </pc:spChg>
        <pc:spChg chg="mod">
          <ac:chgData name="Deimantė Spaičienė" userId="db5c6305-bff0-4931-b392-ce7123eaa545" providerId="ADAL" clId="{7018CDEC-6450-4005-BF04-653E8158475E}" dt="2024-09-13T11:00:32.006" v="670" actId="1076"/>
          <ac:spMkLst>
            <pc:docMk/>
            <pc:sldMk cId="890032166" sldId="331"/>
            <ac:spMk id="37" creationId="{816FE592-0CF7-1719-EDD3-6CC8793A078D}"/>
          </ac:spMkLst>
        </pc:spChg>
        <pc:spChg chg="mod">
          <ac:chgData name="Deimantė Spaičienė" userId="db5c6305-bff0-4931-b392-ce7123eaa545" providerId="ADAL" clId="{7018CDEC-6450-4005-BF04-653E8158475E}" dt="2024-09-13T11:00:32.006" v="670" actId="1076"/>
          <ac:spMkLst>
            <pc:docMk/>
            <pc:sldMk cId="890032166" sldId="331"/>
            <ac:spMk id="38" creationId="{5854FB0E-9122-BD78-5004-2B1AE42352D6}"/>
          </ac:spMkLst>
        </pc:spChg>
        <pc:spChg chg="mod">
          <ac:chgData name="Deimantė Spaičienė" userId="db5c6305-bff0-4931-b392-ce7123eaa545" providerId="ADAL" clId="{7018CDEC-6450-4005-BF04-653E8158475E}" dt="2024-09-13T11:00:32.006" v="670" actId="1076"/>
          <ac:spMkLst>
            <pc:docMk/>
            <pc:sldMk cId="890032166" sldId="331"/>
            <ac:spMk id="39" creationId="{0CECC255-DE73-A542-CB78-C883BDD83058}"/>
          </ac:spMkLst>
        </pc:spChg>
        <pc:spChg chg="mod">
          <ac:chgData name="Deimantė Spaičienė" userId="db5c6305-bff0-4931-b392-ce7123eaa545" providerId="ADAL" clId="{7018CDEC-6450-4005-BF04-653E8158475E}" dt="2024-09-13T11:00:32.006" v="670" actId="1076"/>
          <ac:spMkLst>
            <pc:docMk/>
            <pc:sldMk cId="890032166" sldId="331"/>
            <ac:spMk id="40" creationId="{07A016B3-4795-6D17-01EA-D38D9C34CE05}"/>
          </ac:spMkLst>
        </pc:spChg>
        <pc:spChg chg="mod">
          <ac:chgData name="Deimantė Spaičienė" userId="db5c6305-bff0-4931-b392-ce7123eaa545" providerId="ADAL" clId="{7018CDEC-6450-4005-BF04-653E8158475E}" dt="2024-09-13T11:00:32.006" v="670" actId="1076"/>
          <ac:spMkLst>
            <pc:docMk/>
            <pc:sldMk cId="890032166" sldId="331"/>
            <ac:spMk id="41" creationId="{475B57D6-2276-33E2-BBDC-78278C5C7F3F}"/>
          </ac:spMkLst>
        </pc:spChg>
        <pc:spChg chg="mod">
          <ac:chgData name="Deimantė Spaičienė" userId="db5c6305-bff0-4931-b392-ce7123eaa545" providerId="ADAL" clId="{7018CDEC-6450-4005-BF04-653E8158475E}" dt="2024-09-13T11:00:32.006" v="670" actId="1076"/>
          <ac:spMkLst>
            <pc:docMk/>
            <pc:sldMk cId="890032166" sldId="331"/>
            <ac:spMk id="42" creationId="{AB053384-6A4E-FBD8-BDF6-5B70BA0EA98C}"/>
          </ac:spMkLst>
        </pc:spChg>
        <pc:spChg chg="mod">
          <ac:chgData name="Deimantė Spaičienė" userId="db5c6305-bff0-4931-b392-ce7123eaa545" providerId="ADAL" clId="{7018CDEC-6450-4005-BF04-653E8158475E}" dt="2024-09-13T11:00:32.006" v="670" actId="1076"/>
          <ac:spMkLst>
            <pc:docMk/>
            <pc:sldMk cId="890032166" sldId="331"/>
            <ac:spMk id="43" creationId="{68ABB362-64F6-C2AE-57CA-CE154827901B}"/>
          </ac:spMkLst>
        </pc:spChg>
        <pc:spChg chg="mod">
          <ac:chgData name="Deimantė Spaičienė" userId="db5c6305-bff0-4931-b392-ce7123eaa545" providerId="ADAL" clId="{7018CDEC-6450-4005-BF04-653E8158475E}" dt="2024-09-13T11:00:32.006" v="670" actId="1076"/>
          <ac:spMkLst>
            <pc:docMk/>
            <pc:sldMk cId="890032166" sldId="331"/>
            <ac:spMk id="44" creationId="{E7189F56-A4F8-4D2F-3165-AF8B27701C2B}"/>
          </ac:spMkLst>
        </pc:spChg>
        <pc:spChg chg="mod">
          <ac:chgData name="Deimantė Spaičienė" userId="db5c6305-bff0-4931-b392-ce7123eaa545" providerId="ADAL" clId="{7018CDEC-6450-4005-BF04-653E8158475E}" dt="2024-09-13T11:00:32.006" v="670" actId="1076"/>
          <ac:spMkLst>
            <pc:docMk/>
            <pc:sldMk cId="890032166" sldId="331"/>
            <ac:spMk id="45" creationId="{74C9D140-9347-84D5-32A6-4160AA248B76}"/>
          </ac:spMkLst>
        </pc:spChg>
        <pc:spChg chg="mod">
          <ac:chgData name="Deimantė Spaičienė" userId="db5c6305-bff0-4931-b392-ce7123eaa545" providerId="ADAL" clId="{7018CDEC-6450-4005-BF04-653E8158475E}" dt="2024-09-13T11:00:32.006" v="670" actId="1076"/>
          <ac:spMkLst>
            <pc:docMk/>
            <pc:sldMk cId="890032166" sldId="331"/>
            <ac:spMk id="46" creationId="{B74D341D-A511-57D0-ED05-BE4045ED5C56}"/>
          </ac:spMkLst>
        </pc:spChg>
        <pc:spChg chg="mod">
          <ac:chgData name="Deimantė Spaičienė" userId="db5c6305-bff0-4931-b392-ce7123eaa545" providerId="ADAL" clId="{7018CDEC-6450-4005-BF04-653E8158475E}" dt="2024-09-13T11:00:32.006" v="670" actId="1076"/>
          <ac:spMkLst>
            <pc:docMk/>
            <pc:sldMk cId="890032166" sldId="331"/>
            <ac:spMk id="47" creationId="{C2FF0B0E-CB86-45E7-F2DC-B391C65B7BD9}"/>
          </ac:spMkLst>
        </pc:spChg>
        <pc:spChg chg="mod">
          <ac:chgData name="Deimantė Spaičienė" userId="db5c6305-bff0-4931-b392-ce7123eaa545" providerId="ADAL" clId="{7018CDEC-6450-4005-BF04-653E8158475E}" dt="2024-09-13T11:00:32.006" v="670" actId="1076"/>
          <ac:spMkLst>
            <pc:docMk/>
            <pc:sldMk cId="890032166" sldId="331"/>
            <ac:spMk id="48" creationId="{EABB3B62-0A1C-9FD9-EBFF-FECF85033CA7}"/>
          </ac:spMkLst>
        </pc:spChg>
        <pc:spChg chg="mod">
          <ac:chgData name="Deimantė Spaičienė" userId="db5c6305-bff0-4931-b392-ce7123eaa545" providerId="ADAL" clId="{7018CDEC-6450-4005-BF04-653E8158475E}" dt="2024-09-13T11:00:32.006" v="670" actId="1076"/>
          <ac:spMkLst>
            <pc:docMk/>
            <pc:sldMk cId="890032166" sldId="331"/>
            <ac:spMk id="49" creationId="{3B0B63C3-F81C-882A-6D61-C46FFA4490C1}"/>
          </ac:spMkLst>
        </pc:spChg>
        <pc:spChg chg="mod">
          <ac:chgData name="Deimantė Spaičienė" userId="db5c6305-bff0-4931-b392-ce7123eaa545" providerId="ADAL" clId="{7018CDEC-6450-4005-BF04-653E8158475E}" dt="2024-09-13T11:00:32.006" v="670" actId="1076"/>
          <ac:spMkLst>
            <pc:docMk/>
            <pc:sldMk cId="890032166" sldId="331"/>
            <ac:spMk id="50" creationId="{C6ACE087-1109-317B-4869-3AEA396A69AB}"/>
          </ac:spMkLst>
        </pc:spChg>
        <pc:spChg chg="mod">
          <ac:chgData name="Deimantė Spaičienė" userId="db5c6305-bff0-4931-b392-ce7123eaa545" providerId="ADAL" clId="{7018CDEC-6450-4005-BF04-653E8158475E}" dt="2024-09-13T11:00:32.006" v="670" actId="1076"/>
          <ac:spMkLst>
            <pc:docMk/>
            <pc:sldMk cId="890032166" sldId="331"/>
            <ac:spMk id="51" creationId="{1FE30613-A7F4-07F8-3DC7-782CB96B7025}"/>
          </ac:spMkLst>
        </pc:spChg>
        <pc:spChg chg="mod">
          <ac:chgData name="Deimantė Spaičienė" userId="db5c6305-bff0-4931-b392-ce7123eaa545" providerId="ADAL" clId="{7018CDEC-6450-4005-BF04-653E8158475E}" dt="2024-09-13T11:00:32.006" v="670" actId="1076"/>
          <ac:spMkLst>
            <pc:docMk/>
            <pc:sldMk cId="890032166" sldId="331"/>
            <ac:spMk id="52" creationId="{A971A464-94B6-D931-759C-C92367D23643}"/>
          </ac:spMkLst>
        </pc:spChg>
        <pc:spChg chg="mod">
          <ac:chgData name="Deimantė Spaičienė" userId="db5c6305-bff0-4931-b392-ce7123eaa545" providerId="ADAL" clId="{7018CDEC-6450-4005-BF04-653E8158475E}" dt="2024-09-13T11:00:32.006" v="670" actId="1076"/>
          <ac:spMkLst>
            <pc:docMk/>
            <pc:sldMk cId="890032166" sldId="331"/>
            <ac:spMk id="53" creationId="{344ACCA9-CBFF-13D0-667F-270FB209938B}"/>
          </ac:spMkLst>
        </pc:spChg>
        <pc:spChg chg="mod">
          <ac:chgData name="Deimantė Spaičienė" userId="db5c6305-bff0-4931-b392-ce7123eaa545" providerId="ADAL" clId="{7018CDEC-6450-4005-BF04-653E8158475E}" dt="2024-09-13T11:00:32.006" v="670" actId="1076"/>
          <ac:spMkLst>
            <pc:docMk/>
            <pc:sldMk cId="890032166" sldId="331"/>
            <ac:spMk id="54" creationId="{477CDCAD-B187-B88B-E8EF-87FF138B5466}"/>
          </ac:spMkLst>
        </pc:spChg>
        <pc:spChg chg="mod">
          <ac:chgData name="Deimantė Spaičienė" userId="db5c6305-bff0-4931-b392-ce7123eaa545" providerId="ADAL" clId="{7018CDEC-6450-4005-BF04-653E8158475E}" dt="2024-09-13T11:00:32.006" v="670" actId="1076"/>
          <ac:spMkLst>
            <pc:docMk/>
            <pc:sldMk cId="890032166" sldId="331"/>
            <ac:spMk id="55" creationId="{47C9149C-F7E6-0D57-3514-4EDBE6E2DE30}"/>
          </ac:spMkLst>
        </pc:spChg>
        <pc:spChg chg="mod">
          <ac:chgData name="Deimantė Spaičienė" userId="db5c6305-bff0-4931-b392-ce7123eaa545" providerId="ADAL" clId="{7018CDEC-6450-4005-BF04-653E8158475E}" dt="2024-09-13T11:00:32.006" v="670" actId="1076"/>
          <ac:spMkLst>
            <pc:docMk/>
            <pc:sldMk cId="890032166" sldId="331"/>
            <ac:spMk id="56" creationId="{62F964D3-A9CE-F643-B811-E4E92923B4BA}"/>
          </ac:spMkLst>
        </pc:spChg>
        <pc:spChg chg="mod">
          <ac:chgData name="Deimantė Spaičienė" userId="db5c6305-bff0-4931-b392-ce7123eaa545" providerId="ADAL" clId="{7018CDEC-6450-4005-BF04-653E8158475E}" dt="2024-09-13T11:00:32.006" v="670" actId="1076"/>
          <ac:spMkLst>
            <pc:docMk/>
            <pc:sldMk cId="890032166" sldId="331"/>
            <ac:spMk id="57" creationId="{3431BD62-0D1D-D35A-008F-6FBDF898F389}"/>
          </ac:spMkLst>
        </pc:spChg>
        <pc:spChg chg="mod">
          <ac:chgData name="Deimantė Spaičienė" userId="db5c6305-bff0-4931-b392-ce7123eaa545" providerId="ADAL" clId="{7018CDEC-6450-4005-BF04-653E8158475E}" dt="2024-09-13T11:00:32.006" v="670" actId="1076"/>
          <ac:spMkLst>
            <pc:docMk/>
            <pc:sldMk cId="890032166" sldId="331"/>
            <ac:spMk id="58" creationId="{AD041EB1-C87C-9842-AC46-B57FD8C9A3EB}"/>
          </ac:spMkLst>
        </pc:spChg>
        <pc:spChg chg="mod">
          <ac:chgData name="Deimantė Spaičienė" userId="db5c6305-bff0-4931-b392-ce7123eaa545" providerId="ADAL" clId="{7018CDEC-6450-4005-BF04-653E8158475E}" dt="2024-09-13T11:00:32.006" v="670" actId="1076"/>
          <ac:spMkLst>
            <pc:docMk/>
            <pc:sldMk cId="890032166" sldId="331"/>
            <ac:spMk id="59" creationId="{41FFF3C6-872B-A23F-4987-B3F58F471D2D}"/>
          </ac:spMkLst>
        </pc:spChg>
        <pc:spChg chg="mod">
          <ac:chgData name="Deimantė Spaičienė" userId="db5c6305-bff0-4931-b392-ce7123eaa545" providerId="ADAL" clId="{7018CDEC-6450-4005-BF04-653E8158475E}" dt="2024-09-13T11:00:32.006" v="670" actId="1076"/>
          <ac:spMkLst>
            <pc:docMk/>
            <pc:sldMk cId="890032166" sldId="331"/>
            <ac:spMk id="60" creationId="{DE07FBEE-43E3-FB36-4CBB-4B54657BDE8B}"/>
          </ac:spMkLst>
        </pc:spChg>
        <pc:spChg chg="mod">
          <ac:chgData name="Deimantė Spaičienė" userId="db5c6305-bff0-4931-b392-ce7123eaa545" providerId="ADAL" clId="{7018CDEC-6450-4005-BF04-653E8158475E}" dt="2024-09-13T11:00:32.006" v="670" actId="1076"/>
          <ac:spMkLst>
            <pc:docMk/>
            <pc:sldMk cId="890032166" sldId="331"/>
            <ac:spMk id="61" creationId="{F4999349-B93C-5515-6394-FCC98EBE3F1C}"/>
          </ac:spMkLst>
        </pc:spChg>
        <pc:spChg chg="mod">
          <ac:chgData name="Deimantė Spaičienė" userId="db5c6305-bff0-4931-b392-ce7123eaa545" providerId="ADAL" clId="{7018CDEC-6450-4005-BF04-653E8158475E}" dt="2024-09-13T11:00:37.778" v="673" actId="1076"/>
          <ac:spMkLst>
            <pc:docMk/>
            <pc:sldMk cId="890032166" sldId="331"/>
            <ac:spMk id="62" creationId="{CB490E66-9C46-76C1-60C8-B2433EC0D59D}"/>
          </ac:spMkLst>
        </pc:spChg>
        <pc:spChg chg="mod">
          <ac:chgData name="Deimantė Spaičienė" userId="db5c6305-bff0-4931-b392-ce7123eaa545" providerId="ADAL" clId="{7018CDEC-6450-4005-BF04-653E8158475E}" dt="2024-09-13T11:00:42.438" v="674" actId="1076"/>
          <ac:spMkLst>
            <pc:docMk/>
            <pc:sldMk cId="890032166" sldId="331"/>
            <ac:spMk id="64" creationId="{F17B4212-469D-2F69-3188-48FD9177A646}"/>
          </ac:spMkLst>
        </pc:spChg>
        <pc:spChg chg="mod">
          <ac:chgData name="Deimantė Spaičienė" userId="db5c6305-bff0-4931-b392-ce7123eaa545" providerId="ADAL" clId="{7018CDEC-6450-4005-BF04-653E8158475E}" dt="2024-09-13T11:00:33.259" v="671" actId="1076"/>
          <ac:spMkLst>
            <pc:docMk/>
            <pc:sldMk cId="890032166" sldId="331"/>
            <ac:spMk id="65" creationId="{1112F3B4-F6D6-8D74-59DC-5B17EDDF15E1}"/>
          </ac:spMkLst>
        </pc:spChg>
        <pc:spChg chg="mod">
          <ac:chgData name="Deimantė Spaičienė" userId="db5c6305-bff0-4931-b392-ce7123eaa545" providerId="ADAL" clId="{7018CDEC-6450-4005-BF04-653E8158475E}" dt="2024-09-13T11:00:34.594" v="672" actId="1076"/>
          <ac:spMkLst>
            <pc:docMk/>
            <pc:sldMk cId="890032166" sldId="331"/>
            <ac:spMk id="77" creationId="{035B79F8-E477-2C9B-92C5-67E286F150CD}"/>
          </ac:spMkLst>
        </pc:spChg>
        <pc:grpChg chg="mod">
          <ac:chgData name="Deimantė Spaičienė" userId="db5c6305-bff0-4931-b392-ce7123eaa545" providerId="ADAL" clId="{7018CDEC-6450-4005-BF04-653E8158475E}" dt="2024-09-13T11:00:32.006" v="670" actId="1076"/>
          <ac:grpSpMkLst>
            <pc:docMk/>
            <pc:sldMk cId="890032166" sldId="331"/>
            <ac:grpSpMk id="12" creationId="{07653B6E-0E45-46A2-1BC2-9DCBC55A4B98}"/>
          </ac:grpSpMkLst>
        </pc:grpChg>
        <pc:grpChg chg="mod">
          <ac:chgData name="Deimantė Spaičienė" userId="db5c6305-bff0-4931-b392-ce7123eaa545" providerId="ADAL" clId="{7018CDEC-6450-4005-BF04-653E8158475E}" dt="2024-09-13T11:00:32.006" v="670" actId="1076"/>
          <ac:grpSpMkLst>
            <pc:docMk/>
            <pc:sldMk cId="890032166" sldId="331"/>
            <ac:grpSpMk id="13" creationId="{9BD820CB-D6D6-4146-7D76-E97D1C4100FC}"/>
          </ac:grpSpMkLst>
        </pc:grpChg>
        <pc:grpChg chg="mod">
          <ac:chgData name="Deimantė Spaičienė" userId="db5c6305-bff0-4931-b392-ce7123eaa545" providerId="ADAL" clId="{7018CDEC-6450-4005-BF04-653E8158475E}" dt="2024-09-13T11:00:32.006" v="670" actId="1076"/>
          <ac:grpSpMkLst>
            <pc:docMk/>
            <pc:sldMk cId="890032166" sldId="331"/>
            <ac:grpSpMk id="15" creationId="{556A636D-B6D2-CFEE-F60E-E42C3F6C537B}"/>
          </ac:grpSpMkLst>
        </pc:grpChg>
        <pc:grpChg chg="mod">
          <ac:chgData name="Deimantė Spaičienė" userId="db5c6305-bff0-4931-b392-ce7123eaa545" providerId="ADAL" clId="{7018CDEC-6450-4005-BF04-653E8158475E}" dt="2024-09-13T11:00:32.006" v="670" actId="1076"/>
          <ac:grpSpMkLst>
            <pc:docMk/>
            <pc:sldMk cId="890032166" sldId="331"/>
            <ac:grpSpMk id="16" creationId="{505496C2-FC40-D6A8-0D69-CDD16A01436B}"/>
          </ac:grpSpMkLst>
        </pc:grpChg>
        <pc:grpChg chg="mod">
          <ac:chgData name="Deimantė Spaičienė" userId="db5c6305-bff0-4931-b392-ce7123eaa545" providerId="ADAL" clId="{7018CDEC-6450-4005-BF04-653E8158475E}" dt="2024-09-13T11:00:32.006" v="670" actId="1076"/>
          <ac:grpSpMkLst>
            <pc:docMk/>
            <pc:sldMk cId="890032166" sldId="331"/>
            <ac:grpSpMk id="17" creationId="{860846CB-8AAC-6187-CBAD-DE5BB451B78D}"/>
          </ac:grpSpMkLst>
        </pc:grpChg>
        <pc:grpChg chg="mod">
          <ac:chgData name="Deimantė Spaičienė" userId="db5c6305-bff0-4931-b392-ce7123eaa545" providerId="ADAL" clId="{7018CDEC-6450-4005-BF04-653E8158475E}" dt="2024-09-13T11:00:32.006" v="670" actId="1076"/>
          <ac:grpSpMkLst>
            <pc:docMk/>
            <pc:sldMk cId="890032166" sldId="331"/>
            <ac:grpSpMk id="18" creationId="{5AAB90E0-B78A-AE2B-3CC3-E24FD4789939}"/>
          </ac:grpSpMkLst>
        </pc:grpChg>
      </pc:sldChg>
      <pc:sldChg chg="modSp mod">
        <pc:chgData name="Deimantė Spaičienė" userId="db5c6305-bff0-4931-b392-ce7123eaa545" providerId="ADAL" clId="{7018CDEC-6450-4005-BF04-653E8158475E}" dt="2024-09-13T10:47:42.421" v="323" actId="1076"/>
        <pc:sldMkLst>
          <pc:docMk/>
          <pc:sldMk cId="1404643218" sldId="332"/>
        </pc:sldMkLst>
        <pc:spChg chg="mod">
          <ac:chgData name="Deimantė Spaičienė" userId="db5c6305-bff0-4931-b392-ce7123eaa545" providerId="ADAL" clId="{7018CDEC-6450-4005-BF04-653E8158475E}" dt="2024-09-13T10:47:35.942" v="321" actId="1076"/>
          <ac:spMkLst>
            <pc:docMk/>
            <pc:sldMk cId="1404643218" sldId="332"/>
            <ac:spMk id="2" creationId="{AA9D3855-9B44-C341-8A8C-B6B8E48604D0}"/>
          </ac:spMkLst>
        </pc:spChg>
        <pc:spChg chg="mod">
          <ac:chgData name="Deimantė Spaičienė" userId="db5c6305-bff0-4931-b392-ce7123eaa545" providerId="ADAL" clId="{7018CDEC-6450-4005-BF04-653E8158475E}" dt="2024-09-13T10:47:40.184" v="322" actId="1076"/>
          <ac:spMkLst>
            <pc:docMk/>
            <pc:sldMk cId="1404643218" sldId="332"/>
            <ac:spMk id="4" creationId="{B31D42DB-F2E9-474F-A32D-4B2E49171B67}"/>
          </ac:spMkLst>
        </pc:spChg>
        <pc:picChg chg="mod">
          <ac:chgData name="Deimantė Spaičienė" userId="db5c6305-bff0-4931-b392-ce7123eaa545" providerId="ADAL" clId="{7018CDEC-6450-4005-BF04-653E8158475E}" dt="2024-09-13T10:47:42.421" v="323" actId="1076"/>
          <ac:picMkLst>
            <pc:docMk/>
            <pc:sldMk cId="1404643218" sldId="332"/>
            <ac:picMk id="6" creationId="{370E3478-88BB-B73F-E7AF-264FB8EE9541}"/>
          </ac:picMkLst>
        </pc:picChg>
      </pc:sldChg>
      <pc:sldChg chg="modSp mod">
        <pc:chgData name="Deimantė Spaičienė" userId="db5c6305-bff0-4931-b392-ce7123eaa545" providerId="ADAL" clId="{7018CDEC-6450-4005-BF04-653E8158475E}" dt="2024-09-13T11:01:17.952" v="698" actId="1036"/>
        <pc:sldMkLst>
          <pc:docMk/>
          <pc:sldMk cId="3379833998" sldId="333"/>
        </pc:sldMkLst>
        <pc:spChg chg="mod">
          <ac:chgData name="Deimantė Spaičienė" userId="db5c6305-bff0-4931-b392-ce7123eaa545" providerId="ADAL" clId="{7018CDEC-6450-4005-BF04-653E8158475E}" dt="2024-09-13T11:01:17.952" v="698" actId="1036"/>
          <ac:spMkLst>
            <pc:docMk/>
            <pc:sldMk cId="3379833998" sldId="333"/>
            <ac:spMk id="4" creationId="{39FE2D98-7865-5DD6-4348-10338694260F}"/>
          </ac:spMkLst>
        </pc:spChg>
        <pc:spChg chg="mod">
          <ac:chgData name="Deimantė Spaičienė" userId="db5c6305-bff0-4931-b392-ce7123eaa545" providerId="ADAL" clId="{7018CDEC-6450-4005-BF04-653E8158475E}" dt="2024-09-13T10:49:00.025" v="435" actId="1076"/>
          <ac:spMkLst>
            <pc:docMk/>
            <pc:sldMk cId="3379833998" sldId="333"/>
            <ac:spMk id="29" creationId="{83C84F0F-0F1A-400C-E068-ACBFD09625C0}"/>
          </ac:spMkLst>
        </pc:spChg>
        <pc:spChg chg="mod">
          <ac:chgData name="Deimantė Spaičienė" userId="db5c6305-bff0-4931-b392-ce7123eaa545" providerId="ADAL" clId="{7018CDEC-6450-4005-BF04-653E8158475E}" dt="2024-09-13T11:01:17.952" v="698" actId="1036"/>
          <ac:spMkLst>
            <pc:docMk/>
            <pc:sldMk cId="3379833998" sldId="333"/>
            <ac:spMk id="38" creationId="{207855AD-0EB8-7F31-8E71-FF4A716BA6F3}"/>
          </ac:spMkLst>
        </pc:spChg>
        <pc:spChg chg="mod">
          <ac:chgData name="Deimantė Spaičienė" userId="db5c6305-bff0-4931-b392-ce7123eaa545" providerId="ADAL" clId="{7018CDEC-6450-4005-BF04-653E8158475E}" dt="2024-09-13T11:01:17.952" v="698" actId="1036"/>
          <ac:spMkLst>
            <pc:docMk/>
            <pc:sldMk cId="3379833998" sldId="333"/>
            <ac:spMk id="39" creationId="{E548A7FC-1DB3-D57A-1EF8-7471197ABEC5}"/>
          </ac:spMkLst>
        </pc:spChg>
        <pc:spChg chg="mod">
          <ac:chgData name="Deimantė Spaičienė" userId="db5c6305-bff0-4931-b392-ce7123eaa545" providerId="ADAL" clId="{7018CDEC-6450-4005-BF04-653E8158475E}" dt="2024-09-13T11:01:17.952" v="698" actId="1036"/>
          <ac:spMkLst>
            <pc:docMk/>
            <pc:sldMk cId="3379833998" sldId="333"/>
            <ac:spMk id="43" creationId="{C59A1B36-1075-DE26-44E6-5A4CEF392D5E}"/>
          </ac:spMkLst>
        </pc:spChg>
        <pc:picChg chg="mod">
          <ac:chgData name="Deimantė Spaičienė" userId="db5c6305-bff0-4931-b392-ce7123eaa545" providerId="ADAL" clId="{7018CDEC-6450-4005-BF04-653E8158475E}" dt="2024-09-13T11:01:17.952" v="698" actId="1036"/>
          <ac:picMkLst>
            <pc:docMk/>
            <pc:sldMk cId="3379833998" sldId="333"/>
            <ac:picMk id="10" creationId="{291F512A-6F23-33EE-1180-20E4CAA62ABE}"/>
          </ac:picMkLst>
        </pc:picChg>
        <pc:picChg chg="mod">
          <ac:chgData name="Deimantė Spaičienė" userId="db5c6305-bff0-4931-b392-ce7123eaa545" providerId="ADAL" clId="{7018CDEC-6450-4005-BF04-653E8158475E}" dt="2024-09-13T11:01:17.952" v="698" actId="1036"/>
          <ac:picMkLst>
            <pc:docMk/>
            <pc:sldMk cId="3379833998" sldId="333"/>
            <ac:picMk id="13" creationId="{2D34154C-9170-6C3C-A0F1-14FBE01DEAC6}"/>
          </ac:picMkLst>
        </pc:picChg>
        <pc:picChg chg="mod">
          <ac:chgData name="Deimantė Spaičienė" userId="db5c6305-bff0-4931-b392-ce7123eaa545" providerId="ADAL" clId="{7018CDEC-6450-4005-BF04-653E8158475E}" dt="2024-09-13T11:01:17.952" v="698" actId="1036"/>
          <ac:picMkLst>
            <pc:docMk/>
            <pc:sldMk cId="3379833998" sldId="333"/>
            <ac:picMk id="15" creationId="{1949CE96-14F6-5161-D7CF-7C78EE35F886}"/>
          </ac:picMkLst>
        </pc:picChg>
        <pc:cxnChg chg="mod">
          <ac:chgData name="Deimantė Spaičienė" userId="db5c6305-bff0-4931-b392-ce7123eaa545" providerId="ADAL" clId="{7018CDEC-6450-4005-BF04-653E8158475E}" dt="2024-09-13T10:48:28.741" v="369" actId="14100"/>
          <ac:cxnSpMkLst>
            <pc:docMk/>
            <pc:sldMk cId="3379833998" sldId="333"/>
            <ac:cxnSpMk id="3" creationId="{27A34A98-5F85-77E7-0A0C-8918783EC117}"/>
          </ac:cxnSpMkLst>
        </pc:cxnChg>
      </pc:sldChg>
      <pc:sldChg chg="modSp mod">
        <pc:chgData name="Deimantė Spaičienė" userId="db5c6305-bff0-4931-b392-ce7123eaa545" providerId="ADAL" clId="{7018CDEC-6450-4005-BF04-653E8158475E}" dt="2024-09-13T11:03:08.110" v="728" actId="1076"/>
        <pc:sldMkLst>
          <pc:docMk/>
          <pc:sldMk cId="3055421382" sldId="334"/>
        </pc:sldMkLst>
        <pc:spChg chg="mod">
          <ac:chgData name="Deimantė Spaičienė" userId="db5c6305-bff0-4931-b392-ce7123eaa545" providerId="ADAL" clId="{7018CDEC-6450-4005-BF04-653E8158475E}" dt="2024-09-13T11:03:08.110" v="728" actId="1076"/>
          <ac:spMkLst>
            <pc:docMk/>
            <pc:sldMk cId="3055421382" sldId="334"/>
            <ac:spMk id="3" creationId="{A164AA83-3B8D-B465-E135-522A850E656D}"/>
          </ac:spMkLst>
        </pc:spChg>
        <pc:spChg chg="mod">
          <ac:chgData name="Deimantė Spaičienė" userId="db5c6305-bff0-4931-b392-ce7123eaa545" providerId="ADAL" clId="{7018CDEC-6450-4005-BF04-653E8158475E}" dt="2024-09-13T11:02:54.576" v="724" actId="1076"/>
          <ac:spMkLst>
            <pc:docMk/>
            <pc:sldMk cId="3055421382" sldId="334"/>
            <ac:spMk id="6" creationId="{E4A55F32-2143-4DFA-2AA7-94725F60EA11}"/>
          </ac:spMkLst>
        </pc:spChg>
        <pc:spChg chg="mod">
          <ac:chgData name="Deimantė Spaičienė" userId="db5c6305-bff0-4931-b392-ce7123eaa545" providerId="ADAL" clId="{7018CDEC-6450-4005-BF04-653E8158475E}" dt="2024-09-13T11:02:49.638" v="722" actId="14100"/>
          <ac:spMkLst>
            <pc:docMk/>
            <pc:sldMk cId="3055421382" sldId="334"/>
            <ac:spMk id="8" creationId="{6F1C2A8D-5791-2A90-4FA3-FBE01ED013CD}"/>
          </ac:spMkLst>
        </pc:spChg>
        <pc:picChg chg="mod">
          <ac:chgData name="Deimantė Spaičienė" userId="db5c6305-bff0-4931-b392-ce7123eaa545" providerId="ADAL" clId="{7018CDEC-6450-4005-BF04-653E8158475E}" dt="2024-09-13T11:02:17.576" v="711" actId="1076"/>
          <ac:picMkLst>
            <pc:docMk/>
            <pc:sldMk cId="3055421382" sldId="334"/>
            <ac:picMk id="7" creationId="{3B921C3C-E996-5FDF-B9B4-D128FEFA4546}"/>
          </ac:picMkLst>
        </pc:picChg>
        <pc:picChg chg="mod">
          <ac:chgData name="Deimantė Spaičienė" userId="db5c6305-bff0-4931-b392-ce7123eaa545" providerId="ADAL" clId="{7018CDEC-6450-4005-BF04-653E8158475E}" dt="2024-09-13T11:02:58.532" v="725" actId="1076"/>
          <ac:picMkLst>
            <pc:docMk/>
            <pc:sldMk cId="3055421382" sldId="334"/>
            <ac:picMk id="14" creationId="{C60923DF-B8E0-13ED-DDDD-AAEBFABF7A2B}"/>
          </ac:picMkLst>
        </pc:picChg>
        <pc:picChg chg="mod">
          <ac:chgData name="Deimantė Spaičienė" userId="db5c6305-bff0-4931-b392-ce7123eaa545" providerId="ADAL" clId="{7018CDEC-6450-4005-BF04-653E8158475E}" dt="2024-09-13T11:02:28.631" v="715" actId="1076"/>
          <ac:picMkLst>
            <pc:docMk/>
            <pc:sldMk cId="3055421382" sldId="334"/>
            <ac:picMk id="18" creationId="{DFDCEF2A-DD74-B71D-9B4E-C586FEDB4ADE}"/>
          </ac:picMkLst>
        </pc:picChg>
      </pc:sldChg>
      <pc:sldChg chg="modSp mod">
        <pc:chgData name="Deimantė Spaičienė" userId="db5c6305-bff0-4931-b392-ce7123eaa545" providerId="ADAL" clId="{7018CDEC-6450-4005-BF04-653E8158475E}" dt="2024-09-13T10:52:14.560" v="492" actId="14100"/>
        <pc:sldMkLst>
          <pc:docMk/>
          <pc:sldMk cId="2741228106" sldId="336"/>
        </pc:sldMkLst>
        <pc:spChg chg="mod">
          <ac:chgData name="Deimantė Spaičienė" userId="db5c6305-bff0-4931-b392-ce7123eaa545" providerId="ADAL" clId="{7018CDEC-6450-4005-BF04-653E8158475E}" dt="2024-09-13T10:52:14.560" v="492" actId="14100"/>
          <ac:spMkLst>
            <pc:docMk/>
            <pc:sldMk cId="2741228106" sldId="336"/>
            <ac:spMk id="18" creationId="{2FEC7080-F33A-B748-7302-859356C20BB0}"/>
          </ac:spMkLst>
        </pc:spChg>
        <pc:picChg chg="mod">
          <ac:chgData name="Deimantė Spaičienė" userId="db5c6305-bff0-4931-b392-ce7123eaa545" providerId="ADAL" clId="{7018CDEC-6450-4005-BF04-653E8158475E}" dt="2024-09-13T10:52:09.567" v="490" actId="1076"/>
          <ac:picMkLst>
            <pc:docMk/>
            <pc:sldMk cId="2741228106" sldId="336"/>
            <ac:picMk id="34" creationId="{96CC934D-D385-4A77-83B6-44A46E1CE5D6}"/>
          </ac:picMkLst>
        </pc:picChg>
      </pc:sldChg>
      <pc:sldChg chg="modSp mod">
        <pc:chgData name="Deimantė Spaičienė" userId="db5c6305-bff0-4931-b392-ce7123eaa545" providerId="ADAL" clId="{7018CDEC-6450-4005-BF04-653E8158475E}" dt="2024-09-13T10:57:16.439" v="615" actId="1076"/>
        <pc:sldMkLst>
          <pc:docMk/>
          <pc:sldMk cId="30211503" sldId="339"/>
        </pc:sldMkLst>
        <pc:spChg chg="mod">
          <ac:chgData name="Deimantė Spaičienė" userId="db5c6305-bff0-4931-b392-ce7123eaa545" providerId="ADAL" clId="{7018CDEC-6450-4005-BF04-653E8158475E}" dt="2024-09-13T10:56:09.013" v="581" actId="1076"/>
          <ac:spMkLst>
            <pc:docMk/>
            <pc:sldMk cId="30211503" sldId="339"/>
            <ac:spMk id="2" creationId="{416B97FC-A360-52D8-629D-F597D1ED00A8}"/>
          </ac:spMkLst>
        </pc:spChg>
        <pc:spChg chg="mod">
          <ac:chgData name="Deimantė Spaičienė" userId="db5c6305-bff0-4931-b392-ce7123eaa545" providerId="ADAL" clId="{7018CDEC-6450-4005-BF04-653E8158475E}" dt="2024-09-13T10:56:49.227" v="608" actId="1076"/>
          <ac:spMkLst>
            <pc:docMk/>
            <pc:sldMk cId="30211503" sldId="339"/>
            <ac:spMk id="8" creationId="{57ED3A6B-4B2B-556D-476A-F3FCE46A5A19}"/>
          </ac:spMkLst>
        </pc:spChg>
        <pc:spChg chg="mod">
          <ac:chgData name="Deimantė Spaičienė" userId="db5c6305-bff0-4931-b392-ce7123eaa545" providerId="ADAL" clId="{7018CDEC-6450-4005-BF04-653E8158475E}" dt="2024-09-13T10:56:52.753" v="609" actId="1076"/>
          <ac:spMkLst>
            <pc:docMk/>
            <pc:sldMk cId="30211503" sldId="339"/>
            <ac:spMk id="9" creationId="{7C2A575D-2AB4-3AE2-9E8B-1FA77FC7C3A6}"/>
          </ac:spMkLst>
        </pc:spChg>
        <pc:spChg chg="mod">
          <ac:chgData name="Deimantė Spaičienė" userId="db5c6305-bff0-4931-b392-ce7123eaa545" providerId="ADAL" clId="{7018CDEC-6450-4005-BF04-653E8158475E}" dt="2024-09-13T10:55:53.774" v="574" actId="1076"/>
          <ac:spMkLst>
            <pc:docMk/>
            <pc:sldMk cId="30211503" sldId="339"/>
            <ac:spMk id="10" creationId="{2C3BCC03-DA6E-8D00-D8B9-E0A021B6ECBE}"/>
          </ac:spMkLst>
        </pc:spChg>
        <pc:spChg chg="mod">
          <ac:chgData name="Deimantė Spaičienė" userId="db5c6305-bff0-4931-b392-ce7123eaa545" providerId="ADAL" clId="{7018CDEC-6450-4005-BF04-653E8158475E}" dt="2024-09-13T10:55:51.266" v="573" actId="14100"/>
          <ac:spMkLst>
            <pc:docMk/>
            <pc:sldMk cId="30211503" sldId="339"/>
            <ac:spMk id="11" creationId="{84FE8724-9492-DE0A-6137-85E69EBD9F6C}"/>
          </ac:spMkLst>
        </pc:spChg>
        <pc:graphicFrameChg chg="mod modGraphic">
          <ac:chgData name="Deimantė Spaičienė" userId="db5c6305-bff0-4931-b392-ce7123eaa545" providerId="ADAL" clId="{7018CDEC-6450-4005-BF04-653E8158475E}" dt="2024-09-13T10:56:17.613" v="602" actId="1036"/>
          <ac:graphicFrameMkLst>
            <pc:docMk/>
            <pc:sldMk cId="30211503" sldId="339"/>
            <ac:graphicFrameMk id="5" creationId="{4A0916B5-1D3E-8A4E-ADE0-9067C2E7B001}"/>
          </ac:graphicFrameMkLst>
        </pc:graphicFrameChg>
        <pc:picChg chg="mod">
          <ac:chgData name="Deimantė Spaičienė" userId="db5c6305-bff0-4931-b392-ce7123eaa545" providerId="ADAL" clId="{7018CDEC-6450-4005-BF04-653E8158475E}" dt="2024-09-13T10:57:16.439" v="615" actId="1076"/>
          <ac:picMkLst>
            <pc:docMk/>
            <pc:sldMk cId="30211503" sldId="339"/>
            <ac:picMk id="4" creationId="{9A657CAB-9776-EAEB-B77B-75FD06C9934F}"/>
          </ac:picMkLst>
        </pc:picChg>
      </pc:sldChg>
      <pc:sldChg chg="addSp delSp modSp mod">
        <pc:chgData name="Deimantė Spaičienė" userId="db5c6305-bff0-4931-b392-ce7123eaa545" providerId="ADAL" clId="{7018CDEC-6450-4005-BF04-653E8158475E}" dt="2024-09-13T07:33:48.407" v="82" actId="478"/>
        <pc:sldMkLst>
          <pc:docMk/>
          <pc:sldMk cId="931729743" sldId="340"/>
        </pc:sldMkLst>
        <pc:spChg chg="mod">
          <ac:chgData name="Deimantė Spaičienė" userId="db5c6305-bff0-4931-b392-ce7123eaa545" providerId="ADAL" clId="{7018CDEC-6450-4005-BF04-653E8158475E}" dt="2024-09-13T07:33:29.781" v="78" actId="20577"/>
          <ac:spMkLst>
            <pc:docMk/>
            <pc:sldMk cId="931729743" sldId="340"/>
            <ac:spMk id="2" creationId="{174496B2-C469-654D-8D0A-DDAC68DA26B9}"/>
          </ac:spMkLst>
        </pc:spChg>
        <pc:spChg chg="del">
          <ac:chgData name="Deimantė Spaičienė" userId="db5c6305-bff0-4931-b392-ce7123eaa545" providerId="ADAL" clId="{7018CDEC-6450-4005-BF04-653E8158475E}" dt="2024-09-13T07:33:35.127" v="80" actId="478"/>
          <ac:spMkLst>
            <pc:docMk/>
            <pc:sldMk cId="931729743" sldId="340"/>
            <ac:spMk id="3" creationId="{84B2C114-E3D8-1543-B0BF-27BA73BF30D6}"/>
          </ac:spMkLst>
        </pc:spChg>
        <pc:spChg chg="add del mod">
          <ac:chgData name="Deimantė Spaičienė" userId="db5c6305-bff0-4931-b392-ce7123eaa545" providerId="ADAL" clId="{7018CDEC-6450-4005-BF04-653E8158475E}" dt="2024-09-13T07:33:48.407" v="82" actId="478"/>
          <ac:spMkLst>
            <pc:docMk/>
            <pc:sldMk cId="931729743" sldId="340"/>
            <ac:spMk id="5" creationId="{8FF4EB99-67A4-40BA-9B92-20B573E4050E}"/>
          </ac:spMkLst>
        </pc:spChg>
        <pc:spChg chg="del">
          <ac:chgData name="Deimantė Spaičienė" userId="db5c6305-bff0-4931-b392-ce7123eaa545" providerId="ADAL" clId="{7018CDEC-6450-4005-BF04-653E8158475E}" dt="2024-09-13T07:33:33.790" v="79" actId="478"/>
          <ac:spMkLst>
            <pc:docMk/>
            <pc:sldMk cId="931729743" sldId="340"/>
            <ac:spMk id="7" creationId="{C977E9CF-45EE-CFCF-2940-157E3FCF1EA6}"/>
          </ac:spMkLst>
        </pc:spChg>
      </pc:sldChg>
      <pc:sldChg chg="addSp delSp modSp mod">
        <pc:chgData name="Deimantė Spaičienė" userId="db5c6305-bff0-4931-b392-ce7123eaa545" providerId="ADAL" clId="{7018CDEC-6450-4005-BF04-653E8158475E}" dt="2024-09-13T07:36:19.880" v="111" actId="1076"/>
        <pc:sldMkLst>
          <pc:docMk/>
          <pc:sldMk cId="1552665035" sldId="341"/>
        </pc:sldMkLst>
        <pc:spChg chg="del">
          <ac:chgData name="Deimantė Spaičienė" userId="db5c6305-bff0-4931-b392-ce7123eaa545" providerId="ADAL" clId="{7018CDEC-6450-4005-BF04-653E8158475E}" dt="2024-09-13T07:34:14.773" v="88" actId="478"/>
          <ac:spMkLst>
            <pc:docMk/>
            <pc:sldMk cId="1552665035" sldId="341"/>
            <ac:spMk id="4" creationId="{39FE2D98-7865-5DD6-4348-10338694260F}"/>
          </ac:spMkLst>
        </pc:spChg>
        <pc:spChg chg="mod">
          <ac:chgData name="Deimantė Spaičienė" userId="db5c6305-bff0-4931-b392-ce7123eaa545" providerId="ADAL" clId="{7018CDEC-6450-4005-BF04-653E8158475E}" dt="2024-09-13T07:36:17.350" v="110" actId="20577"/>
          <ac:spMkLst>
            <pc:docMk/>
            <pc:sldMk cId="1552665035" sldId="341"/>
            <ac:spMk id="29" creationId="{83C84F0F-0F1A-400C-E068-ACBFD09625C0}"/>
          </ac:spMkLst>
        </pc:spChg>
        <pc:spChg chg="del">
          <ac:chgData name="Deimantė Spaičienė" userId="db5c6305-bff0-4931-b392-ce7123eaa545" providerId="ADAL" clId="{7018CDEC-6450-4005-BF04-653E8158475E}" dt="2024-09-13T07:34:09.702" v="83" actId="478"/>
          <ac:spMkLst>
            <pc:docMk/>
            <pc:sldMk cId="1552665035" sldId="341"/>
            <ac:spMk id="38" creationId="{207855AD-0EB8-7F31-8E71-FF4A716BA6F3}"/>
          </ac:spMkLst>
        </pc:spChg>
        <pc:spChg chg="del">
          <ac:chgData name="Deimantė Spaičienė" userId="db5c6305-bff0-4931-b392-ce7123eaa545" providerId="ADAL" clId="{7018CDEC-6450-4005-BF04-653E8158475E}" dt="2024-09-13T07:34:13.382" v="87" actId="478"/>
          <ac:spMkLst>
            <pc:docMk/>
            <pc:sldMk cId="1552665035" sldId="341"/>
            <ac:spMk id="39" creationId="{E548A7FC-1DB3-D57A-1EF8-7471197ABEC5}"/>
          </ac:spMkLst>
        </pc:spChg>
        <pc:picChg chg="add mod">
          <ac:chgData name="Deimantė Spaičienė" userId="db5c6305-bff0-4931-b392-ce7123eaa545" providerId="ADAL" clId="{7018CDEC-6450-4005-BF04-653E8158475E}" dt="2024-09-13T07:36:19.880" v="111" actId="1076"/>
          <ac:picMkLst>
            <pc:docMk/>
            <pc:sldMk cId="1552665035" sldId="341"/>
            <ac:picMk id="5" creationId="{2B6EB24E-3475-61A3-3D6F-7654DA76C9B7}"/>
          </ac:picMkLst>
        </pc:picChg>
        <pc:picChg chg="del">
          <ac:chgData name="Deimantė Spaičienė" userId="db5c6305-bff0-4931-b392-ce7123eaa545" providerId="ADAL" clId="{7018CDEC-6450-4005-BF04-653E8158475E}" dt="2024-09-13T07:34:11.221" v="85" actId="478"/>
          <ac:picMkLst>
            <pc:docMk/>
            <pc:sldMk cId="1552665035" sldId="341"/>
            <ac:picMk id="10" creationId="{291F512A-6F23-33EE-1180-20E4CAA62ABE}"/>
          </ac:picMkLst>
        </pc:picChg>
        <pc:picChg chg="del">
          <ac:chgData name="Deimantė Spaičienė" userId="db5c6305-bff0-4931-b392-ce7123eaa545" providerId="ADAL" clId="{7018CDEC-6450-4005-BF04-653E8158475E}" dt="2024-09-13T07:34:12.101" v="86" actId="478"/>
          <ac:picMkLst>
            <pc:docMk/>
            <pc:sldMk cId="1552665035" sldId="341"/>
            <ac:picMk id="13" creationId="{2D34154C-9170-6C3C-A0F1-14FBE01DEAC6}"/>
          </ac:picMkLst>
        </pc:picChg>
        <pc:picChg chg="del">
          <ac:chgData name="Deimantė Spaičienė" userId="db5c6305-bff0-4931-b392-ce7123eaa545" providerId="ADAL" clId="{7018CDEC-6450-4005-BF04-653E8158475E}" dt="2024-09-13T07:34:10.469" v="84" actId="478"/>
          <ac:picMkLst>
            <pc:docMk/>
            <pc:sldMk cId="1552665035" sldId="341"/>
            <ac:picMk id="15" creationId="{1949CE96-14F6-5161-D7CF-7C78EE35F886}"/>
          </ac:picMkLst>
        </pc:picChg>
        <pc:cxnChg chg="del">
          <ac:chgData name="Deimantė Spaičienė" userId="db5c6305-bff0-4931-b392-ce7123eaa545" providerId="ADAL" clId="{7018CDEC-6450-4005-BF04-653E8158475E}" dt="2024-09-13T07:36:07.365" v="93" actId="478"/>
          <ac:cxnSpMkLst>
            <pc:docMk/>
            <pc:sldMk cId="1552665035" sldId="341"/>
            <ac:cxnSpMk id="3" creationId="{27A34A98-5F85-77E7-0A0C-8918783EC117}"/>
          </ac:cxnSpMkLst>
        </pc:cxnChg>
      </pc:sldChg>
      <pc:sldChg chg="addSp delSp modSp mod">
        <pc:chgData name="Deimantė Spaičienė" userId="db5c6305-bff0-4931-b392-ce7123eaa545" providerId="ADAL" clId="{7018CDEC-6450-4005-BF04-653E8158475E}" dt="2024-09-13T09:33:54.669" v="223" actId="27636"/>
        <pc:sldMkLst>
          <pc:docMk/>
          <pc:sldMk cId="2319717901" sldId="342"/>
        </pc:sldMkLst>
        <pc:spChg chg="mod">
          <ac:chgData name="Deimantė Spaičienė" userId="db5c6305-bff0-4931-b392-ce7123eaa545" providerId="ADAL" clId="{7018CDEC-6450-4005-BF04-653E8158475E}" dt="2024-09-13T09:33:54.669" v="223" actId="27636"/>
          <ac:spMkLst>
            <pc:docMk/>
            <pc:sldMk cId="2319717901" sldId="342"/>
            <ac:spMk id="29" creationId="{83C84F0F-0F1A-400C-E068-ACBFD09625C0}"/>
          </ac:spMkLst>
        </pc:spChg>
        <pc:picChg chg="add mod">
          <ac:chgData name="Deimantė Spaičienė" userId="db5c6305-bff0-4931-b392-ce7123eaa545" providerId="ADAL" clId="{7018CDEC-6450-4005-BF04-653E8158475E}" dt="2024-09-13T07:38:13.404" v="125" actId="14100"/>
          <ac:picMkLst>
            <pc:docMk/>
            <pc:sldMk cId="2319717901" sldId="342"/>
            <ac:picMk id="3" creationId="{D431657C-5D9E-692B-B306-F306312BB9AB}"/>
          </ac:picMkLst>
        </pc:picChg>
        <pc:picChg chg="del">
          <ac:chgData name="Deimantė Spaičienė" userId="db5c6305-bff0-4931-b392-ce7123eaa545" providerId="ADAL" clId="{7018CDEC-6450-4005-BF04-653E8158475E}" dt="2024-09-13T07:36:33.030" v="121" actId="478"/>
          <ac:picMkLst>
            <pc:docMk/>
            <pc:sldMk cId="2319717901" sldId="342"/>
            <ac:picMk id="5" creationId="{2B6EB24E-3475-61A3-3D6F-7654DA76C9B7}"/>
          </ac:picMkLst>
        </pc:picChg>
      </pc:sldChg>
      <pc:sldChg chg="addSp delSp modSp mod">
        <pc:chgData name="Deimantė Spaičienė" userId="db5c6305-bff0-4931-b392-ce7123eaa545" providerId="ADAL" clId="{7018CDEC-6450-4005-BF04-653E8158475E}" dt="2024-09-13T09:35:10.012" v="247" actId="20577"/>
        <pc:sldMkLst>
          <pc:docMk/>
          <pc:sldMk cId="3215843801" sldId="343"/>
        </pc:sldMkLst>
        <pc:spChg chg="mod">
          <ac:chgData name="Deimantė Spaičienė" userId="db5c6305-bff0-4931-b392-ce7123eaa545" providerId="ADAL" clId="{7018CDEC-6450-4005-BF04-653E8158475E}" dt="2024-09-13T09:35:10.012" v="247" actId="20577"/>
          <ac:spMkLst>
            <pc:docMk/>
            <pc:sldMk cId="3215843801" sldId="343"/>
            <ac:spMk id="29" creationId="{83C84F0F-0F1A-400C-E068-ACBFD09625C0}"/>
          </ac:spMkLst>
        </pc:spChg>
        <pc:picChg chg="add mod">
          <ac:chgData name="Deimantė Spaičienė" userId="db5c6305-bff0-4931-b392-ce7123eaa545" providerId="ADAL" clId="{7018CDEC-6450-4005-BF04-653E8158475E}" dt="2024-09-13T07:40:02.540" v="145" actId="14100"/>
          <ac:picMkLst>
            <pc:docMk/>
            <pc:sldMk cId="3215843801" sldId="343"/>
            <ac:picMk id="3" creationId="{6C4FCD64-692F-1F92-5360-AF51414AC5AA}"/>
          </ac:picMkLst>
        </pc:picChg>
        <pc:picChg chg="del">
          <ac:chgData name="Deimantė Spaičienė" userId="db5c6305-bff0-4931-b392-ce7123eaa545" providerId="ADAL" clId="{7018CDEC-6450-4005-BF04-653E8158475E}" dt="2024-09-13T07:39:35.525" v="141" actId="478"/>
          <ac:picMkLst>
            <pc:docMk/>
            <pc:sldMk cId="3215843801" sldId="343"/>
            <ac:picMk id="5" creationId="{2B6EB24E-3475-61A3-3D6F-7654DA76C9B7}"/>
          </ac:picMkLst>
        </pc:picChg>
      </pc:sldChg>
      <pc:sldChg chg="addSp delSp modSp mod">
        <pc:chgData name="Deimantė Spaičienė" userId="db5c6305-bff0-4931-b392-ce7123eaa545" providerId="ADAL" clId="{7018CDEC-6450-4005-BF04-653E8158475E}" dt="2024-09-13T10:58:01.670" v="621" actId="1076"/>
        <pc:sldMkLst>
          <pc:docMk/>
          <pc:sldMk cId="1543677217" sldId="344"/>
        </pc:sldMkLst>
        <pc:spChg chg="mod">
          <ac:chgData name="Deimantė Spaičienė" userId="db5c6305-bff0-4931-b392-ce7123eaa545" providerId="ADAL" clId="{7018CDEC-6450-4005-BF04-653E8158475E}" dt="2024-09-13T10:57:46.950" v="620" actId="1076"/>
          <ac:spMkLst>
            <pc:docMk/>
            <pc:sldMk cId="1543677217" sldId="344"/>
            <ac:spMk id="29" creationId="{83C84F0F-0F1A-400C-E068-ACBFD09625C0}"/>
          </ac:spMkLst>
        </pc:spChg>
        <pc:picChg chg="add del mod">
          <ac:chgData name="Deimantė Spaičienė" userId="db5c6305-bff0-4931-b392-ce7123eaa545" providerId="ADAL" clId="{7018CDEC-6450-4005-BF04-653E8158475E}" dt="2024-09-13T07:40:55.589" v="174" actId="478"/>
          <ac:picMkLst>
            <pc:docMk/>
            <pc:sldMk cId="1543677217" sldId="344"/>
            <ac:picMk id="3" creationId="{2E6F813A-9352-F777-3B09-A1C6E2571B72}"/>
          </ac:picMkLst>
        </pc:picChg>
        <pc:picChg chg="del">
          <ac:chgData name="Deimantė Spaičienė" userId="db5c6305-bff0-4931-b392-ce7123eaa545" providerId="ADAL" clId="{7018CDEC-6450-4005-BF04-653E8158475E}" dt="2024-09-13T07:40:26.533" v="171" actId="478"/>
          <ac:picMkLst>
            <pc:docMk/>
            <pc:sldMk cId="1543677217" sldId="344"/>
            <ac:picMk id="5" creationId="{2B6EB24E-3475-61A3-3D6F-7654DA76C9B7}"/>
          </ac:picMkLst>
        </pc:picChg>
        <pc:picChg chg="add mod">
          <ac:chgData name="Deimantė Spaičienė" userId="db5c6305-bff0-4931-b392-ce7123eaa545" providerId="ADAL" clId="{7018CDEC-6450-4005-BF04-653E8158475E}" dt="2024-09-13T10:58:01.670" v="621" actId="1076"/>
          <ac:picMkLst>
            <pc:docMk/>
            <pc:sldMk cId="1543677217" sldId="344"/>
            <ac:picMk id="6" creationId="{77988AFA-84EC-14F2-6C35-45B23CE4986C}"/>
          </ac:picMkLst>
        </pc:picChg>
      </pc:sldChg>
      <pc:sldChg chg="addSp delSp modSp mod">
        <pc:chgData name="Deimantė Spaičienė" userId="db5c6305-bff0-4931-b392-ce7123eaa545" providerId="ADAL" clId="{7018CDEC-6450-4005-BF04-653E8158475E}" dt="2024-09-13T10:58:25.417" v="630" actId="1076"/>
        <pc:sldMkLst>
          <pc:docMk/>
          <pc:sldMk cId="3856620098" sldId="345"/>
        </pc:sldMkLst>
        <pc:spChg chg="mod">
          <ac:chgData name="Deimantė Spaičienė" userId="db5c6305-bff0-4931-b392-ce7123eaa545" providerId="ADAL" clId="{7018CDEC-6450-4005-BF04-653E8158475E}" dt="2024-09-13T10:58:23.551" v="629" actId="1076"/>
          <ac:spMkLst>
            <pc:docMk/>
            <pc:sldMk cId="3856620098" sldId="345"/>
            <ac:spMk id="29" creationId="{83C84F0F-0F1A-400C-E068-ACBFD09625C0}"/>
          </ac:spMkLst>
        </pc:spChg>
        <pc:spChg chg="del">
          <ac:chgData name="Deimantė Spaičienė" userId="db5c6305-bff0-4931-b392-ce7123eaa545" providerId="ADAL" clId="{7018CDEC-6450-4005-BF04-653E8158475E}" dt="2024-09-13T10:58:16.634" v="627" actId="478"/>
          <ac:spMkLst>
            <pc:docMk/>
            <pc:sldMk cId="3856620098" sldId="345"/>
            <ac:spMk id="43" creationId="{C59A1B36-1075-DE26-44E6-5A4CEF392D5E}"/>
          </ac:spMkLst>
        </pc:spChg>
        <pc:picChg chg="add mod">
          <ac:chgData name="Deimantė Spaičienė" userId="db5c6305-bff0-4931-b392-ce7123eaa545" providerId="ADAL" clId="{7018CDEC-6450-4005-BF04-653E8158475E}" dt="2024-09-13T10:58:25.417" v="630" actId="1076"/>
          <ac:picMkLst>
            <pc:docMk/>
            <pc:sldMk cId="3856620098" sldId="345"/>
            <ac:picMk id="3" creationId="{0DB79CE6-A242-C683-2BDD-BAFAFED496AD}"/>
          </ac:picMkLst>
        </pc:picChg>
        <pc:picChg chg="del">
          <ac:chgData name="Deimantė Spaičienė" userId="db5c6305-bff0-4931-b392-ce7123eaa545" providerId="ADAL" clId="{7018CDEC-6450-4005-BF04-653E8158475E}" dt="2024-09-13T07:41:42.084" v="182" actId="478"/>
          <ac:picMkLst>
            <pc:docMk/>
            <pc:sldMk cId="3856620098" sldId="345"/>
            <ac:picMk id="6" creationId="{77988AFA-84EC-14F2-6C35-45B23CE4986C}"/>
          </ac:picMkLst>
        </pc:picChg>
      </pc:sldChg>
      <pc:sldChg chg="addSp delSp modSp mod">
        <pc:chgData name="Deimantė Spaičienė" userId="db5c6305-bff0-4931-b392-ce7123eaa545" providerId="ADAL" clId="{7018CDEC-6450-4005-BF04-653E8158475E}" dt="2024-09-13T10:58:29.865" v="631" actId="1076"/>
        <pc:sldMkLst>
          <pc:docMk/>
          <pc:sldMk cId="2755212694" sldId="346"/>
        </pc:sldMkLst>
        <pc:spChg chg="mod">
          <ac:chgData name="Deimantė Spaičienė" userId="db5c6305-bff0-4931-b392-ce7123eaa545" providerId="ADAL" clId="{7018CDEC-6450-4005-BF04-653E8158475E}" dt="2024-09-13T09:35:06.987" v="246" actId="20577"/>
          <ac:spMkLst>
            <pc:docMk/>
            <pc:sldMk cId="2755212694" sldId="346"/>
            <ac:spMk id="29" creationId="{83C84F0F-0F1A-400C-E068-ACBFD09625C0}"/>
          </ac:spMkLst>
        </pc:spChg>
        <pc:picChg chg="del">
          <ac:chgData name="Deimantė Spaičienė" userId="db5c6305-bff0-4931-b392-ce7123eaa545" providerId="ADAL" clId="{7018CDEC-6450-4005-BF04-653E8158475E}" dt="2024-09-13T07:42:31.893" v="198" actId="478"/>
          <ac:picMkLst>
            <pc:docMk/>
            <pc:sldMk cId="2755212694" sldId="346"/>
            <ac:picMk id="3" creationId="{0DB79CE6-A242-C683-2BDD-BAFAFED496AD}"/>
          </ac:picMkLst>
        </pc:picChg>
        <pc:picChg chg="add mod">
          <ac:chgData name="Deimantė Spaičienė" userId="db5c6305-bff0-4931-b392-ce7123eaa545" providerId="ADAL" clId="{7018CDEC-6450-4005-BF04-653E8158475E}" dt="2024-09-13T10:58:29.865" v="631" actId="1076"/>
          <ac:picMkLst>
            <pc:docMk/>
            <pc:sldMk cId="2755212694" sldId="346"/>
            <ac:picMk id="4" creationId="{027E5A25-9A67-3F4C-7AA2-9EC7E078655A}"/>
          </ac:picMkLst>
        </pc:picChg>
      </pc:sldChg>
      <pc:sldChg chg="addSp delSp modSp mod">
        <pc:chgData name="Deimantė Spaičienė" userId="db5c6305-bff0-4931-b392-ce7123eaa545" providerId="ADAL" clId="{7018CDEC-6450-4005-BF04-653E8158475E}" dt="2024-09-13T10:58:47.341" v="638" actId="1076"/>
        <pc:sldMkLst>
          <pc:docMk/>
          <pc:sldMk cId="3069103292" sldId="347"/>
        </pc:sldMkLst>
        <pc:spChg chg="mod">
          <ac:chgData name="Deimantė Spaičienė" userId="db5c6305-bff0-4931-b392-ce7123eaa545" providerId="ADAL" clId="{7018CDEC-6450-4005-BF04-653E8158475E}" dt="2024-09-13T10:58:44.852" v="637" actId="1076"/>
          <ac:spMkLst>
            <pc:docMk/>
            <pc:sldMk cId="3069103292" sldId="347"/>
            <ac:spMk id="29" creationId="{83C84F0F-0F1A-400C-E068-ACBFD09625C0}"/>
          </ac:spMkLst>
        </pc:spChg>
        <pc:spChg chg="del">
          <ac:chgData name="Deimantė Spaičienė" userId="db5c6305-bff0-4931-b392-ce7123eaa545" providerId="ADAL" clId="{7018CDEC-6450-4005-BF04-653E8158475E}" dt="2024-09-13T07:43:56.516" v="211" actId="478"/>
          <ac:spMkLst>
            <pc:docMk/>
            <pc:sldMk cId="3069103292" sldId="347"/>
            <ac:spMk id="43" creationId="{C59A1B36-1075-DE26-44E6-5A4CEF392D5E}"/>
          </ac:spMkLst>
        </pc:spChg>
        <pc:picChg chg="add del mod">
          <ac:chgData name="Deimantė Spaičienė" userId="db5c6305-bff0-4931-b392-ce7123eaa545" providerId="ADAL" clId="{7018CDEC-6450-4005-BF04-653E8158475E}" dt="2024-09-13T07:43:41.813" v="207" actId="478"/>
          <ac:picMkLst>
            <pc:docMk/>
            <pc:sldMk cId="3069103292" sldId="347"/>
            <ac:picMk id="3" creationId="{09586412-75CA-CD21-6F6C-50FECAB6ED93}"/>
          </ac:picMkLst>
        </pc:picChg>
        <pc:picChg chg="del">
          <ac:chgData name="Deimantė Spaičienė" userId="db5c6305-bff0-4931-b392-ce7123eaa545" providerId="ADAL" clId="{7018CDEC-6450-4005-BF04-653E8158475E}" dt="2024-09-13T07:43:34.757" v="204" actId="478"/>
          <ac:picMkLst>
            <pc:docMk/>
            <pc:sldMk cId="3069103292" sldId="347"/>
            <ac:picMk id="4" creationId="{027E5A25-9A67-3F4C-7AA2-9EC7E078655A}"/>
          </ac:picMkLst>
        </pc:picChg>
        <pc:picChg chg="add mod">
          <ac:chgData name="Deimantė Spaičienė" userId="db5c6305-bff0-4931-b392-ce7123eaa545" providerId="ADAL" clId="{7018CDEC-6450-4005-BF04-653E8158475E}" dt="2024-09-13T10:58:47.341" v="638" actId="1076"/>
          <ac:picMkLst>
            <pc:docMk/>
            <pc:sldMk cId="3069103292" sldId="347"/>
            <ac:picMk id="6" creationId="{1082C6EF-BE8B-B658-265D-65BF4C0F8CCC}"/>
          </ac:picMkLst>
        </pc:picChg>
      </pc:sldChg>
      <pc:sldChg chg="addSp delSp modSp mod">
        <pc:chgData name="Deimantė Spaičienė" userId="db5c6305-bff0-4931-b392-ce7123eaa545" providerId="ADAL" clId="{7018CDEC-6450-4005-BF04-653E8158475E}" dt="2024-09-13T09:36:20.259" v="263" actId="1076"/>
        <pc:sldMkLst>
          <pc:docMk/>
          <pc:sldMk cId="3691929851" sldId="348"/>
        </pc:sldMkLst>
        <pc:spChg chg="mod">
          <ac:chgData name="Deimantė Spaičienė" userId="db5c6305-bff0-4931-b392-ce7123eaa545" providerId="ADAL" clId="{7018CDEC-6450-4005-BF04-653E8158475E}" dt="2024-09-13T09:35:32.603" v="260" actId="20577"/>
          <ac:spMkLst>
            <pc:docMk/>
            <pc:sldMk cId="3691929851" sldId="348"/>
            <ac:spMk id="29" creationId="{83C84F0F-0F1A-400C-E068-ACBFD09625C0}"/>
          </ac:spMkLst>
        </pc:spChg>
        <pc:picChg chg="add mod">
          <ac:chgData name="Deimantė Spaičienė" userId="db5c6305-bff0-4931-b392-ce7123eaa545" providerId="ADAL" clId="{7018CDEC-6450-4005-BF04-653E8158475E}" dt="2024-09-13T09:36:20.259" v="263" actId="1076"/>
          <ac:picMkLst>
            <pc:docMk/>
            <pc:sldMk cId="3691929851" sldId="348"/>
            <ac:picMk id="3" creationId="{25AD9AFF-5BDE-DAD8-C4DA-4B9BDB1B997C}"/>
          </ac:picMkLst>
        </pc:picChg>
        <pc:picChg chg="del">
          <ac:chgData name="Deimantė Spaičienė" userId="db5c6305-bff0-4931-b392-ce7123eaa545" providerId="ADAL" clId="{7018CDEC-6450-4005-BF04-653E8158475E}" dt="2024-09-13T09:36:17.039" v="261" actId="478"/>
          <ac:picMkLst>
            <pc:docMk/>
            <pc:sldMk cId="3691929851" sldId="348"/>
            <ac:picMk id="6" creationId="{1082C6EF-BE8B-B658-265D-65BF4C0F8CCC}"/>
          </ac:picMkLst>
        </pc:picChg>
      </pc:sldChg>
      <pc:sldChg chg="addSp delSp modSp mod">
        <pc:chgData name="Deimantė Spaičienė" userId="db5c6305-bff0-4931-b392-ce7123eaa545" providerId="ADAL" clId="{7018CDEC-6450-4005-BF04-653E8158475E}" dt="2024-09-13T10:58:58.285" v="654" actId="1036"/>
        <pc:sldMkLst>
          <pc:docMk/>
          <pc:sldMk cId="116891543" sldId="349"/>
        </pc:sldMkLst>
        <pc:spChg chg="mod">
          <ac:chgData name="Deimantė Spaičienė" userId="db5c6305-bff0-4931-b392-ce7123eaa545" providerId="ADAL" clId="{7018CDEC-6450-4005-BF04-653E8158475E}" dt="2024-09-13T09:36:35.915" v="264" actId="20577"/>
          <ac:spMkLst>
            <pc:docMk/>
            <pc:sldMk cId="116891543" sldId="349"/>
            <ac:spMk id="29" creationId="{83C84F0F-0F1A-400C-E068-ACBFD09625C0}"/>
          </ac:spMkLst>
        </pc:spChg>
        <pc:picChg chg="del">
          <ac:chgData name="Deimantė Spaičienė" userId="db5c6305-bff0-4931-b392-ce7123eaa545" providerId="ADAL" clId="{7018CDEC-6450-4005-BF04-653E8158475E}" dt="2024-09-13T09:36:37.931" v="265" actId="478"/>
          <ac:picMkLst>
            <pc:docMk/>
            <pc:sldMk cId="116891543" sldId="349"/>
            <ac:picMk id="3" creationId="{25AD9AFF-5BDE-DAD8-C4DA-4B9BDB1B997C}"/>
          </ac:picMkLst>
        </pc:picChg>
        <pc:picChg chg="add mod">
          <ac:chgData name="Deimantė Spaičienė" userId="db5c6305-bff0-4931-b392-ce7123eaa545" providerId="ADAL" clId="{7018CDEC-6450-4005-BF04-653E8158475E}" dt="2024-09-13T10:58:58.285" v="654" actId="1036"/>
          <ac:picMkLst>
            <pc:docMk/>
            <pc:sldMk cId="116891543" sldId="349"/>
            <ac:picMk id="4" creationId="{0EF58417-4EE8-4DCE-27CB-F5EACF49BCEE}"/>
          </ac:picMkLst>
        </pc:picChg>
        <pc:picChg chg="add mod">
          <ac:chgData name="Deimantė Spaičienė" userId="db5c6305-bff0-4931-b392-ce7123eaa545" providerId="ADAL" clId="{7018CDEC-6450-4005-BF04-653E8158475E}" dt="2024-09-13T10:58:58.285" v="654" actId="1036"/>
          <ac:picMkLst>
            <pc:docMk/>
            <pc:sldMk cId="116891543" sldId="349"/>
            <ac:picMk id="6" creationId="{B32EDD75-DD0F-A790-D121-58BE2E380E8C}"/>
          </ac:picMkLst>
        </pc:picChg>
      </pc:sldChg>
      <pc:sldChg chg="addSp delSp modSp mod">
        <pc:chgData name="Deimantė Spaičienė" userId="db5c6305-bff0-4931-b392-ce7123eaa545" providerId="ADAL" clId="{7018CDEC-6450-4005-BF04-653E8158475E}" dt="2024-09-13T10:59:17.250" v="658" actId="14100"/>
        <pc:sldMkLst>
          <pc:docMk/>
          <pc:sldMk cId="1898776614" sldId="350"/>
        </pc:sldMkLst>
        <pc:spChg chg="mod">
          <ac:chgData name="Deimantė Spaičienė" userId="db5c6305-bff0-4931-b392-ce7123eaa545" providerId="ADAL" clId="{7018CDEC-6450-4005-BF04-653E8158475E}" dt="2024-09-13T09:38:04.186" v="274" actId="20577"/>
          <ac:spMkLst>
            <pc:docMk/>
            <pc:sldMk cId="1898776614" sldId="350"/>
            <ac:spMk id="29" creationId="{83C84F0F-0F1A-400C-E068-ACBFD09625C0}"/>
          </ac:spMkLst>
        </pc:spChg>
        <pc:picChg chg="del">
          <ac:chgData name="Deimantė Spaičienė" userId="db5c6305-bff0-4931-b392-ce7123eaa545" providerId="ADAL" clId="{7018CDEC-6450-4005-BF04-653E8158475E}" dt="2024-09-13T09:38:12.683" v="275" actId="478"/>
          <ac:picMkLst>
            <pc:docMk/>
            <pc:sldMk cId="1898776614" sldId="350"/>
            <ac:picMk id="3" creationId="{25AD9AFF-5BDE-DAD8-C4DA-4B9BDB1B997C}"/>
          </ac:picMkLst>
        </pc:picChg>
        <pc:picChg chg="add mod">
          <ac:chgData name="Deimantė Spaičienė" userId="db5c6305-bff0-4931-b392-ce7123eaa545" providerId="ADAL" clId="{7018CDEC-6450-4005-BF04-653E8158475E}" dt="2024-09-13T10:59:17.250" v="658" actId="14100"/>
          <ac:picMkLst>
            <pc:docMk/>
            <pc:sldMk cId="1898776614" sldId="350"/>
            <ac:picMk id="4" creationId="{4D05E4CD-B4F3-054C-F557-5EC816AB965A}"/>
          </ac:picMkLst>
        </pc:picChg>
        <pc:picChg chg="add mod">
          <ac:chgData name="Deimantė Spaičienė" userId="db5c6305-bff0-4931-b392-ce7123eaa545" providerId="ADAL" clId="{7018CDEC-6450-4005-BF04-653E8158475E}" dt="2024-09-13T10:59:13.243" v="656" actId="14100"/>
          <ac:picMkLst>
            <pc:docMk/>
            <pc:sldMk cId="1898776614" sldId="350"/>
            <ac:picMk id="6" creationId="{B74D1470-0861-D248-7FC8-1EDBD03D8E5C}"/>
          </ac:picMkLst>
        </pc:picChg>
      </pc:sldChg>
      <pc:sldChg chg="del">
        <pc:chgData name="Deimantė Spaičienė" userId="db5c6305-bff0-4931-b392-ce7123eaa545" providerId="ADAL" clId="{7018CDEC-6450-4005-BF04-653E8158475E}" dt="2024-09-13T09:39:41.065" v="292" actId="2696"/>
        <pc:sldMkLst>
          <pc:docMk/>
          <pc:sldMk cId="2749238807" sldId="3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lt-LT"/>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00449943757031E-2"/>
          <c:y val="4.9943782992459336E-2"/>
          <c:w val="0.92045683614600127"/>
          <c:h val="0.7636717082043788"/>
        </c:manualLayout>
      </c:layout>
      <c:barChart>
        <c:barDir val="bar"/>
        <c:grouping val="stacked"/>
        <c:varyColors val="0"/>
        <c:ser>
          <c:idx val="0"/>
          <c:order val="0"/>
          <c:tx>
            <c:strRef>
              <c:f>Lapas1!$B$1</c:f>
              <c:strCache>
                <c:ptCount val="1"/>
                <c:pt idx="0">
                  <c:v>Atmetimai (TF)</c:v>
                </c:pt>
              </c:strCache>
            </c:strRef>
          </c:tx>
          <c:spPr>
            <a:solidFill>
              <a:srgbClr val="8280E5"/>
            </a:solidFill>
            <a:ln>
              <a:noFill/>
            </a:ln>
            <a:effectLst/>
          </c:spPr>
          <c:invertIfNegative val="0"/>
          <c:dLbls>
            <c:dLbl>
              <c:idx val="0"/>
              <c:layout>
                <c:manualLayout>
                  <c:x val="0"/>
                  <c:y val="4.1873057325744782E-3"/>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302857"/>
                        </a:solidFill>
                        <a:latin typeface="Verdana" panose="020B0604030504040204" pitchFamily="34" charset="0"/>
                        <a:ea typeface="Verdana" panose="020B0604030504040204" pitchFamily="34" charset="0"/>
                        <a:cs typeface="+mn-cs"/>
                      </a:defRPr>
                    </a:pPr>
                    <a:fld id="{E13AE6D5-F329-4BC1-B31A-310060B3EC27}" type="VALUE">
                      <a:rPr lang="en-US" sz="1200" b="1">
                        <a:solidFill>
                          <a:srgbClr val="302757"/>
                        </a:solidFill>
                        <a:latin typeface="Verdana" panose="020B0604030504040204" pitchFamily="34" charset="0"/>
                        <a:ea typeface="Verdana" panose="020B0604030504040204" pitchFamily="34" charset="0"/>
                      </a:rPr>
                      <a:pPr>
                        <a:defRPr sz="1200" b="1">
                          <a:solidFill>
                            <a:srgbClr val="302857"/>
                          </a:solidFill>
                          <a:latin typeface="Verdana" panose="020B0604030504040204" pitchFamily="34" charset="0"/>
                          <a:ea typeface="Verdana" panose="020B0604030504040204" pitchFamily="34" charset="0"/>
                        </a:defRPr>
                      </a:pPr>
                      <a:t>[REIKŠMĖ]</a:t>
                    </a:fld>
                    <a:endParaRPr lang="lt-LT"/>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02857"/>
                      </a:solidFill>
                      <a:latin typeface="Verdana" panose="020B0604030504040204" pitchFamily="34" charset="0"/>
                      <a:ea typeface="Verdana" panose="020B0604030504040204" pitchFamily="34" charset="0"/>
                      <a:cs typeface="+mn-cs"/>
                    </a:defRPr>
                  </a:pPr>
                  <a:endParaRPr lang="lt-L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1E-4449-808F-382FB28F35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Lapas1!$A$2</c:f>
              <c:numCache>
                <c:formatCode>General</c:formatCode>
                <c:ptCount val="1"/>
              </c:numCache>
            </c:numRef>
          </c:cat>
          <c:val>
            <c:numRef>
              <c:f>Lapas1!$B$2</c:f>
              <c:numCache>
                <c:formatCode>General</c:formatCode>
                <c:ptCount val="1"/>
                <c:pt idx="0">
                  <c:v>6</c:v>
                </c:pt>
              </c:numCache>
            </c:numRef>
          </c:val>
          <c:extLst>
            <c:ext xmlns:c16="http://schemas.microsoft.com/office/drawing/2014/chart" uri="{C3380CC4-5D6E-409C-BE32-E72D297353CC}">
              <c16:uniqueId val="{00000001-0E1E-4449-808F-382FB28F3581}"/>
            </c:ext>
          </c:extLst>
        </c:ser>
        <c:ser>
          <c:idx val="1"/>
          <c:order val="1"/>
          <c:tx>
            <c:strRef>
              <c:f>Lapas1!$C$1</c:f>
              <c:strCache>
                <c:ptCount val="1"/>
                <c:pt idx="0">
                  <c:v>Atmetimai (NK)</c:v>
                </c:pt>
              </c:strCache>
            </c:strRef>
          </c:tx>
          <c:spPr>
            <a:solidFill>
              <a:schemeClr val="accent2"/>
            </a:solidFill>
            <a:ln>
              <a:noFill/>
            </a:ln>
            <a:effectLst/>
          </c:spPr>
          <c:invertIfNegative val="0"/>
          <c:dLbls>
            <c:dLbl>
              <c:idx val="0"/>
              <c:layout>
                <c:manualLayout>
                  <c:x val="-5.0793650793650794E-3"/>
                  <c:y val="5.7396710050100653E-3"/>
                </c:manualLayout>
              </c:layout>
              <c:tx>
                <c:rich>
                  <a:bodyPr/>
                  <a:lstStyle/>
                  <a:p>
                    <a:fld id="{0CC4707F-D21E-4B5B-BE38-C1FCEE8ED5E3}" type="VALUE">
                      <a:rPr lang="en-US">
                        <a:solidFill>
                          <a:srgbClr val="EDE630"/>
                        </a:solidFill>
                      </a:rPr>
                      <a:pPr/>
                      <a:t>[REIKŠMĖ]</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1E-4449-808F-382FB28F358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02857"/>
                    </a:solidFill>
                    <a:latin typeface="Verdana" panose="020B0604030504040204" pitchFamily="34" charset="0"/>
                    <a:ea typeface="Verdana" panose="020B06040305040402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Lapas1!$A$2</c:f>
              <c:numCache>
                <c:formatCode>General</c:formatCode>
                <c:ptCount val="1"/>
              </c:numCache>
            </c:numRef>
          </c:cat>
          <c:val>
            <c:numRef>
              <c:f>Lapas1!$C$2</c:f>
              <c:numCache>
                <c:formatCode>General</c:formatCode>
                <c:ptCount val="1"/>
                <c:pt idx="0">
                  <c:v>5</c:v>
                </c:pt>
              </c:numCache>
            </c:numRef>
          </c:val>
          <c:extLst>
            <c:ext xmlns:c16="http://schemas.microsoft.com/office/drawing/2014/chart" uri="{C3380CC4-5D6E-409C-BE32-E72D297353CC}">
              <c16:uniqueId val="{00000003-0E1E-4449-808F-382FB28F3581}"/>
            </c:ext>
          </c:extLst>
        </c:ser>
        <c:ser>
          <c:idx val="2"/>
          <c:order val="2"/>
          <c:tx>
            <c:strRef>
              <c:f>Lapas1!$D$1</c:f>
              <c:strCache>
                <c:ptCount val="1"/>
                <c:pt idx="0">
                  <c:v>Atsiimti PĮP</c:v>
                </c:pt>
              </c:strCache>
            </c:strRef>
          </c:tx>
          <c:spPr>
            <a:solidFill>
              <a:schemeClr val="accent3"/>
            </a:solidFill>
            <a:ln>
              <a:noFill/>
            </a:ln>
            <a:effectLst/>
          </c:spPr>
          <c:invertIfNegative val="0"/>
          <c:dLbls>
            <c:dLbl>
              <c:idx val="0"/>
              <c:layout>
                <c:manualLayout>
                  <c:x val="0"/>
                  <c:y val="4.50629461941325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A-4FBE-A913-DE474C1CCB9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DE630"/>
                    </a:solidFill>
                    <a:latin typeface="Verdana" panose="020B0604030504040204" pitchFamily="34" charset="0"/>
                    <a:ea typeface="Verdana" panose="020B06040305040402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Lapas1!$A$2</c:f>
              <c:numCache>
                <c:formatCode>General</c:formatCode>
                <c:ptCount val="1"/>
              </c:numCache>
            </c:numRef>
          </c:cat>
          <c:val>
            <c:numRef>
              <c:f>Lapas1!$D$2</c:f>
              <c:numCache>
                <c:formatCode>General</c:formatCode>
                <c:ptCount val="1"/>
                <c:pt idx="0">
                  <c:v>4</c:v>
                </c:pt>
              </c:numCache>
            </c:numRef>
          </c:val>
          <c:extLst>
            <c:ext xmlns:c16="http://schemas.microsoft.com/office/drawing/2014/chart" uri="{C3380CC4-5D6E-409C-BE32-E72D297353CC}">
              <c16:uniqueId val="{00000004-0E1E-4449-808F-382FB28F3581}"/>
            </c:ext>
          </c:extLst>
        </c:ser>
        <c:ser>
          <c:idx val="3"/>
          <c:order val="3"/>
          <c:tx>
            <c:strRef>
              <c:f>Lapas1!$E$1</c:f>
              <c:strCache>
                <c:ptCount val="1"/>
                <c:pt idx="0">
                  <c:v>Teigiamai įvertinti PĮP</c:v>
                </c:pt>
              </c:strCache>
            </c:strRef>
          </c:tx>
          <c:spPr>
            <a:solidFill>
              <a:schemeClr val="accent4"/>
            </a:solidFill>
            <a:ln>
              <a:noFill/>
            </a:ln>
            <a:effectLst/>
          </c:spPr>
          <c:invertIfNegative val="0"/>
          <c:dLbls>
            <c:dLbl>
              <c:idx val="0"/>
              <c:tx>
                <c:rich>
                  <a:bodyPr/>
                  <a:lstStyle/>
                  <a:p>
                    <a:fld id="{99E71F7B-80EA-4768-A635-839AAF759EA9}" type="VALUE">
                      <a:rPr lang="en-US" dirty="0">
                        <a:solidFill>
                          <a:srgbClr val="EDE630"/>
                        </a:solidFill>
                        <a:latin typeface="Verdana" panose="020B0604030504040204" pitchFamily="34" charset="0"/>
                        <a:ea typeface="Verdana" panose="020B0604030504040204" pitchFamily="34" charset="0"/>
                      </a:rPr>
                      <a:pPr/>
                      <a:t>[REIKŠMĖ]</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E1E-4449-808F-382FB28F358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EE730"/>
                    </a:solidFill>
                    <a:latin typeface="Verdana" panose="020B0604030504040204" pitchFamily="34" charset="0"/>
                    <a:ea typeface="Verdana" panose="020B0604030504040204" pitchFamily="34" charset="0"/>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Lapas1!$A$2</c:f>
              <c:numCache>
                <c:formatCode>General</c:formatCode>
                <c:ptCount val="1"/>
              </c:numCache>
            </c:numRef>
          </c:cat>
          <c:val>
            <c:numRef>
              <c:f>Lapas1!$E$2</c:f>
              <c:numCache>
                <c:formatCode>General</c:formatCode>
                <c:ptCount val="1"/>
                <c:pt idx="0">
                  <c:v>51</c:v>
                </c:pt>
              </c:numCache>
            </c:numRef>
          </c:val>
          <c:extLst>
            <c:ext xmlns:c16="http://schemas.microsoft.com/office/drawing/2014/chart" uri="{C3380CC4-5D6E-409C-BE32-E72D297353CC}">
              <c16:uniqueId val="{00000006-0E1E-4449-808F-382FB28F3581}"/>
            </c:ext>
          </c:extLst>
        </c:ser>
        <c:dLbls>
          <c:showLegendKey val="0"/>
          <c:showVal val="0"/>
          <c:showCatName val="0"/>
          <c:showSerName val="0"/>
          <c:showPercent val="0"/>
          <c:showBubbleSize val="0"/>
        </c:dLbls>
        <c:gapWidth val="145"/>
        <c:overlap val="100"/>
        <c:axId val="77292655"/>
        <c:axId val="77293071"/>
      </c:barChart>
      <c:catAx>
        <c:axId val="77292655"/>
        <c:scaling>
          <c:orientation val="minMax"/>
        </c:scaling>
        <c:delete val="0"/>
        <c:axPos val="l"/>
        <c:numFmt formatCode="General" sourceLinked="1"/>
        <c:majorTickMark val="none"/>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7293071"/>
        <c:crosses val="autoZero"/>
        <c:auto val="1"/>
        <c:lblAlgn val="ctr"/>
        <c:lblOffset val="100"/>
        <c:tickMarkSkip val="12"/>
        <c:noMultiLvlLbl val="0"/>
      </c:catAx>
      <c:valAx>
        <c:axId val="77293071"/>
        <c:scaling>
          <c:orientation val="minMax"/>
        </c:scaling>
        <c:delete val="0"/>
        <c:axPos val="b"/>
        <c:majorGridlines>
          <c:spPr>
            <a:ln w="0"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7729265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mn-ea"/>
                <a:cs typeface="+mn-cs"/>
              </a:defRPr>
            </a:pPr>
            <a:endParaRPr lang="lt-LT"/>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mn-ea"/>
                <a:cs typeface="+mn-cs"/>
              </a:defRPr>
            </a:pPr>
            <a:endParaRPr lang="lt-LT"/>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E7E6D-99A2-4E4E-B82E-A17E5535CAE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lt-LT"/>
        </a:p>
      </dgm:t>
    </dgm:pt>
    <dgm:pt modelId="{873CE585-B047-40C7-B11A-4F73FE294D66}">
      <dgm:prSet phldrT="[Tekstas]" custT="1"/>
      <dgm:spPr>
        <a:ln w="19050">
          <a:solidFill>
            <a:schemeClr val="accent1"/>
          </a:solidFill>
        </a:ln>
      </dgm:spPr>
      <dgm:t>
        <a:bodyPr/>
        <a:lstStyle/>
        <a:p>
          <a:r>
            <a:rPr lang="lt-LT" sz="1300" b="1" dirty="0">
              <a:solidFill>
                <a:srgbClr val="302857"/>
              </a:solidFill>
              <a:latin typeface="Verdana" panose="020B0604030504040204" pitchFamily="34" charset="0"/>
              <a:ea typeface="Verdana" panose="020B0604030504040204" pitchFamily="34" charset="0"/>
            </a:rPr>
            <a:t>Rezultatai </a:t>
          </a:r>
          <a:r>
            <a:rPr lang="lt-LT" sz="1300" b="0" dirty="0">
              <a:solidFill>
                <a:srgbClr val="302857"/>
              </a:solidFill>
              <a:latin typeface="Verdana" panose="020B0604030504040204" pitchFamily="34" charset="0"/>
              <a:ea typeface="Verdana" panose="020B0604030504040204" pitchFamily="34" charset="0"/>
            </a:rPr>
            <a:t>– projekto tikslas, uždaviniai, rodikliai </a:t>
          </a:r>
          <a:r>
            <a:rPr lang="lt-LT" sz="1300" b="1" dirty="0">
              <a:solidFill>
                <a:srgbClr val="302857"/>
              </a:solidFill>
              <a:latin typeface="Verdana" panose="020B0604030504040204" pitchFamily="34" charset="0"/>
              <a:ea typeface="Verdana" panose="020B0604030504040204" pitchFamily="34" charset="0"/>
            </a:rPr>
            <a:t>turi būti pasiekti.</a:t>
          </a:r>
          <a:endParaRPr lang="lt-LT" sz="1300" dirty="0">
            <a:solidFill>
              <a:srgbClr val="302857"/>
            </a:solidFill>
            <a:latin typeface="Verdana" panose="020B0604030504040204" pitchFamily="34" charset="0"/>
            <a:ea typeface="Verdana" panose="020B0604030504040204" pitchFamily="34" charset="0"/>
          </a:endParaRPr>
        </a:p>
      </dgm:t>
    </dgm:pt>
    <dgm:pt modelId="{86AC9086-1428-4058-A5D0-0F18CE8F6B8F}" type="parTrans" cxnId="{562AF375-3740-405C-A931-CB6AD7CFCDA2}">
      <dgm:prSet/>
      <dgm:spPr/>
      <dgm:t>
        <a:bodyPr/>
        <a:lstStyle/>
        <a:p>
          <a:endParaRPr lang="lt-LT" sz="1300">
            <a:solidFill>
              <a:srgbClr val="302857"/>
            </a:solidFill>
          </a:endParaRPr>
        </a:p>
      </dgm:t>
    </dgm:pt>
    <dgm:pt modelId="{EB0C1B80-1A86-4EF5-993A-10D354E1F418}" type="sibTrans" cxnId="{562AF375-3740-405C-A931-CB6AD7CFCDA2}">
      <dgm:prSet/>
      <dgm:spPr/>
      <dgm:t>
        <a:bodyPr/>
        <a:lstStyle/>
        <a:p>
          <a:endParaRPr lang="lt-LT" sz="1300">
            <a:solidFill>
              <a:srgbClr val="302857"/>
            </a:solidFill>
          </a:endParaRPr>
        </a:p>
      </dgm:t>
    </dgm:pt>
    <dgm:pt modelId="{A1E9C27D-5617-4CC6-8672-39833B85FF95}">
      <dgm:prSet custT="1"/>
      <dgm:spPr>
        <a:ln w="19050">
          <a:solidFill>
            <a:schemeClr val="accent1"/>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1300" dirty="0">
              <a:solidFill>
                <a:srgbClr val="302857"/>
              </a:solidFill>
              <a:latin typeface="Verdana" panose="020B0604030504040204" pitchFamily="34" charset="0"/>
              <a:ea typeface="Verdana" panose="020B0604030504040204" pitchFamily="34" charset="0"/>
              <a:cs typeface="Calibri"/>
            </a:rPr>
            <a:t>Projekto vykdytojas </a:t>
          </a:r>
          <a:r>
            <a:rPr lang="lt-LT" sz="1300" b="1" dirty="0">
              <a:solidFill>
                <a:srgbClr val="302857"/>
              </a:solidFill>
              <a:latin typeface="Verdana" panose="020B0604030504040204" pitchFamily="34" charset="0"/>
              <a:ea typeface="Verdana" panose="020B0604030504040204" pitchFamily="34" charset="0"/>
              <a:cs typeface="Calibri"/>
            </a:rPr>
            <a:t>privalo informuoti </a:t>
          </a:r>
          <a:r>
            <a:rPr lang="lt-LT" sz="1300" b="1" noProof="0" dirty="0">
              <a:solidFill>
                <a:srgbClr val="302857"/>
              </a:solidFill>
              <a:latin typeface="Verdana" panose="020B0604030504040204" pitchFamily="34" charset="0"/>
              <a:ea typeface="Verdana" panose="020B0604030504040204" pitchFamily="34" charset="0"/>
              <a:cs typeface="Calibri"/>
            </a:rPr>
            <a:t>Inovacijų</a:t>
          </a:r>
          <a:r>
            <a:rPr lang="en-US" sz="1300" b="1" dirty="0">
              <a:solidFill>
                <a:srgbClr val="302857"/>
              </a:solidFill>
              <a:latin typeface="Verdana" panose="020B0604030504040204" pitchFamily="34" charset="0"/>
              <a:ea typeface="Verdana" panose="020B0604030504040204" pitchFamily="34" charset="0"/>
              <a:cs typeface="Calibri"/>
            </a:rPr>
            <a:t> </a:t>
          </a:r>
          <a:r>
            <a:rPr lang="lt-LT" sz="1300" b="1" noProof="0" dirty="0">
              <a:solidFill>
                <a:srgbClr val="302857"/>
              </a:solidFill>
              <a:latin typeface="Verdana" panose="020B0604030504040204" pitchFamily="34" charset="0"/>
              <a:ea typeface="Verdana" panose="020B0604030504040204" pitchFamily="34" charset="0"/>
              <a:cs typeface="Calibri"/>
            </a:rPr>
            <a:t>agentūrą</a:t>
          </a:r>
          <a:r>
            <a:rPr lang="lt-LT" sz="1300" b="1" dirty="0">
              <a:solidFill>
                <a:srgbClr val="302857"/>
              </a:solidFill>
              <a:latin typeface="Verdana" panose="020B0604030504040204" pitchFamily="34" charset="0"/>
              <a:ea typeface="Verdana" panose="020B0604030504040204" pitchFamily="34" charset="0"/>
              <a:cs typeface="Calibri"/>
            </a:rPr>
            <a:t> apie įvykusius arba numatomus projekto ir projekto vykdytojo pasikeitimus</a:t>
          </a:r>
          <a:r>
            <a:rPr lang="en-US" sz="1300" b="1" dirty="0">
              <a:solidFill>
                <a:srgbClr val="302857"/>
              </a:solidFill>
              <a:latin typeface="Verdana" panose="020B0604030504040204" pitchFamily="34" charset="0"/>
              <a:ea typeface="Verdana" panose="020B0604030504040204" pitchFamily="34" charset="0"/>
              <a:cs typeface="Calibri"/>
            </a:rPr>
            <a:t>.</a:t>
          </a:r>
          <a:endParaRPr lang="en-US" sz="1300" b="1" dirty="0">
            <a:solidFill>
              <a:srgbClr val="302857"/>
            </a:solidFill>
            <a:latin typeface="Verdana" panose="020B0604030504040204" pitchFamily="34" charset="0"/>
            <a:ea typeface="Verdana" panose="020B0604030504040204" pitchFamily="34" charset="0"/>
          </a:endParaRPr>
        </a:p>
      </dgm:t>
    </dgm:pt>
    <dgm:pt modelId="{65E6AB3C-2C1D-4622-AC25-3E05053088F1}" type="parTrans" cxnId="{F4299DBF-C743-4067-BCF0-F2B781E50255}">
      <dgm:prSet/>
      <dgm:spPr/>
      <dgm:t>
        <a:bodyPr/>
        <a:lstStyle/>
        <a:p>
          <a:endParaRPr lang="lt-LT" sz="1300">
            <a:solidFill>
              <a:srgbClr val="302857"/>
            </a:solidFill>
          </a:endParaRPr>
        </a:p>
      </dgm:t>
    </dgm:pt>
    <dgm:pt modelId="{CB439EF9-A1F6-4FD0-AE87-FEEC2BCFA64E}" type="sibTrans" cxnId="{F4299DBF-C743-4067-BCF0-F2B781E50255}">
      <dgm:prSet/>
      <dgm:spPr/>
      <dgm:t>
        <a:bodyPr/>
        <a:lstStyle/>
        <a:p>
          <a:endParaRPr lang="lt-LT" sz="1300">
            <a:solidFill>
              <a:srgbClr val="302857"/>
            </a:solidFill>
          </a:endParaRPr>
        </a:p>
      </dgm:t>
    </dgm:pt>
    <dgm:pt modelId="{CD126A83-F662-43F3-A358-EE0A39A5A9BB}">
      <dgm:prSet custT="1"/>
      <dgm:spPr>
        <a:ln w="19050">
          <a:solidFill>
            <a:srgbClr val="EDE731"/>
          </a:solidFill>
        </a:ln>
      </dgm:spPr>
      <dgm:t>
        <a:bodyPr/>
        <a:lstStyle/>
        <a:p>
          <a:r>
            <a:rPr lang="lt-LT" sz="1300" b="1" dirty="0">
              <a:solidFill>
                <a:srgbClr val="302857"/>
              </a:solidFill>
              <a:latin typeface="Verdana" panose="020B0604030504040204" pitchFamily="34" charset="0"/>
              <a:ea typeface="Verdana" panose="020B0604030504040204" pitchFamily="34" charset="0"/>
            </a:rPr>
            <a:t>Biudžetas</a:t>
          </a:r>
          <a:r>
            <a:rPr lang="lt-LT" sz="1300" dirty="0">
              <a:solidFill>
                <a:srgbClr val="302857"/>
              </a:solidFill>
              <a:latin typeface="Verdana" panose="020B0604030504040204" pitchFamily="34" charset="0"/>
              <a:ea typeface="Verdana" panose="020B0604030504040204" pitchFamily="34" charset="0"/>
            </a:rPr>
            <a:t> – tinkamų finansuoti išlaidų suma ir finansuojamoji dalis. Projekto vykdytojas (partneris) įsipareigoja apmokėti visas tinkamumo finansuoti reikalavimų neatitinkančias ir projekto biudžetą viršijančias projekto išlaidas.</a:t>
          </a:r>
          <a:endParaRPr lang="en-US" sz="1300" dirty="0">
            <a:solidFill>
              <a:srgbClr val="302857"/>
            </a:solidFill>
            <a:latin typeface="Verdana" panose="020B0604030504040204" pitchFamily="34" charset="0"/>
            <a:ea typeface="Verdana" panose="020B0604030504040204" pitchFamily="34" charset="0"/>
          </a:endParaRPr>
        </a:p>
      </dgm:t>
    </dgm:pt>
    <dgm:pt modelId="{19F9E789-A938-4CF6-94FD-104A07F9E664}" type="parTrans" cxnId="{31172545-F335-4075-ADDB-B4BBC602B0ED}">
      <dgm:prSet/>
      <dgm:spPr/>
      <dgm:t>
        <a:bodyPr/>
        <a:lstStyle/>
        <a:p>
          <a:endParaRPr lang="en-US" sz="1300">
            <a:solidFill>
              <a:srgbClr val="302857"/>
            </a:solidFill>
          </a:endParaRPr>
        </a:p>
      </dgm:t>
    </dgm:pt>
    <dgm:pt modelId="{A131E02F-7DBA-4360-A401-76780A488680}" type="sibTrans" cxnId="{31172545-F335-4075-ADDB-B4BBC602B0ED}">
      <dgm:prSet/>
      <dgm:spPr/>
      <dgm:t>
        <a:bodyPr/>
        <a:lstStyle/>
        <a:p>
          <a:endParaRPr lang="en-US" sz="1300">
            <a:solidFill>
              <a:srgbClr val="302857"/>
            </a:solidFill>
          </a:endParaRPr>
        </a:p>
      </dgm:t>
    </dgm:pt>
    <dgm:pt modelId="{76CBF20B-079D-42D4-8973-23A43E6E467A}">
      <dgm:prSet custT="1"/>
      <dgm:spPr>
        <a:ln w="19050">
          <a:solidFill>
            <a:srgbClr val="EDE731"/>
          </a:solidFill>
        </a:ln>
      </dgm:spPr>
      <dgm:t>
        <a:bodyPr/>
        <a:lstStyle/>
        <a:p>
          <a:pPr algn="l"/>
          <a:r>
            <a:rPr lang="lt-LT" sz="1300" b="0" i="0" u="none" dirty="0">
              <a:solidFill>
                <a:srgbClr val="302857"/>
              </a:solidFill>
              <a:latin typeface="Verdana" panose="020B0604030504040204" pitchFamily="34" charset="0"/>
              <a:ea typeface="Verdana" panose="020B0604030504040204" pitchFamily="34" charset="0"/>
            </a:rPr>
            <a:t>Projekto vykdytojas įsipareigoja </a:t>
          </a:r>
          <a:r>
            <a:rPr lang="lt-LT" sz="1300" b="1" i="0" u="none" dirty="0">
              <a:solidFill>
                <a:srgbClr val="302857"/>
              </a:solidFill>
              <a:latin typeface="Verdana" panose="020B0604030504040204" pitchFamily="34" charset="0"/>
              <a:ea typeface="Verdana" panose="020B0604030504040204" pitchFamily="34" charset="0"/>
            </a:rPr>
            <a:t>gauti ir kartu su galutine VA </a:t>
          </a:r>
          <a:r>
            <a:rPr lang="lt-LT" sz="1300" b="0" i="0" u="none" dirty="0">
              <a:solidFill>
                <a:srgbClr val="302857"/>
              </a:solidFill>
              <a:latin typeface="Verdana" panose="020B0604030504040204" pitchFamily="34" charset="0"/>
              <a:ea typeface="Verdana" panose="020B0604030504040204" pitchFamily="34" charset="0"/>
            </a:rPr>
            <a:t>Inovacijų agentūrai </a:t>
          </a:r>
          <a:r>
            <a:rPr lang="lt-LT" sz="1300" b="1" i="0" u="none" dirty="0">
              <a:solidFill>
                <a:srgbClr val="302857"/>
              </a:solidFill>
              <a:latin typeface="Verdana" panose="020B0604030504040204" pitchFamily="34" charset="0"/>
              <a:ea typeface="Verdana" panose="020B0604030504040204" pitchFamily="34" charset="0"/>
            </a:rPr>
            <a:t>pateikti dokumentus įrodančius apie pakeistos įrangos utilizavimą, pardavimą ar kt. </a:t>
          </a:r>
          <a:r>
            <a:rPr lang="lt-LT" sz="1300" b="0" i="0" u="none" dirty="0">
              <a:solidFill>
                <a:srgbClr val="302857"/>
              </a:solidFill>
              <a:latin typeface="Verdana" panose="020B0604030504040204" pitchFamily="34" charset="0"/>
              <a:ea typeface="Verdana" panose="020B0604030504040204" pitchFamily="34" charset="0"/>
            </a:rPr>
            <a:t>įrangos nebenaudojimą pagrindžiantį dokumentą (išskyrus atvejus, kai įranga yra atnaujinama).</a:t>
          </a:r>
        </a:p>
      </dgm:t>
    </dgm:pt>
    <dgm:pt modelId="{E271FA71-9745-4B63-90EC-43F3E096F5E7}" type="parTrans" cxnId="{830DE1D4-D221-44B8-A8B2-67AA2F33EA33}">
      <dgm:prSet/>
      <dgm:spPr/>
      <dgm:t>
        <a:bodyPr/>
        <a:lstStyle/>
        <a:p>
          <a:endParaRPr lang="en-US" sz="1300">
            <a:solidFill>
              <a:srgbClr val="302857"/>
            </a:solidFill>
          </a:endParaRPr>
        </a:p>
      </dgm:t>
    </dgm:pt>
    <dgm:pt modelId="{B0E8194B-14C5-43FE-9F34-F00761530FEC}" type="sibTrans" cxnId="{830DE1D4-D221-44B8-A8B2-67AA2F33EA33}">
      <dgm:prSet/>
      <dgm:spPr/>
      <dgm:t>
        <a:bodyPr/>
        <a:lstStyle/>
        <a:p>
          <a:endParaRPr lang="en-US" sz="1300">
            <a:solidFill>
              <a:srgbClr val="302857"/>
            </a:solidFill>
          </a:endParaRPr>
        </a:p>
      </dgm:t>
    </dgm:pt>
    <dgm:pt modelId="{F2B002A7-66ED-4719-84E6-FC2717EBCF04}">
      <dgm:prSet custT="1"/>
      <dgm:spPr>
        <a:ln w="19050">
          <a:solidFill>
            <a:srgbClr val="EDE731"/>
          </a:solidFill>
        </a:ln>
      </dgm:spPr>
      <dgm:t>
        <a:bodyPr/>
        <a:lstStyle/>
        <a:p>
          <a:r>
            <a:rPr lang="lt-LT" sz="1300" b="0" dirty="0">
              <a:solidFill>
                <a:srgbClr val="302857"/>
              </a:solidFill>
              <a:latin typeface="Verdana" panose="020B0604030504040204" pitchFamily="34" charset="0"/>
              <a:ea typeface="Verdana" panose="020B0604030504040204" pitchFamily="34" charset="0"/>
            </a:rPr>
            <a:t>Projekto metu </a:t>
          </a:r>
          <a:r>
            <a:rPr lang="lt-LT" sz="1300" b="1" dirty="0">
              <a:solidFill>
                <a:srgbClr val="302857"/>
              </a:solidFill>
              <a:latin typeface="Verdana" panose="020B0604030504040204" pitchFamily="34" charset="0"/>
              <a:ea typeface="Verdana" panose="020B0604030504040204" pitchFamily="34" charset="0"/>
            </a:rPr>
            <a:t>įsigytas turtas turi būti </a:t>
          </a:r>
          <a:r>
            <a:rPr lang="lt-LT" sz="1300" b="1" u="sng" dirty="0">
              <a:solidFill>
                <a:srgbClr val="302857"/>
              </a:solidFill>
              <a:latin typeface="Verdana" panose="020B0604030504040204" pitchFamily="34" charset="0"/>
              <a:ea typeface="Verdana" panose="020B0604030504040204" pitchFamily="34" charset="0"/>
            </a:rPr>
            <a:t>apdraustas ir priklausyti projekto vykdytojui </a:t>
          </a:r>
          <a:r>
            <a:rPr lang="lt-LT" sz="1300" b="0" dirty="0">
              <a:solidFill>
                <a:srgbClr val="302857"/>
              </a:solidFill>
              <a:latin typeface="Verdana" panose="020B0604030504040204" pitchFamily="34" charset="0"/>
              <a:ea typeface="Verdana" panose="020B0604030504040204" pitchFamily="34" charset="0"/>
            </a:rPr>
            <a:t>ir naudojamas jo veikloje ne trumpiau nei 3 metus (didelių įmonių atveju – 5 metus) po projekto finansavimo pabaigos. </a:t>
          </a:r>
        </a:p>
      </dgm:t>
    </dgm:pt>
    <dgm:pt modelId="{0A68AD9B-18C8-48C2-A6E2-F14034A31D93}" type="parTrans" cxnId="{BD0D4137-7BA0-445C-9D81-54E01B0B0141}">
      <dgm:prSet/>
      <dgm:spPr/>
      <dgm:t>
        <a:bodyPr/>
        <a:lstStyle/>
        <a:p>
          <a:endParaRPr lang="lt-LT"/>
        </a:p>
      </dgm:t>
    </dgm:pt>
    <dgm:pt modelId="{B4BE78FE-BB4D-4DB0-AD4F-006BBA004803}" type="sibTrans" cxnId="{BD0D4137-7BA0-445C-9D81-54E01B0B0141}">
      <dgm:prSet/>
      <dgm:spPr/>
      <dgm:t>
        <a:bodyPr/>
        <a:lstStyle/>
        <a:p>
          <a:endParaRPr lang="lt-LT"/>
        </a:p>
      </dgm:t>
    </dgm:pt>
    <dgm:pt modelId="{2D43A4DF-8F92-4DC6-8824-F2200881CB85}" type="pres">
      <dgm:prSet presAssocID="{D90E7E6D-99A2-4E4E-B82E-A17E5535CAEC}" presName="Name0" presStyleCnt="0">
        <dgm:presLayoutVars>
          <dgm:chMax val="7"/>
          <dgm:chPref val="7"/>
          <dgm:dir/>
        </dgm:presLayoutVars>
      </dgm:prSet>
      <dgm:spPr/>
    </dgm:pt>
    <dgm:pt modelId="{CA945EB1-F8C2-4862-B4BF-8345B1DD0814}" type="pres">
      <dgm:prSet presAssocID="{D90E7E6D-99A2-4E4E-B82E-A17E5535CAEC}" presName="Name1" presStyleCnt="0"/>
      <dgm:spPr/>
    </dgm:pt>
    <dgm:pt modelId="{D6728985-AB1B-4E48-BBB2-08EACD82D752}" type="pres">
      <dgm:prSet presAssocID="{D90E7E6D-99A2-4E4E-B82E-A17E5535CAEC}" presName="cycle" presStyleCnt="0"/>
      <dgm:spPr/>
    </dgm:pt>
    <dgm:pt modelId="{E4F82417-1E5A-46A2-A0E2-4E2DF5DCF3D4}" type="pres">
      <dgm:prSet presAssocID="{D90E7E6D-99A2-4E4E-B82E-A17E5535CAEC}" presName="srcNode" presStyleLbl="node1" presStyleIdx="0" presStyleCnt="5"/>
      <dgm:spPr/>
    </dgm:pt>
    <dgm:pt modelId="{CFD5E347-8C97-48DE-9728-0CE4D701124F}" type="pres">
      <dgm:prSet presAssocID="{D90E7E6D-99A2-4E4E-B82E-A17E5535CAEC}" presName="conn" presStyleLbl="parChTrans1D2" presStyleIdx="0" presStyleCnt="1"/>
      <dgm:spPr/>
    </dgm:pt>
    <dgm:pt modelId="{F273D4DB-DB02-4740-8EBE-46191D38C6A0}" type="pres">
      <dgm:prSet presAssocID="{D90E7E6D-99A2-4E4E-B82E-A17E5535CAEC}" presName="extraNode" presStyleLbl="node1" presStyleIdx="0" presStyleCnt="5"/>
      <dgm:spPr/>
    </dgm:pt>
    <dgm:pt modelId="{1D1FF921-0056-4C25-9D73-000088FEB3E7}" type="pres">
      <dgm:prSet presAssocID="{D90E7E6D-99A2-4E4E-B82E-A17E5535CAEC}" presName="dstNode" presStyleLbl="node1" presStyleIdx="0" presStyleCnt="5"/>
      <dgm:spPr/>
    </dgm:pt>
    <dgm:pt modelId="{18ED5628-DABC-4882-B6FB-04D25A57FE7F}" type="pres">
      <dgm:prSet presAssocID="{873CE585-B047-40C7-B11A-4F73FE294D66}" presName="text_1" presStyleLbl="node1" presStyleIdx="0" presStyleCnt="5">
        <dgm:presLayoutVars>
          <dgm:bulletEnabled val="1"/>
        </dgm:presLayoutVars>
      </dgm:prSet>
      <dgm:spPr/>
    </dgm:pt>
    <dgm:pt modelId="{45FF61CC-206F-4747-A801-B5C5690A871D}" type="pres">
      <dgm:prSet presAssocID="{873CE585-B047-40C7-B11A-4F73FE294D66}" presName="accent_1" presStyleCnt="0"/>
      <dgm:spPr/>
    </dgm:pt>
    <dgm:pt modelId="{BE951E55-99F8-4860-880F-7F8C39A81F97}" type="pres">
      <dgm:prSet presAssocID="{873CE585-B047-40C7-B11A-4F73FE294D66}" presName="accentRepeatNode" presStyleLbl="solidFgAcc1" presStyleIdx="0" presStyleCnt="5"/>
      <dgm:spPr>
        <a:pattFill prst="pct5">
          <a:fgClr>
            <a:schemeClr val="lt1">
              <a:hueOff val="0"/>
              <a:satOff val="0"/>
              <a:lumOff val="0"/>
            </a:schemeClr>
          </a:fgClr>
          <a:bgClr>
            <a:schemeClr val="bg1"/>
          </a:bgClr>
        </a:pattFill>
      </dgm:spPr>
    </dgm:pt>
    <dgm:pt modelId="{8BF55AC3-6BF9-4DE6-87FD-8637ABE91641}" type="pres">
      <dgm:prSet presAssocID="{CD126A83-F662-43F3-A358-EE0A39A5A9BB}" presName="text_2" presStyleLbl="node1" presStyleIdx="1" presStyleCnt="5">
        <dgm:presLayoutVars>
          <dgm:bulletEnabled val="1"/>
        </dgm:presLayoutVars>
      </dgm:prSet>
      <dgm:spPr/>
    </dgm:pt>
    <dgm:pt modelId="{AB67CBBE-C78E-450F-B97B-A6EBD2A4A2C3}" type="pres">
      <dgm:prSet presAssocID="{CD126A83-F662-43F3-A358-EE0A39A5A9BB}" presName="accent_2" presStyleCnt="0"/>
      <dgm:spPr/>
    </dgm:pt>
    <dgm:pt modelId="{94DED653-36DD-4B92-97B7-ACEF95FF1312}" type="pres">
      <dgm:prSet presAssocID="{CD126A83-F662-43F3-A358-EE0A39A5A9BB}" presName="accentRepeatNode" presStyleLbl="solidFgAcc1" presStyleIdx="1" presStyleCnt="5"/>
      <dgm:spPr/>
    </dgm:pt>
    <dgm:pt modelId="{0717FC67-EEE4-48F9-9AD8-61A57E0D1E93}" type="pres">
      <dgm:prSet presAssocID="{F2B002A7-66ED-4719-84E6-FC2717EBCF04}" presName="text_3" presStyleLbl="node1" presStyleIdx="2" presStyleCnt="5">
        <dgm:presLayoutVars>
          <dgm:bulletEnabled val="1"/>
        </dgm:presLayoutVars>
      </dgm:prSet>
      <dgm:spPr/>
    </dgm:pt>
    <dgm:pt modelId="{5E4CFB5B-3398-4FB1-ACE0-2463DEB1BE81}" type="pres">
      <dgm:prSet presAssocID="{F2B002A7-66ED-4719-84E6-FC2717EBCF04}" presName="accent_3" presStyleCnt="0"/>
      <dgm:spPr/>
    </dgm:pt>
    <dgm:pt modelId="{B244202C-4CFB-4E84-8F2A-33A2FFDE7461}" type="pres">
      <dgm:prSet presAssocID="{F2B002A7-66ED-4719-84E6-FC2717EBCF04}" presName="accentRepeatNode" presStyleLbl="solidFgAcc1" presStyleIdx="2" presStyleCnt="5"/>
      <dgm:spPr/>
    </dgm:pt>
    <dgm:pt modelId="{DCBC624C-8CE0-4879-98FF-558E48E51C8B}" type="pres">
      <dgm:prSet presAssocID="{76CBF20B-079D-42D4-8973-23A43E6E467A}" presName="text_4" presStyleLbl="node1" presStyleIdx="3" presStyleCnt="5">
        <dgm:presLayoutVars>
          <dgm:bulletEnabled val="1"/>
        </dgm:presLayoutVars>
      </dgm:prSet>
      <dgm:spPr/>
    </dgm:pt>
    <dgm:pt modelId="{00D1F651-10B0-4D61-A98A-B678D8CA510B}" type="pres">
      <dgm:prSet presAssocID="{76CBF20B-079D-42D4-8973-23A43E6E467A}" presName="accent_4" presStyleCnt="0"/>
      <dgm:spPr/>
    </dgm:pt>
    <dgm:pt modelId="{D8DE1C0E-EBF2-4093-90C9-B1945CD783B2}" type="pres">
      <dgm:prSet presAssocID="{76CBF20B-079D-42D4-8973-23A43E6E467A}" presName="accentRepeatNode" presStyleLbl="solidFgAcc1" presStyleIdx="3" presStyleCnt="5"/>
      <dgm:spPr/>
    </dgm:pt>
    <dgm:pt modelId="{7753F2BC-CBA9-4F38-932C-FC96545474EF}" type="pres">
      <dgm:prSet presAssocID="{A1E9C27D-5617-4CC6-8672-39833B85FF95}" presName="text_5" presStyleLbl="node1" presStyleIdx="4" presStyleCnt="5">
        <dgm:presLayoutVars>
          <dgm:bulletEnabled val="1"/>
        </dgm:presLayoutVars>
      </dgm:prSet>
      <dgm:spPr/>
    </dgm:pt>
    <dgm:pt modelId="{B0C8442B-411E-47EC-9B71-EE97BB4E8011}" type="pres">
      <dgm:prSet presAssocID="{A1E9C27D-5617-4CC6-8672-39833B85FF95}" presName="accent_5" presStyleCnt="0"/>
      <dgm:spPr/>
    </dgm:pt>
    <dgm:pt modelId="{2ED64CCC-5A3A-42CF-B113-F90A53EA8926}" type="pres">
      <dgm:prSet presAssocID="{A1E9C27D-5617-4CC6-8672-39833B85FF95}" presName="accentRepeatNode" presStyleLbl="solidFgAcc1" presStyleIdx="4" presStyleCnt="5"/>
      <dgm:spPr>
        <a:solidFill>
          <a:schemeClr val="lt1">
            <a:hueOff val="0"/>
            <a:satOff val="0"/>
            <a:lumOff val="0"/>
          </a:schemeClr>
        </a:solidFill>
      </dgm:spPr>
    </dgm:pt>
  </dgm:ptLst>
  <dgm:cxnLst>
    <dgm:cxn modelId="{62938304-2720-4220-93AD-05293A71A595}" type="presOf" srcId="{D90E7E6D-99A2-4E4E-B82E-A17E5535CAEC}" destId="{2D43A4DF-8F92-4DC6-8824-F2200881CB85}" srcOrd="0" destOrd="0" presId="urn:microsoft.com/office/officeart/2008/layout/VerticalCurvedList"/>
    <dgm:cxn modelId="{BD0D4137-7BA0-445C-9D81-54E01B0B0141}" srcId="{D90E7E6D-99A2-4E4E-B82E-A17E5535CAEC}" destId="{F2B002A7-66ED-4719-84E6-FC2717EBCF04}" srcOrd="2" destOrd="0" parTransId="{0A68AD9B-18C8-48C2-A6E2-F14034A31D93}" sibTransId="{B4BE78FE-BB4D-4DB0-AD4F-006BBA004803}"/>
    <dgm:cxn modelId="{8726A55E-A162-481E-A535-5694BBC60E9C}" type="presOf" srcId="{76CBF20B-079D-42D4-8973-23A43E6E467A}" destId="{DCBC624C-8CE0-4879-98FF-558E48E51C8B}" srcOrd="0" destOrd="0" presId="urn:microsoft.com/office/officeart/2008/layout/VerticalCurvedList"/>
    <dgm:cxn modelId="{31172545-F335-4075-ADDB-B4BBC602B0ED}" srcId="{D90E7E6D-99A2-4E4E-B82E-A17E5535CAEC}" destId="{CD126A83-F662-43F3-A358-EE0A39A5A9BB}" srcOrd="1" destOrd="0" parTransId="{19F9E789-A938-4CF6-94FD-104A07F9E664}" sibTransId="{A131E02F-7DBA-4360-A401-76780A488680}"/>
    <dgm:cxn modelId="{3FA2D753-0F9A-440B-97A7-A5B1B51F1D7A}" type="presOf" srcId="{F2B002A7-66ED-4719-84E6-FC2717EBCF04}" destId="{0717FC67-EEE4-48F9-9AD8-61A57E0D1E93}" srcOrd="0" destOrd="0" presId="urn:microsoft.com/office/officeart/2008/layout/VerticalCurvedList"/>
    <dgm:cxn modelId="{562AF375-3740-405C-A931-CB6AD7CFCDA2}" srcId="{D90E7E6D-99A2-4E4E-B82E-A17E5535CAEC}" destId="{873CE585-B047-40C7-B11A-4F73FE294D66}" srcOrd="0" destOrd="0" parTransId="{86AC9086-1428-4058-A5D0-0F18CE8F6B8F}" sibTransId="{EB0C1B80-1A86-4EF5-993A-10D354E1F418}"/>
    <dgm:cxn modelId="{FCEA3F98-B0AF-4EFB-AF6F-058EE2E3A73A}" type="presOf" srcId="{EB0C1B80-1A86-4EF5-993A-10D354E1F418}" destId="{CFD5E347-8C97-48DE-9728-0CE4D701124F}" srcOrd="0" destOrd="0" presId="urn:microsoft.com/office/officeart/2008/layout/VerticalCurvedList"/>
    <dgm:cxn modelId="{D85CECB4-BE54-4875-AF22-6E7552B7516F}" type="presOf" srcId="{A1E9C27D-5617-4CC6-8672-39833B85FF95}" destId="{7753F2BC-CBA9-4F38-932C-FC96545474EF}" srcOrd="0" destOrd="0" presId="urn:microsoft.com/office/officeart/2008/layout/VerticalCurvedList"/>
    <dgm:cxn modelId="{F4299DBF-C743-4067-BCF0-F2B781E50255}" srcId="{D90E7E6D-99A2-4E4E-B82E-A17E5535CAEC}" destId="{A1E9C27D-5617-4CC6-8672-39833B85FF95}" srcOrd="4" destOrd="0" parTransId="{65E6AB3C-2C1D-4622-AC25-3E05053088F1}" sibTransId="{CB439EF9-A1F6-4FD0-AE87-FEEC2BCFA64E}"/>
    <dgm:cxn modelId="{830DE1D4-D221-44B8-A8B2-67AA2F33EA33}" srcId="{D90E7E6D-99A2-4E4E-B82E-A17E5535CAEC}" destId="{76CBF20B-079D-42D4-8973-23A43E6E467A}" srcOrd="3" destOrd="0" parTransId="{E271FA71-9745-4B63-90EC-43F3E096F5E7}" sibTransId="{B0E8194B-14C5-43FE-9F34-F00761530FEC}"/>
    <dgm:cxn modelId="{C56221DF-9581-4D43-9859-B24E8FC3082D}" type="presOf" srcId="{873CE585-B047-40C7-B11A-4F73FE294D66}" destId="{18ED5628-DABC-4882-B6FB-04D25A57FE7F}" srcOrd="0" destOrd="0" presId="urn:microsoft.com/office/officeart/2008/layout/VerticalCurvedList"/>
    <dgm:cxn modelId="{F2D671F6-E292-4BF5-8856-2F0185C7709A}" type="presOf" srcId="{CD126A83-F662-43F3-A358-EE0A39A5A9BB}" destId="{8BF55AC3-6BF9-4DE6-87FD-8637ABE91641}" srcOrd="0" destOrd="0" presId="urn:microsoft.com/office/officeart/2008/layout/VerticalCurvedList"/>
    <dgm:cxn modelId="{C9F761EA-41BF-4CF0-AE8A-6C00BB45A891}" type="presParOf" srcId="{2D43A4DF-8F92-4DC6-8824-F2200881CB85}" destId="{CA945EB1-F8C2-4862-B4BF-8345B1DD0814}" srcOrd="0" destOrd="0" presId="urn:microsoft.com/office/officeart/2008/layout/VerticalCurvedList"/>
    <dgm:cxn modelId="{1B3BFE69-0DFD-4CA9-AB4F-78CFBD1B657E}" type="presParOf" srcId="{CA945EB1-F8C2-4862-B4BF-8345B1DD0814}" destId="{D6728985-AB1B-4E48-BBB2-08EACD82D752}" srcOrd="0" destOrd="0" presId="urn:microsoft.com/office/officeart/2008/layout/VerticalCurvedList"/>
    <dgm:cxn modelId="{5C8735E9-C893-4C94-991C-91FCBCF7405C}" type="presParOf" srcId="{D6728985-AB1B-4E48-BBB2-08EACD82D752}" destId="{E4F82417-1E5A-46A2-A0E2-4E2DF5DCF3D4}" srcOrd="0" destOrd="0" presId="urn:microsoft.com/office/officeart/2008/layout/VerticalCurvedList"/>
    <dgm:cxn modelId="{7B594E2A-7950-4BF5-803F-6B04ABB95EEF}" type="presParOf" srcId="{D6728985-AB1B-4E48-BBB2-08EACD82D752}" destId="{CFD5E347-8C97-48DE-9728-0CE4D701124F}" srcOrd="1" destOrd="0" presId="urn:microsoft.com/office/officeart/2008/layout/VerticalCurvedList"/>
    <dgm:cxn modelId="{4698D057-E6D1-4F4A-830B-20CC1274044B}" type="presParOf" srcId="{D6728985-AB1B-4E48-BBB2-08EACD82D752}" destId="{F273D4DB-DB02-4740-8EBE-46191D38C6A0}" srcOrd="2" destOrd="0" presId="urn:microsoft.com/office/officeart/2008/layout/VerticalCurvedList"/>
    <dgm:cxn modelId="{55FB52CB-755E-47E2-8559-5727ECC2F0AB}" type="presParOf" srcId="{D6728985-AB1B-4E48-BBB2-08EACD82D752}" destId="{1D1FF921-0056-4C25-9D73-000088FEB3E7}" srcOrd="3" destOrd="0" presId="urn:microsoft.com/office/officeart/2008/layout/VerticalCurvedList"/>
    <dgm:cxn modelId="{E0E77DB9-D16A-45E3-8F46-27D5D9620AE0}" type="presParOf" srcId="{CA945EB1-F8C2-4862-B4BF-8345B1DD0814}" destId="{18ED5628-DABC-4882-B6FB-04D25A57FE7F}" srcOrd="1" destOrd="0" presId="urn:microsoft.com/office/officeart/2008/layout/VerticalCurvedList"/>
    <dgm:cxn modelId="{2396B99D-741C-4F0F-BF71-880BA20E55BA}" type="presParOf" srcId="{CA945EB1-F8C2-4862-B4BF-8345B1DD0814}" destId="{45FF61CC-206F-4747-A801-B5C5690A871D}" srcOrd="2" destOrd="0" presId="urn:microsoft.com/office/officeart/2008/layout/VerticalCurvedList"/>
    <dgm:cxn modelId="{E7E16B1A-F3A9-48A2-9DA2-32084E5846C9}" type="presParOf" srcId="{45FF61CC-206F-4747-A801-B5C5690A871D}" destId="{BE951E55-99F8-4860-880F-7F8C39A81F97}" srcOrd="0" destOrd="0" presId="urn:microsoft.com/office/officeart/2008/layout/VerticalCurvedList"/>
    <dgm:cxn modelId="{06663F95-3445-48F7-BE9A-FCDA989FB747}" type="presParOf" srcId="{CA945EB1-F8C2-4862-B4BF-8345B1DD0814}" destId="{8BF55AC3-6BF9-4DE6-87FD-8637ABE91641}" srcOrd="3" destOrd="0" presId="urn:microsoft.com/office/officeart/2008/layout/VerticalCurvedList"/>
    <dgm:cxn modelId="{D46491C4-D28F-4326-9A5C-395D457C8FB3}" type="presParOf" srcId="{CA945EB1-F8C2-4862-B4BF-8345B1DD0814}" destId="{AB67CBBE-C78E-450F-B97B-A6EBD2A4A2C3}" srcOrd="4" destOrd="0" presId="urn:microsoft.com/office/officeart/2008/layout/VerticalCurvedList"/>
    <dgm:cxn modelId="{451C2740-750F-4208-B53F-2BCCD65F8D71}" type="presParOf" srcId="{AB67CBBE-C78E-450F-B97B-A6EBD2A4A2C3}" destId="{94DED653-36DD-4B92-97B7-ACEF95FF1312}" srcOrd="0" destOrd="0" presId="urn:microsoft.com/office/officeart/2008/layout/VerticalCurvedList"/>
    <dgm:cxn modelId="{CEF4F25E-DFCF-4DBF-AE2C-549DD2CE64FE}" type="presParOf" srcId="{CA945EB1-F8C2-4862-B4BF-8345B1DD0814}" destId="{0717FC67-EEE4-48F9-9AD8-61A57E0D1E93}" srcOrd="5" destOrd="0" presId="urn:microsoft.com/office/officeart/2008/layout/VerticalCurvedList"/>
    <dgm:cxn modelId="{0F9058DE-FC98-4FC3-A1B1-C783E099E010}" type="presParOf" srcId="{CA945EB1-F8C2-4862-B4BF-8345B1DD0814}" destId="{5E4CFB5B-3398-4FB1-ACE0-2463DEB1BE81}" srcOrd="6" destOrd="0" presId="urn:microsoft.com/office/officeart/2008/layout/VerticalCurvedList"/>
    <dgm:cxn modelId="{39BD2EC5-3FEB-43BB-8254-A17FC718C4EF}" type="presParOf" srcId="{5E4CFB5B-3398-4FB1-ACE0-2463DEB1BE81}" destId="{B244202C-4CFB-4E84-8F2A-33A2FFDE7461}" srcOrd="0" destOrd="0" presId="urn:microsoft.com/office/officeart/2008/layout/VerticalCurvedList"/>
    <dgm:cxn modelId="{797A945C-F986-4513-8190-36B0440CB1AC}" type="presParOf" srcId="{CA945EB1-F8C2-4862-B4BF-8345B1DD0814}" destId="{DCBC624C-8CE0-4879-98FF-558E48E51C8B}" srcOrd="7" destOrd="0" presId="urn:microsoft.com/office/officeart/2008/layout/VerticalCurvedList"/>
    <dgm:cxn modelId="{3B902DBA-9253-49C8-82A5-AE559A81A605}" type="presParOf" srcId="{CA945EB1-F8C2-4862-B4BF-8345B1DD0814}" destId="{00D1F651-10B0-4D61-A98A-B678D8CA510B}" srcOrd="8" destOrd="0" presId="urn:microsoft.com/office/officeart/2008/layout/VerticalCurvedList"/>
    <dgm:cxn modelId="{F4E05FA8-16A7-499C-B686-F2FA65630862}" type="presParOf" srcId="{00D1F651-10B0-4D61-A98A-B678D8CA510B}" destId="{D8DE1C0E-EBF2-4093-90C9-B1945CD783B2}" srcOrd="0" destOrd="0" presId="urn:microsoft.com/office/officeart/2008/layout/VerticalCurvedList"/>
    <dgm:cxn modelId="{CE49893F-3EED-494C-87B8-CE3AF0C496A7}" type="presParOf" srcId="{CA945EB1-F8C2-4862-B4BF-8345B1DD0814}" destId="{7753F2BC-CBA9-4F38-932C-FC96545474EF}" srcOrd="9" destOrd="0" presId="urn:microsoft.com/office/officeart/2008/layout/VerticalCurvedList"/>
    <dgm:cxn modelId="{4834B3E1-41F6-4376-B346-B4D077EE11C7}" type="presParOf" srcId="{CA945EB1-F8C2-4862-B4BF-8345B1DD0814}" destId="{B0C8442B-411E-47EC-9B71-EE97BB4E8011}" srcOrd="10" destOrd="0" presId="urn:microsoft.com/office/officeart/2008/layout/VerticalCurvedList"/>
    <dgm:cxn modelId="{B3ECBC62-EC0D-445F-83FA-0CBB2D7C2FE3}" type="presParOf" srcId="{B0C8442B-411E-47EC-9B71-EE97BB4E8011}" destId="{2ED64CCC-5A3A-42CF-B113-F90A53EA892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5E347-8C97-48DE-9728-0CE4D701124F}">
      <dsp:nvSpPr>
        <dsp:cNvPr id="0" name=""/>
        <dsp:cNvSpPr/>
      </dsp:nvSpPr>
      <dsp:spPr>
        <a:xfrm>
          <a:off x="-6781735" y="-1036950"/>
          <a:ext cx="8071289" cy="8071289"/>
        </a:xfrm>
        <a:prstGeom prst="blockArc">
          <a:avLst>
            <a:gd name="adj1" fmla="val 18900000"/>
            <a:gd name="adj2" fmla="val 2700000"/>
            <a:gd name="adj3" fmla="val 2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D5628-DABC-4882-B6FB-04D25A57FE7F}">
      <dsp:nvSpPr>
        <dsp:cNvPr id="0" name=""/>
        <dsp:cNvSpPr/>
      </dsp:nvSpPr>
      <dsp:spPr>
        <a:xfrm>
          <a:off x="563194" y="374716"/>
          <a:ext cx="10967167" cy="749913"/>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44" tIns="33020" rIns="33020" bIns="33020" numCol="1" spcCol="1270" anchor="ctr" anchorCtr="0">
          <a:noAutofit/>
        </a:bodyPr>
        <a:lstStyle/>
        <a:p>
          <a:pPr marL="0" lvl="0" indent="0" algn="l" defTabSz="577850">
            <a:lnSpc>
              <a:spcPct val="90000"/>
            </a:lnSpc>
            <a:spcBef>
              <a:spcPct val="0"/>
            </a:spcBef>
            <a:spcAft>
              <a:spcPct val="35000"/>
            </a:spcAft>
            <a:buNone/>
          </a:pPr>
          <a:r>
            <a:rPr lang="lt-LT" sz="1300" b="1" kern="1200" dirty="0">
              <a:solidFill>
                <a:srgbClr val="302857"/>
              </a:solidFill>
              <a:latin typeface="Verdana" panose="020B0604030504040204" pitchFamily="34" charset="0"/>
              <a:ea typeface="Verdana" panose="020B0604030504040204" pitchFamily="34" charset="0"/>
            </a:rPr>
            <a:t>Rezultatai </a:t>
          </a:r>
          <a:r>
            <a:rPr lang="lt-LT" sz="1300" b="0" kern="1200" dirty="0">
              <a:solidFill>
                <a:srgbClr val="302857"/>
              </a:solidFill>
              <a:latin typeface="Verdana" panose="020B0604030504040204" pitchFamily="34" charset="0"/>
              <a:ea typeface="Verdana" panose="020B0604030504040204" pitchFamily="34" charset="0"/>
            </a:rPr>
            <a:t>– projekto tikslas, uždaviniai, rodikliai </a:t>
          </a:r>
          <a:r>
            <a:rPr lang="lt-LT" sz="1300" b="1" kern="1200" dirty="0">
              <a:solidFill>
                <a:srgbClr val="302857"/>
              </a:solidFill>
              <a:latin typeface="Verdana" panose="020B0604030504040204" pitchFamily="34" charset="0"/>
              <a:ea typeface="Verdana" panose="020B0604030504040204" pitchFamily="34" charset="0"/>
            </a:rPr>
            <a:t>turi būti pasiekti.</a:t>
          </a:r>
          <a:endParaRPr lang="lt-LT" sz="1300" kern="1200" dirty="0">
            <a:solidFill>
              <a:srgbClr val="302857"/>
            </a:solidFill>
            <a:latin typeface="Verdana" panose="020B0604030504040204" pitchFamily="34" charset="0"/>
            <a:ea typeface="Verdana" panose="020B0604030504040204" pitchFamily="34" charset="0"/>
          </a:endParaRPr>
        </a:p>
      </dsp:txBody>
      <dsp:txXfrm>
        <a:off x="563194" y="374716"/>
        <a:ext cx="10967167" cy="749913"/>
      </dsp:txXfrm>
    </dsp:sp>
    <dsp:sp modelId="{BE951E55-99F8-4860-880F-7F8C39A81F97}">
      <dsp:nvSpPr>
        <dsp:cNvPr id="0" name=""/>
        <dsp:cNvSpPr/>
      </dsp:nvSpPr>
      <dsp:spPr>
        <a:xfrm>
          <a:off x="94499" y="280977"/>
          <a:ext cx="937391" cy="937391"/>
        </a:xfrm>
        <a:prstGeom prst="ellipse">
          <a:avLst/>
        </a:prstGeom>
        <a:pattFill prst="pct5">
          <a:fgClr>
            <a:schemeClr val="lt1">
              <a:hueOff val="0"/>
              <a:satOff val="0"/>
              <a:lumOff val="0"/>
            </a:schemeClr>
          </a:fgClr>
          <a:bgClr>
            <a:schemeClr val="bg1"/>
          </a:bgClr>
        </a:patt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F55AC3-6BF9-4DE6-87FD-8637ABE91641}">
      <dsp:nvSpPr>
        <dsp:cNvPr id="0" name=""/>
        <dsp:cNvSpPr/>
      </dsp:nvSpPr>
      <dsp:spPr>
        <a:xfrm>
          <a:off x="1100560" y="1499227"/>
          <a:ext cx="10429801" cy="749913"/>
        </a:xfrm>
        <a:prstGeom prst="rect">
          <a:avLst/>
        </a:prstGeom>
        <a:solidFill>
          <a:schemeClr val="lt1">
            <a:hueOff val="0"/>
            <a:satOff val="0"/>
            <a:lumOff val="0"/>
            <a:alphaOff val="0"/>
          </a:schemeClr>
        </a:solidFill>
        <a:ln w="19050" cap="flat" cmpd="sng" algn="ctr">
          <a:solidFill>
            <a:srgbClr val="EDE7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44" tIns="33020" rIns="33020" bIns="33020" numCol="1" spcCol="1270" anchor="ctr" anchorCtr="0">
          <a:noAutofit/>
        </a:bodyPr>
        <a:lstStyle/>
        <a:p>
          <a:pPr marL="0" lvl="0" indent="0" algn="l" defTabSz="577850">
            <a:lnSpc>
              <a:spcPct val="90000"/>
            </a:lnSpc>
            <a:spcBef>
              <a:spcPct val="0"/>
            </a:spcBef>
            <a:spcAft>
              <a:spcPct val="35000"/>
            </a:spcAft>
            <a:buNone/>
          </a:pPr>
          <a:r>
            <a:rPr lang="lt-LT" sz="1300" b="1" kern="1200" dirty="0">
              <a:solidFill>
                <a:srgbClr val="302857"/>
              </a:solidFill>
              <a:latin typeface="Verdana" panose="020B0604030504040204" pitchFamily="34" charset="0"/>
              <a:ea typeface="Verdana" panose="020B0604030504040204" pitchFamily="34" charset="0"/>
            </a:rPr>
            <a:t>Biudžetas</a:t>
          </a:r>
          <a:r>
            <a:rPr lang="lt-LT" sz="1300" kern="1200" dirty="0">
              <a:solidFill>
                <a:srgbClr val="302857"/>
              </a:solidFill>
              <a:latin typeface="Verdana" panose="020B0604030504040204" pitchFamily="34" charset="0"/>
              <a:ea typeface="Verdana" panose="020B0604030504040204" pitchFamily="34" charset="0"/>
            </a:rPr>
            <a:t> – tinkamų finansuoti išlaidų suma ir finansuojamoji dalis. Projekto vykdytojas (partneris) įsipareigoja apmokėti visas tinkamumo finansuoti reikalavimų neatitinkančias ir projekto biudžetą viršijančias projekto išlaidas.</a:t>
          </a:r>
          <a:endParaRPr lang="en-US" sz="1300" kern="1200" dirty="0">
            <a:solidFill>
              <a:srgbClr val="302857"/>
            </a:solidFill>
            <a:latin typeface="Verdana" panose="020B0604030504040204" pitchFamily="34" charset="0"/>
            <a:ea typeface="Verdana" panose="020B0604030504040204" pitchFamily="34" charset="0"/>
          </a:endParaRPr>
        </a:p>
      </dsp:txBody>
      <dsp:txXfrm>
        <a:off x="1100560" y="1499227"/>
        <a:ext cx="10429801" cy="749913"/>
      </dsp:txXfrm>
    </dsp:sp>
    <dsp:sp modelId="{94DED653-36DD-4B92-97B7-ACEF95FF1312}">
      <dsp:nvSpPr>
        <dsp:cNvPr id="0" name=""/>
        <dsp:cNvSpPr/>
      </dsp:nvSpPr>
      <dsp:spPr>
        <a:xfrm>
          <a:off x="631865" y="1405487"/>
          <a:ext cx="937391" cy="9373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7FC67-EEE4-48F9-9AD8-61A57E0D1E93}">
      <dsp:nvSpPr>
        <dsp:cNvPr id="0" name=""/>
        <dsp:cNvSpPr/>
      </dsp:nvSpPr>
      <dsp:spPr>
        <a:xfrm>
          <a:off x="1265489" y="2623737"/>
          <a:ext cx="10264873" cy="749913"/>
        </a:xfrm>
        <a:prstGeom prst="rect">
          <a:avLst/>
        </a:prstGeom>
        <a:solidFill>
          <a:schemeClr val="lt1">
            <a:hueOff val="0"/>
            <a:satOff val="0"/>
            <a:lumOff val="0"/>
            <a:alphaOff val="0"/>
          </a:schemeClr>
        </a:solidFill>
        <a:ln w="19050" cap="flat" cmpd="sng" algn="ctr">
          <a:solidFill>
            <a:srgbClr val="EDE7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44" tIns="33020" rIns="33020" bIns="33020" numCol="1" spcCol="1270" anchor="ctr" anchorCtr="0">
          <a:noAutofit/>
        </a:bodyPr>
        <a:lstStyle/>
        <a:p>
          <a:pPr marL="0" lvl="0" indent="0" algn="l" defTabSz="577850">
            <a:lnSpc>
              <a:spcPct val="90000"/>
            </a:lnSpc>
            <a:spcBef>
              <a:spcPct val="0"/>
            </a:spcBef>
            <a:spcAft>
              <a:spcPct val="35000"/>
            </a:spcAft>
            <a:buNone/>
          </a:pPr>
          <a:r>
            <a:rPr lang="lt-LT" sz="1300" b="0" kern="1200" dirty="0">
              <a:solidFill>
                <a:srgbClr val="302857"/>
              </a:solidFill>
              <a:latin typeface="Verdana" panose="020B0604030504040204" pitchFamily="34" charset="0"/>
              <a:ea typeface="Verdana" panose="020B0604030504040204" pitchFamily="34" charset="0"/>
            </a:rPr>
            <a:t>Projekto metu </a:t>
          </a:r>
          <a:r>
            <a:rPr lang="lt-LT" sz="1300" b="1" kern="1200" dirty="0">
              <a:solidFill>
                <a:srgbClr val="302857"/>
              </a:solidFill>
              <a:latin typeface="Verdana" panose="020B0604030504040204" pitchFamily="34" charset="0"/>
              <a:ea typeface="Verdana" panose="020B0604030504040204" pitchFamily="34" charset="0"/>
            </a:rPr>
            <a:t>įsigytas turtas turi būti </a:t>
          </a:r>
          <a:r>
            <a:rPr lang="lt-LT" sz="1300" b="1" u="sng" kern="1200" dirty="0">
              <a:solidFill>
                <a:srgbClr val="302857"/>
              </a:solidFill>
              <a:latin typeface="Verdana" panose="020B0604030504040204" pitchFamily="34" charset="0"/>
              <a:ea typeface="Verdana" panose="020B0604030504040204" pitchFamily="34" charset="0"/>
            </a:rPr>
            <a:t>apdraustas ir priklausyti projekto vykdytojui </a:t>
          </a:r>
          <a:r>
            <a:rPr lang="lt-LT" sz="1300" b="0" kern="1200" dirty="0">
              <a:solidFill>
                <a:srgbClr val="302857"/>
              </a:solidFill>
              <a:latin typeface="Verdana" panose="020B0604030504040204" pitchFamily="34" charset="0"/>
              <a:ea typeface="Verdana" panose="020B0604030504040204" pitchFamily="34" charset="0"/>
            </a:rPr>
            <a:t>ir naudojamas jo veikloje ne trumpiau nei 3 metus (didelių įmonių atveju – 5 metus) po projekto finansavimo pabaigos. </a:t>
          </a:r>
        </a:p>
      </dsp:txBody>
      <dsp:txXfrm>
        <a:off x="1265489" y="2623737"/>
        <a:ext cx="10264873" cy="749913"/>
      </dsp:txXfrm>
    </dsp:sp>
    <dsp:sp modelId="{B244202C-4CFB-4E84-8F2A-33A2FFDE7461}">
      <dsp:nvSpPr>
        <dsp:cNvPr id="0" name=""/>
        <dsp:cNvSpPr/>
      </dsp:nvSpPr>
      <dsp:spPr>
        <a:xfrm>
          <a:off x="796793" y="2529998"/>
          <a:ext cx="937391" cy="9373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BC624C-8CE0-4879-98FF-558E48E51C8B}">
      <dsp:nvSpPr>
        <dsp:cNvPr id="0" name=""/>
        <dsp:cNvSpPr/>
      </dsp:nvSpPr>
      <dsp:spPr>
        <a:xfrm>
          <a:off x="1100560" y="3748247"/>
          <a:ext cx="10429801" cy="749913"/>
        </a:xfrm>
        <a:prstGeom prst="rect">
          <a:avLst/>
        </a:prstGeom>
        <a:solidFill>
          <a:schemeClr val="lt1">
            <a:hueOff val="0"/>
            <a:satOff val="0"/>
            <a:lumOff val="0"/>
            <a:alphaOff val="0"/>
          </a:schemeClr>
        </a:solidFill>
        <a:ln w="19050" cap="flat" cmpd="sng" algn="ctr">
          <a:solidFill>
            <a:srgbClr val="EDE7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44" tIns="33020" rIns="33020" bIns="33020" numCol="1" spcCol="1270" anchor="ctr" anchorCtr="0">
          <a:noAutofit/>
        </a:bodyPr>
        <a:lstStyle/>
        <a:p>
          <a:pPr marL="0" lvl="0" indent="0" algn="l" defTabSz="577850">
            <a:lnSpc>
              <a:spcPct val="90000"/>
            </a:lnSpc>
            <a:spcBef>
              <a:spcPct val="0"/>
            </a:spcBef>
            <a:spcAft>
              <a:spcPct val="35000"/>
            </a:spcAft>
            <a:buNone/>
          </a:pPr>
          <a:r>
            <a:rPr lang="lt-LT" sz="1300" b="0" i="0" u="none" kern="1200" dirty="0">
              <a:solidFill>
                <a:srgbClr val="302857"/>
              </a:solidFill>
              <a:latin typeface="Verdana" panose="020B0604030504040204" pitchFamily="34" charset="0"/>
              <a:ea typeface="Verdana" panose="020B0604030504040204" pitchFamily="34" charset="0"/>
            </a:rPr>
            <a:t>Projekto vykdytojas įsipareigoja </a:t>
          </a:r>
          <a:r>
            <a:rPr lang="lt-LT" sz="1300" b="1" i="0" u="none" kern="1200" dirty="0">
              <a:solidFill>
                <a:srgbClr val="302857"/>
              </a:solidFill>
              <a:latin typeface="Verdana" panose="020B0604030504040204" pitchFamily="34" charset="0"/>
              <a:ea typeface="Verdana" panose="020B0604030504040204" pitchFamily="34" charset="0"/>
            </a:rPr>
            <a:t>gauti ir kartu su galutine VA </a:t>
          </a:r>
          <a:r>
            <a:rPr lang="lt-LT" sz="1300" b="0" i="0" u="none" kern="1200" dirty="0">
              <a:solidFill>
                <a:srgbClr val="302857"/>
              </a:solidFill>
              <a:latin typeface="Verdana" panose="020B0604030504040204" pitchFamily="34" charset="0"/>
              <a:ea typeface="Verdana" panose="020B0604030504040204" pitchFamily="34" charset="0"/>
            </a:rPr>
            <a:t>Inovacijų agentūrai </a:t>
          </a:r>
          <a:r>
            <a:rPr lang="lt-LT" sz="1300" b="1" i="0" u="none" kern="1200" dirty="0">
              <a:solidFill>
                <a:srgbClr val="302857"/>
              </a:solidFill>
              <a:latin typeface="Verdana" panose="020B0604030504040204" pitchFamily="34" charset="0"/>
              <a:ea typeface="Verdana" panose="020B0604030504040204" pitchFamily="34" charset="0"/>
            </a:rPr>
            <a:t>pateikti dokumentus įrodančius apie pakeistos įrangos utilizavimą, pardavimą ar kt. </a:t>
          </a:r>
          <a:r>
            <a:rPr lang="lt-LT" sz="1300" b="0" i="0" u="none" kern="1200" dirty="0">
              <a:solidFill>
                <a:srgbClr val="302857"/>
              </a:solidFill>
              <a:latin typeface="Verdana" panose="020B0604030504040204" pitchFamily="34" charset="0"/>
              <a:ea typeface="Verdana" panose="020B0604030504040204" pitchFamily="34" charset="0"/>
            </a:rPr>
            <a:t>įrangos nebenaudojimą pagrindžiantį dokumentą (išskyrus atvejus, kai įranga yra atnaujinama).</a:t>
          </a:r>
        </a:p>
      </dsp:txBody>
      <dsp:txXfrm>
        <a:off x="1100560" y="3748247"/>
        <a:ext cx="10429801" cy="749913"/>
      </dsp:txXfrm>
    </dsp:sp>
    <dsp:sp modelId="{D8DE1C0E-EBF2-4093-90C9-B1945CD783B2}">
      <dsp:nvSpPr>
        <dsp:cNvPr id="0" name=""/>
        <dsp:cNvSpPr/>
      </dsp:nvSpPr>
      <dsp:spPr>
        <a:xfrm>
          <a:off x="631865" y="3654508"/>
          <a:ext cx="937391" cy="9373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3F2BC-CBA9-4F38-932C-FC96545474EF}">
      <dsp:nvSpPr>
        <dsp:cNvPr id="0" name=""/>
        <dsp:cNvSpPr/>
      </dsp:nvSpPr>
      <dsp:spPr>
        <a:xfrm>
          <a:off x="563194" y="4872757"/>
          <a:ext cx="10967167" cy="749913"/>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44"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lt-LT" sz="1300" kern="1200" dirty="0">
              <a:solidFill>
                <a:srgbClr val="302857"/>
              </a:solidFill>
              <a:latin typeface="Verdana" panose="020B0604030504040204" pitchFamily="34" charset="0"/>
              <a:ea typeface="Verdana" panose="020B0604030504040204" pitchFamily="34" charset="0"/>
              <a:cs typeface="Calibri"/>
            </a:rPr>
            <a:t>Projekto vykdytojas </a:t>
          </a:r>
          <a:r>
            <a:rPr lang="lt-LT" sz="1300" b="1" kern="1200" dirty="0">
              <a:solidFill>
                <a:srgbClr val="302857"/>
              </a:solidFill>
              <a:latin typeface="Verdana" panose="020B0604030504040204" pitchFamily="34" charset="0"/>
              <a:ea typeface="Verdana" panose="020B0604030504040204" pitchFamily="34" charset="0"/>
              <a:cs typeface="Calibri"/>
            </a:rPr>
            <a:t>privalo informuoti </a:t>
          </a:r>
          <a:r>
            <a:rPr lang="lt-LT" sz="1300" b="1" kern="1200" noProof="0" dirty="0">
              <a:solidFill>
                <a:srgbClr val="302857"/>
              </a:solidFill>
              <a:latin typeface="Verdana" panose="020B0604030504040204" pitchFamily="34" charset="0"/>
              <a:ea typeface="Verdana" panose="020B0604030504040204" pitchFamily="34" charset="0"/>
              <a:cs typeface="Calibri"/>
            </a:rPr>
            <a:t>Inovacijų</a:t>
          </a:r>
          <a:r>
            <a:rPr lang="en-US" sz="1300" b="1" kern="1200" dirty="0">
              <a:solidFill>
                <a:srgbClr val="302857"/>
              </a:solidFill>
              <a:latin typeface="Verdana" panose="020B0604030504040204" pitchFamily="34" charset="0"/>
              <a:ea typeface="Verdana" panose="020B0604030504040204" pitchFamily="34" charset="0"/>
              <a:cs typeface="Calibri"/>
            </a:rPr>
            <a:t> </a:t>
          </a:r>
          <a:r>
            <a:rPr lang="lt-LT" sz="1300" b="1" kern="1200" noProof="0" dirty="0">
              <a:solidFill>
                <a:srgbClr val="302857"/>
              </a:solidFill>
              <a:latin typeface="Verdana" panose="020B0604030504040204" pitchFamily="34" charset="0"/>
              <a:ea typeface="Verdana" panose="020B0604030504040204" pitchFamily="34" charset="0"/>
              <a:cs typeface="Calibri"/>
            </a:rPr>
            <a:t>agentūrą</a:t>
          </a:r>
          <a:r>
            <a:rPr lang="lt-LT" sz="1300" b="1" kern="1200" dirty="0">
              <a:solidFill>
                <a:srgbClr val="302857"/>
              </a:solidFill>
              <a:latin typeface="Verdana" panose="020B0604030504040204" pitchFamily="34" charset="0"/>
              <a:ea typeface="Verdana" panose="020B0604030504040204" pitchFamily="34" charset="0"/>
              <a:cs typeface="Calibri"/>
            </a:rPr>
            <a:t> apie įvykusius arba numatomus projekto ir projekto vykdytojo pasikeitimus</a:t>
          </a:r>
          <a:r>
            <a:rPr lang="en-US" sz="1300" b="1" kern="1200" dirty="0">
              <a:solidFill>
                <a:srgbClr val="302857"/>
              </a:solidFill>
              <a:latin typeface="Verdana" panose="020B0604030504040204" pitchFamily="34" charset="0"/>
              <a:ea typeface="Verdana" panose="020B0604030504040204" pitchFamily="34" charset="0"/>
              <a:cs typeface="Calibri"/>
            </a:rPr>
            <a:t>.</a:t>
          </a:r>
          <a:endParaRPr lang="en-US" sz="1300" b="1" kern="1200" dirty="0">
            <a:solidFill>
              <a:srgbClr val="302857"/>
            </a:solidFill>
            <a:latin typeface="Verdana" panose="020B0604030504040204" pitchFamily="34" charset="0"/>
            <a:ea typeface="Verdana" panose="020B0604030504040204" pitchFamily="34" charset="0"/>
          </a:endParaRPr>
        </a:p>
      </dsp:txBody>
      <dsp:txXfrm>
        <a:off x="563194" y="4872757"/>
        <a:ext cx="10967167" cy="749913"/>
      </dsp:txXfrm>
    </dsp:sp>
    <dsp:sp modelId="{2ED64CCC-5A3A-42CF-B113-F90A53EA8926}">
      <dsp:nvSpPr>
        <dsp:cNvPr id="0" name=""/>
        <dsp:cNvSpPr/>
      </dsp:nvSpPr>
      <dsp:spPr>
        <a:xfrm>
          <a:off x="94499" y="4779018"/>
          <a:ext cx="937391" cy="937391"/>
        </a:xfrm>
        <a:prstGeom prst="ellipse">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14D05-6312-B645-AF2D-08D1D49843E3}" type="datetimeFigureOut">
              <a:rPr lang="en-LT" smtClean="0"/>
              <a:t>09/13/2024</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C219-D0CB-0346-AF46-782F1007A959}" type="slidenum">
              <a:rPr lang="en-LT" smtClean="0"/>
              <a:t>‹#›</a:t>
            </a:fld>
            <a:endParaRPr lang="en-LT"/>
          </a:p>
        </p:txBody>
      </p:sp>
    </p:spTree>
    <p:extLst>
      <p:ext uri="{BB962C8B-B14F-4D97-AF65-F5344CB8AC3E}">
        <p14:creationId xmlns:p14="http://schemas.microsoft.com/office/powerpoint/2010/main" val="22487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algn="just">
              <a:lnSpc>
                <a:spcPct val="107000"/>
              </a:lnSpc>
              <a:spcBef>
                <a:spcPts val="0"/>
              </a:spcBef>
              <a:spcAft>
                <a:spcPts val="800"/>
              </a:spcAft>
            </a:pP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a:t>
            </a:fld>
            <a:endParaRPr lang="en-LT"/>
          </a:p>
        </p:txBody>
      </p:sp>
    </p:spTree>
    <p:extLst>
      <p:ext uri="{BB962C8B-B14F-4D97-AF65-F5344CB8AC3E}">
        <p14:creationId xmlns:p14="http://schemas.microsoft.com/office/powerpoint/2010/main" val="198145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11</a:t>
            </a:fld>
            <a:endParaRPr lang="en-LT"/>
          </a:p>
        </p:txBody>
      </p:sp>
    </p:spTree>
    <p:extLst>
      <p:ext uri="{BB962C8B-B14F-4D97-AF65-F5344CB8AC3E}">
        <p14:creationId xmlns:p14="http://schemas.microsoft.com/office/powerpoint/2010/main" val="159309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12</a:t>
            </a:fld>
            <a:endParaRPr lang="en-LT"/>
          </a:p>
        </p:txBody>
      </p:sp>
    </p:spTree>
    <p:extLst>
      <p:ext uri="{BB962C8B-B14F-4D97-AF65-F5344CB8AC3E}">
        <p14:creationId xmlns:p14="http://schemas.microsoft.com/office/powerpoint/2010/main" val="208432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13</a:t>
            </a:fld>
            <a:endParaRPr lang="en-LT"/>
          </a:p>
        </p:txBody>
      </p:sp>
    </p:spTree>
    <p:extLst>
      <p:ext uri="{BB962C8B-B14F-4D97-AF65-F5344CB8AC3E}">
        <p14:creationId xmlns:p14="http://schemas.microsoft.com/office/powerpoint/2010/main" val="327420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14</a:t>
            </a:fld>
            <a:endParaRPr lang="en-LT"/>
          </a:p>
        </p:txBody>
      </p:sp>
    </p:spTree>
    <p:extLst>
      <p:ext uri="{BB962C8B-B14F-4D97-AF65-F5344CB8AC3E}">
        <p14:creationId xmlns:p14="http://schemas.microsoft.com/office/powerpoint/2010/main" val="124982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15</a:t>
            </a:fld>
            <a:endParaRPr lang="en-LT"/>
          </a:p>
        </p:txBody>
      </p:sp>
    </p:spTree>
    <p:extLst>
      <p:ext uri="{BB962C8B-B14F-4D97-AF65-F5344CB8AC3E}">
        <p14:creationId xmlns:p14="http://schemas.microsoft.com/office/powerpoint/2010/main" val="89097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algn="just">
              <a:lnSpc>
                <a:spcPct val="107000"/>
              </a:lnSpc>
              <a:spcBef>
                <a:spcPts val="0"/>
              </a:spcBef>
              <a:spcAft>
                <a:spcPts val="800"/>
              </a:spcAft>
            </a:pP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16</a:t>
            </a:fld>
            <a:endParaRPr lang="en-LT"/>
          </a:p>
        </p:txBody>
      </p:sp>
    </p:spTree>
    <p:extLst>
      <p:ext uri="{BB962C8B-B14F-4D97-AF65-F5344CB8AC3E}">
        <p14:creationId xmlns:p14="http://schemas.microsoft.com/office/powerpoint/2010/main" val="176398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17</a:t>
            </a:fld>
            <a:endParaRPr lang="en-LT"/>
          </a:p>
        </p:txBody>
      </p:sp>
    </p:spTree>
    <p:extLst>
      <p:ext uri="{BB962C8B-B14F-4D97-AF65-F5344CB8AC3E}">
        <p14:creationId xmlns:p14="http://schemas.microsoft.com/office/powerpoint/2010/main" val="293881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18</a:t>
            </a:fld>
            <a:endParaRPr lang="en-LT"/>
          </a:p>
        </p:txBody>
      </p:sp>
    </p:spTree>
    <p:extLst>
      <p:ext uri="{BB962C8B-B14F-4D97-AF65-F5344CB8AC3E}">
        <p14:creationId xmlns:p14="http://schemas.microsoft.com/office/powerpoint/2010/main" val="69752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19</a:t>
            </a:fld>
            <a:endParaRPr lang="en-LT"/>
          </a:p>
        </p:txBody>
      </p:sp>
    </p:spTree>
    <p:extLst>
      <p:ext uri="{BB962C8B-B14F-4D97-AF65-F5344CB8AC3E}">
        <p14:creationId xmlns:p14="http://schemas.microsoft.com/office/powerpoint/2010/main" val="3441669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20</a:t>
            </a:fld>
            <a:endParaRPr lang="en-LT"/>
          </a:p>
        </p:txBody>
      </p:sp>
    </p:spTree>
    <p:extLst>
      <p:ext uri="{BB962C8B-B14F-4D97-AF65-F5344CB8AC3E}">
        <p14:creationId xmlns:p14="http://schemas.microsoft.com/office/powerpoint/2010/main" val="27304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3</a:t>
            </a:fld>
            <a:endParaRPr lang="en-LT"/>
          </a:p>
        </p:txBody>
      </p:sp>
    </p:spTree>
    <p:extLst>
      <p:ext uri="{BB962C8B-B14F-4D97-AF65-F5344CB8AC3E}">
        <p14:creationId xmlns:p14="http://schemas.microsoft.com/office/powerpoint/2010/main" val="125381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21</a:t>
            </a:fld>
            <a:endParaRPr lang="en-LT"/>
          </a:p>
        </p:txBody>
      </p:sp>
    </p:spTree>
    <p:extLst>
      <p:ext uri="{BB962C8B-B14F-4D97-AF65-F5344CB8AC3E}">
        <p14:creationId xmlns:p14="http://schemas.microsoft.com/office/powerpoint/2010/main" val="274850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22</a:t>
            </a:fld>
            <a:endParaRPr lang="en-LT"/>
          </a:p>
        </p:txBody>
      </p:sp>
    </p:spTree>
    <p:extLst>
      <p:ext uri="{BB962C8B-B14F-4D97-AF65-F5344CB8AC3E}">
        <p14:creationId xmlns:p14="http://schemas.microsoft.com/office/powerpoint/2010/main" val="257859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23</a:t>
            </a:fld>
            <a:endParaRPr lang="en-LT"/>
          </a:p>
        </p:txBody>
      </p:sp>
    </p:spTree>
    <p:extLst>
      <p:ext uri="{BB962C8B-B14F-4D97-AF65-F5344CB8AC3E}">
        <p14:creationId xmlns:p14="http://schemas.microsoft.com/office/powerpoint/2010/main" val="12437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24</a:t>
            </a:fld>
            <a:endParaRPr lang="en-LT"/>
          </a:p>
        </p:txBody>
      </p:sp>
    </p:spTree>
    <p:extLst>
      <p:ext uri="{BB962C8B-B14F-4D97-AF65-F5344CB8AC3E}">
        <p14:creationId xmlns:p14="http://schemas.microsoft.com/office/powerpoint/2010/main" val="1668484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25</a:t>
            </a:fld>
            <a:endParaRPr lang="en-LT"/>
          </a:p>
        </p:txBody>
      </p:sp>
    </p:spTree>
    <p:extLst>
      <p:ext uri="{BB962C8B-B14F-4D97-AF65-F5344CB8AC3E}">
        <p14:creationId xmlns:p14="http://schemas.microsoft.com/office/powerpoint/2010/main" val="394727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26</a:t>
            </a:fld>
            <a:endParaRPr lang="en-LT"/>
          </a:p>
        </p:txBody>
      </p:sp>
    </p:spTree>
    <p:extLst>
      <p:ext uri="{BB962C8B-B14F-4D97-AF65-F5344CB8AC3E}">
        <p14:creationId xmlns:p14="http://schemas.microsoft.com/office/powerpoint/2010/main" val="2304534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27</a:t>
            </a:fld>
            <a:endParaRPr lang="en-LT"/>
          </a:p>
        </p:txBody>
      </p:sp>
    </p:spTree>
    <p:extLst>
      <p:ext uri="{BB962C8B-B14F-4D97-AF65-F5344CB8AC3E}">
        <p14:creationId xmlns:p14="http://schemas.microsoft.com/office/powerpoint/2010/main" val="421954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4</a:t>
            </a:fld>
            <a:endParaRPr lang="en-LT"/>
          </a:p>
        </p:txBody>
      </p:sp>
    </p:spTree>
    <p:extLst>
      <p:ext uri="{BB962C8B-B14F-4D97-AF65-F5344CB8AC3E}">
        <p14:creationId xmlns:p14="http://schemas.microsoft.com/office/powerpoint/2010/main" val="207119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Viso projekto įgyvendinimo metu bei </a:t>
            </a:r>
            <a:r>
              <a:rPr lang="en-US" sz="1800" kern="100" dirty="0" err="1">
                <a:effectLst/>
                <a:latin typeface="Verdana" panose="020B0604030504040204" pitchFamily="34" charset="0"/>
                <a:ea typeface="Calibri" panose="020F0502020204030204" pitchFamily="34" charset="0"/>
                <a:cs typeface="Times New Roman" panose="02020603050405020304" pitchFamily="18" charset="0"/>
              </a:rPr>
              <a:t>tęstinumo</a:t>
            </a:r>
            <a:r>
              <a:rPr lang="lt-LT" sz="1800" kern="100" dirty="0">
                <a:effectLst/>
                <a:latin typeface="Verdana" panose="020B0604030504040204" pitchFamily="34" charset="0"/>
                <a:ea typeface="Calibri" panose="020F0502020204030204" pitchFamily="34" charset="0"/>
                <a:cs typeface="Times New Roman" panose="02020603050405020304" pitchFamily="18" charset="0"/>
              </a:rPr>
              <a:t> priežiūros metu projektų vykdytojai tiesiogiai bendraus su IA.</a:t>
            </a:r>
            <a:endParaRPr lang="en-US" sz="18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5</a:t>
            </a:fld>
            <a:endParaRPr lang="en-LT"/>
          </a:p>
        </p:txBody>
      </p:sp>
    </p:spTree>
    <p:extLst>
      <p:ext uri="{BB962C8B-B14F-4D97-AF65-F5344CB8AC3E}">
        <p14:creationId xmlns:p14="http://schemas.microsoft.com/office/powerpoint/2010/main" val="415577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6</a:t>
            </a:fld>
            <a:endParaRPr lang="en-LT"/>
          </a:p>
        </p:txBody>
      </p:sp>
    </p:spTree>
    <p:extLst>
      <p:ext uri="{BB962C8B-B14F-4D97-AF65-F5344CB8AC3E}">
        <p14:creationId xmlns:p14="http://schemas.microsoft.com/office/powerpoint/2010/main" val="85044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7</a:t>
            </a:fld>
            <a:endParaRPr lang="en-LT"/>
          </a:p>
        </p:txBody>
      </p:sp>
    </p:spTree>
    <p:extLst>
      <p:ext uri="{BB962C8B-B14F-4D97-AF65-F5344CB8AC3E}">
        <p14:creationId xmlns:p14="http://schemas.microsoft.com/office/powerpoint/2010/main" val="294350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a:t>Projekto vykdytojas po projekto sutarties pasirašymo per 10 d. d. teikia pirminę veiklos ataskaitą</a:t>
            </a:r>
            <a:endParaRPr lang="lt-LT"/>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8</a:t>
            </a:fld>
            <a:endParaRPr lang="en-LT"/>
          </a:p>
        </p:txBody>
      </p:sp>
    </p:spTree>
    <p:extLst>
      <p:ext uri="{BB962C8B-B14F-4D97-AF65-F5344CB8AC3E}">
        <p14:creationId xmlns:p14="http://schemas.microsoft.com/office/powerpoint/2010/main" val="200777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9</a:t>
            </a:fld>
            <a:endParaRPr lang="en-LT"/>
          </a:p>
        </p:txBody>
      </p:sp>
    </p:spTree>
    <p:extLst>
      <p:ext uri="{BB962C8B-B14F-4D97-AF65-F5344CB8AC3E}">
        <p14:creationId xmlns:p14="http://schemas.microsoft.com/office/powerpoint/2010/main" val="252896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10</a:t>
            </a:fld>
            <a:endParaRPr lang="en-LT"/>
          </a:p>
        </p:txBody>
      </p:sp>
    </p:spTree>
    <p:extLst>
      <p:ext uri="{BB962C8B-B14F-4D97-AF65-F5344CB8AC3E}">
        <p14:creationId xmlns:p14="http://schemas.microsoft.com/office/powerpoint/2010/main" val="95009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Tree>
    <p:extLst>
      <p:ext uri="{BB962C8B-B14F-4D97-AF65-F5344CB8AC3E}">
        <p14:creationId xmlns:p14="http://schemas.microsoft.com/office/powerpoint/2010/main" val="135487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40460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63890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Tree>
    <p:extLst>
      <p:ext uri="{BB962C8B-B14F-4D97-AF65-F5344CB8AC3E}">
        <p14:creationId xmlns:p14="http://schemas.microsoft.com/office/powerpoint/2010/main" val="337225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76024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275045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8561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49044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13933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115131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132618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06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1776340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619693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39196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423640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Tree>
    <p:extLst>
      <p:ext uri="{BB962C8B-B14F-4D97-AF65-F5344CB8AC3E}">
        <p14:creationId xmlns:p14="http://schemas.microsoft.com/office/powerpoint/2010/main" val="259078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75194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spTree>
    <p:extLst>
      <p:ext uri="{BB962C8B-B14F-4D97-AF65-F5344CB8AC3E}">
        <p14:creationId xmlns:p14="http://schemas.microsoft.com/office/powerpoint/2010/main" val="75516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Tree>
    <p:extLst>
      <p:ext uri="{BB962C8B-B14F-4D97-AF65-F5344CB8AC3E}">
        <p14:creationId xmlns:p14="http://schemas.microsoft.com/office/powerpoint/2010/main" val="110247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151816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313433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Tree>
    <p:extLst>
      <p:ext uri="{BB962C8B-B14F-4D97-AF65-F5344CB8AC3E}">
        <p14:creationId xmlns:p14="http://schemas.microsoft.com/office/powerpoint/2010/main" val="40612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Tree>
    <p:extLst>
      <p:ext uri="{BB962C8B-B14F-4D97-AF65-F5344CB8AC3E}">
        <p14:creationId xmlns:p14="http://schemas.microsoft.com/office/powerpoint/2010/main" val="102243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LT" dirty="0"/>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9279167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66" r:id="rId26"/>
    <p:sldLayoutId id="2147483690" r:id="rId27"/>
    <p:sldLayoutId id="2147483655" r:id="rId28"/>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hyperlink" Target="https://inovacijuagentura.lt/turinys/bendra-informacija-projektu-vykdytojams.html?lang=lt"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ms.investis.lt/Identity/Account/Login?ReturnUrl=%2F"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s://dms.investis.lt/Identity/Account/Login?ReturnUrl=%2F"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dms.investis.lt/Identity/Account/Login?ReturnUrl=%2F"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ms.investis.lt/Identity/Account/Login?ReturnUrl=%2F"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dms.investis.lt/Identity/Account/Login?ReturnUrl=%2F"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hyperlink" Target="https://e-seimas.lrs.lt/portal/legalAct/lt/TAD/1b75fa20960a11eea70ce7cabd08f150?jfwid=-ct9xurbho"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e-tar.lt/portal/lt/legalAct/14e33320f1ed11ec8fa7d02a65c371ad/asr" TargetMode="External"/><Relationship Id="rId5" Type="http://schemas.openxmlformats.org/officeDocument/2006/relationships/hyperlink" Target="https://eur-lex.europa.eu/legal-content/EN/TXT/?uri=CELEX%3A02014R0651-20230701" TargetMode="External"/><Relationship Id="rId4" Type="http://schemas.openxmlformats.org/officeDocument/2006/relationships/hyperlink" Target="https://2021.esinvesticijos.lt/dokumentai/2021-2027-metu-europos-sajungos-fondu-investiciju-programos-projektu-islaidu-paskirstymo-regionams-rekomendacij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ms.investis.lt/Identity/Account/Login?ReturnUrl=%2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esinvesticijos.lt/naudinga-informacija/dms" TargetMode="Externa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inovacijuagentura.lt/turinys/bendra-informacija-projektu-vykdytojams.html?lang=lt" TargetMode="External"/><Relationship Id="rId4" Type="http://schemas.openxmlformats.org/officeDocument/2006/relationships/hyperlink" Target="https://inovacijuagentura.lt/finansavimo-kvietimai/eve-pramonei2.html?lang=l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novacijuagentura.lt/site/binaries/content/assets/finansavimo-priemones/eve-pramonei-2/2.1.1.-veiklos-ataskaitos-forma_eve056.xls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inovacijuagentura.lt/finansavimo-kvietimai/expo-klasteris.html?lang=lt" TargetMode="External"/><Relationship Id="rId4" Type="http://schemas.openxmlformats.org/officeDocument/2006/relationships/hyperlink" Target="https://esinvesticijos.lt/dokumentai/veiklos-ataskaitos-form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96B2-C469-654D-8D0A-DDAC68DA26B9}"/>
              </a:ext>
            </a:extLst>
          </p:cNvPr>
          <p:cNvSpPr>
            <a:spLocks noGrp="1"/>
          </p:cNvSpPr>
          <p:nvPr>
            <p:ph type="ctrTitle"/>
          </p:nvPr>
        </p:nvSpPr>
        <p:spPr>
          <a:xfrm>
            <a:off x="333360" y="544870"/>
            <a:ext cx="8247114" cy="2756106"/>
          </a:xfrm>
        </p:spPr>
        <p:txBody>
          <a:bodyPr/>
          <a:lstStyle/>
          <a:p>
            <a:r>
              <a:rPr lang="en-US" b="1" dirty="0" err="1"/>
              <a:t>Kvietimo</a:t>
            </a:r>
            <a:r>
              <a:rPr lang="en-US" b="1" dirty="0"/>
              <a:t> </a:t>
            </a:r>
            <a:r>
              <a:rPr lang="lt-LT" b="1" dirty="0"/>
              <a:t>„Energijos vartojimo efektyvumo didinimas pramonės įmonėse“ </a:t>
            </a:r>
            <a:r>
              <a:rPr lang="en-US" b="1" dirty="0" err="1"/>
              <a:t>projektų</a:t>
            </a:r>
            <a:r>
              <a:rPr lang="en-US" b="1" dirty="0"/>
              <a:t> </a:t>
            </a:r>
            <a:r>
              <a:rPr lang="lt-LT" b="1" dirty="0"/>
              <a:t>įgyvendinimas </a:t>
            </a:r>
            <a:br>
              <a:rPr lang="lt-LT" b="1" dirty="0"/>
            </a:br>
            <a:r>
              <a:rPr lang="en-US" b="1" dirty="0">
                <a:solidFill>
                  <a:srgbClr val="EDE731"/>
                </a:solidFill>
              </a:rPr>
              <a:t>(Nr. 02-0</a:t>
            </a:r>
            <a:r>
              <a:rPr lang="lt-LT" b="1" dirty="0">
                <a:solidFill>
                  <a:srgbClr val="EDE731"/>
                </a:solidFill>
              </a:rPr>
              <a:t>56</a:t>
            </a:r>
            <a:r>
              <a:rPr lang="en-US" b="1" dirty="0">
                <a:solidFill>
                  <a:srgbClr val="EDE731"/>
                </a:solidFill>
              </a:rPr>
              <a:t>-K)</a:t>
            </a:r>
            <a:endParaRPr lang="en-LT" b="1" dirty="0">
              <a:solidFill>
                <a:srgbClr val="EDE731"/>
              </a:solidFill>
            </a:endParaRPr>
          </a:p>
        </p:txBody>
      </p:sp>
      <p:sp>
        <p:nvSpPr>
          <p:cNvPr id="3" name="Subtitle 2">
            <a:extLst>
              <a:ext uri="{FF2B5EF4-FFF2-40B4-BE49-F238E27FC236}">
                <a16:creationId xmlns:a16="http://schemas.microsoft.com/office/drawing/2014/main" id="{84B2C114-E3D8-1543-B0BF-27BA73BF30D6}"/>
              </a:ext>
            </a:extLst>
          </p:cNvPr>
          <p:cNvSpPr>
            <a:spLocks noGrp="1"/>
          </p:cNvSpPr>
          <p:nvPr>
            <p:ph type="subTitle" idx="1"/>
          </p:nvPr>
        </p:nvSpPr>
        <p:spPr>
          <a:xfrm>
            <a:off x="499813" y="4935077"/>
            <a:ext cx="4697381" cy="432962"/>
          </a:xfrm>
        </p:spPr>
        <p:txBody>
          <a:bodyPr vert="horz" lIns="91440" tIns="45720" rIns="91440" bIns="45720" rtlCol="0" anchor="t">
            <a:normAutofit/>
          </a:bodyPr>
          <a:lstStyle/>
          <a:p>
            <a:r>
              <a:rPr lang="en-GB" b="1" dirty="0">
                <a:latin typeface="Verdana"/>
                <a:ea typeface="Verdana"/>
              </a:rPr>
              <a:t>202</a:t>
            </a:r>
            <a:r>
              <a:rPr lang="lt-LT" b="1" dirty="0">
                <a:latin typeface="Verdana"/>
                <a:ea typeface="Verdana"/>
              </a:rPr>
              <a:t>4</a:t>
            </a:r>
            <a:r>
              <a:rPr lang="en-GB" b="1" dirty="0">
                <a:latin typeface="Verdana"/>
                <a:ea typeface="Verdana"/>
              </a:rPr>
              <a:t>-0</a:t>
            </a:r>
            <a:r>
              <a:rPr lang="lt-LT" b="1" dirty="0">
                <a:latin typeface="Verdana"/>
                <a:ea typeface="Verdana"/>
              </a:rPr>
              <a:t>9</a:t>
            </a:r>
            <a:r>
              <a:rPr lang="en-GB" b="1" dirty="0">
                <a:latin typeface="Verdana"/>
                <a:ea typeface="Verdana"/>
              </a:rPr>
              <a:t>-</a:t>
            </a:r>
            <a:r>
              <a:rPr lang="lt-LT" b="1" dirty="0">
                <a:latin typeface="Verdana"/>
                <a:ea typeface="Verdana"/>
              </a:rPr>
              <a:t>18</a:t>
            </a:r>
            <a:endParaRPr lang="en-US" b="1" dirty="0" err="1">
              <a:latin typeface="Verdana"/>
              <a:ea typeface="Verdana"/>
            </a:endParaRPr>
          </a:p>
        </p:txBody>
      </p:sp>
      <p:sp>
        <p:nvSpPr>
          <p:cNvPr id="7" name="TextBox 6">
            <a:extLst>
              <a:ext uri="{FF2B5EF4-FFF2-40B4-BE49-F238E27FC236}">
                <a16:creationId xmlns:a16="http://schemas.microsoft.com/office/drawing/2014/main" id="{C977E9CF-45EE-CFCF-2940-157E3FCF1EA6}"/>
              </a:ext>
            </a:extLst>
          </p:cNvPr>
          <p:cNvSpPr txBox="1"/>
          <p:nvPr/>
        </p:nvSpPr>
        <p:spPr>
          <a:xfrm>
            <a:off x="499813" y="4251691"/>
            <a:ext cx="6099242" cy="584775"/>
          </a:xfrm>
          <a:prstGeom prst="rect">
            <a:avLst/>
          </a:prstGeom>
          <a:noFill/>
        </p:spPr>
        <p:txBody>
          <a:bodyPr wrap="square">
            <a:spAutoFit/>
          </a:bodyPr>
          <a:lstStyle/>
          <a:p>
            <a:r>
              <a:rPr lang="lt-LT" sz="1700" b="1" dirty="0">
                <a:solidFill>
                  <a:schemeClr val="bg1"/>
                </a:solidFill>
                <a:latin typeface="Verdana" panose="020B0604030504040204" pitchFamily="34" charset="0"/>
                <a:ea typeface="Verdana" panose="020B0604030504040204" pitchFamily="34" charset="0"/>
              </a:rPr>
              <a:t>Deimantė Spaičienė</a:t>
            </a:r>
            <a:endParaRPr lang="en-US" sz="1700" b="1" dirty="0">
              <a:solidFill>
                <a:schemeClr val="bg1"/>
              </a:solidFill>
              <a:latin typeface="Verdana" panose="020B0604030504040204" pitchFamily="34" charset="0"/>
              <a:ea typeface="Verdana" panose="020B0604030504040204" pitchFamily="34" charset="0"/>
            </a:endParaRPr>
          </a:p>
          <a:p>
            <a:r>
              <a:rPr lang="lt-LT" sz="1500" b="1" dirty="0">
                <a:solidFill>
                  <a:schemeClr val="bg1"/>
                </a:solidFill>
                <a:latin typeface="Verdana" panose="020B0604030504040204" pitchFamily="34" charset="0"/>
                <a:ea typeface="Verdana" panose="020B0604030504040204" pitchFamily="34" charset="0"/>
              </a:rPr>
              <a:t>Verslo </a:t>
            </a:r>
            <a:r>
              <a:rPr lang="en-US" sz="1500" b="1" dirty="0" err="1">
                <a:solidFill>
                  <a:schemeClr val="bg1"/>
                </a:solidFill>
                <a:latin typeface="Verdana" panose="020B0604030504040204" pitchFamily="34" charset="0"/>
                <a:ea typeface="Verdana" panose="020B0604030504040204" pitchFamily="34" charset="0"/>
              </a:rPr>
              <a:t>skatinimo</a:t>
            </a:r>
            <a:r>
              <a:rPr lang="en-US" sz="1500" b="1" dirty="0">
                <a:solidFill>
                  <a:schemeClr val="bg1"/>
                </a:solidFill>
                <a:latin typeface="Verdana" panose="020B0604030504040204" pitchFamily="34" charset="0"/>
                <a:ea typeface="Verdana" panose="020B0604030504040204" pitchFamily="34" charset="0"/>
              </a:rPr>
              <a:t> </a:t>
            </a:r>
            <a:r>
              <a:rPr lang="lt-LT" sz="1500" b="1" dirty="0">
                <a:solidFill>
                  <a:schemeClr val="bg1"/>
                </a:solidFill>
                <a:latin typeface="Verdana" panose="020B0604030504040204" pitchFamily="34" charset="0"/>
                <a:ea typeface="Verdana" panose="020B0604030504040204" pitchFamily="34" charset="0"/>
              </a:rPr>
              <a:t>skyrius</a:t>
            </a:r>
            <a:endParaRPr lang="en-US" sz="15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7583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vadinimas 1">
            <a:extLst>
              <a:ext uri="{FF2B5EF4-FFF2-40B4-BE49-F238E27FC236}">
                <a16:creationId xmlns:a16="http://schemas.microsoft.com/office/drawing/2014/main" id="{79990033-9D8E-BD3E-FD19-C367645BB1F6}"/>
              </a:ext>
            </a:extLst>
          </p:cNvPr>
          <p:cNvSpPr txBox="1">
            <a:spLocks/>
          </p:cNvSpPr>
          <p:nvPr/>
        </p:nvSpPr>
        <p:spPr>
          <a:xfrm>
            <a:off x="744692" y="338523"/>
            <a:ext cx="8333224" cy="620066"/>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000" b="1" dirty="0">
                <a:solidFill>
                  <a:srgbClr val="00194C"/>
                </a:solidFill>
              </a:rPr>
              <a:t>Projekto trukmė</a:t>
            </a:r>
          </a:p>
        </p:txBody>
      </p:sp>
      <p:sp>
        <p:nvSpPr>
          <p:cNvPr id="11" name="TextBox 10">
            <a:extLst>
              <a:ext uri="{FF2B5EF4-FFF2-40B4-BE49-F238E27FC236}">
                <a16:creationId xmlns:a16="http://schemas.microsoft.com/office/drawing/2014/main" id="{CA1E490A-2360-E0C9-60C6-8E71E6762088}"/>
              </a:ext>
            </a:extLst>
          </p:cNvPr>
          <p:cNvSpPr txBox="1"/>
          <p:nvPr/>
        </p:nvSpPr>
        <p:spPr>
          <a:xfrm>
            <a:off x="1673831" y="2114939"/>
            <a:ext cx="9325711"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488" indent="-1588"/>
            <a:r>
              <a:rPr lang="lt-LT" sz="2500" dirty="0">
                <a:solidFill>
                  <a:srgbClr val="00194C"/>
                </a:solidFill>
                <a:latin typeface="Verdana" panose="020B0604030504040204" pitchFamily="34" charset="0"/>
                <a:ea typeface="Verdana" panose="020B0604030504040204" pitchFamily="34" charset="0"/>
              </a:rPr>
              <a:t>Projekto </a:t>
            </a:r>
            <a:r>
              <a:rPr lang="lt-LT" sz="2500" b="1" dirty="0">
                <a:solidFill>
                  <a:srgbClr val="00194C"/>
                </a:solidFill>
                <a:latin typeface="Verdana" panose="020B0604030504040204" pitchFamily="34" charset="0"/>
                <a:ea typeface="Verdana" panose="020B0604030504040204" pitchFamily="34" charset="0"/>
              </a:rPr>
              <a:t>veikla turi būti pradėta įgyvendinti per 6 mėnesius</a:t>
            </a:r>
            <a:r>
              <a:rPr lang="lt-LT" sz="2500" dirty="0">
                <a:solidFill>
                  <a:srgbClr val="00194C"/>
                </a:solidFill>
                <a:latin typeface="Verdana" panose="020B0604030504040204" pitchFamily="34" charset="0"/>
                <a:ea typeface="Verdana" panose="020B0604030504040204" pitchFamily="34" charset="0"/>
              </a:rPr>
              <a:t> nuo projekto sutarties pasirašymo dienos</a:t>
            </a:r>
          </a:p>
        </p:txBody>
      </p:sp>
      <p:sp>
        <p:nvSpPr>
          <p:cNvPr id="13" name="Suapvalintas stačiakampis 4">
            <a:extLst>
              <a:ext uri="{FF2B5EF4-FFF2-40B4-BE49-F238E27FC236}">
                <a16:creationId xmlns:a16="http://schemas.microsoft.com/office/drawing/2014/main" id="{F72308BA-7E1F-9A55-BE36-3EB324CFDB8E}"/>
              </a:ext>
            </a:extLst>
          </p:cNvPr>
          <p:cNvSpPr/>
          <p:nvPr/>
        </p:nvSpPr>
        <p:spPr>
          <a:xfrm>
            <a:off x="1561169" y="2058838"/>
            <a:ext cx="9551036" cy="1035236"/>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2B3434FD-D6D7-CBC4-F332-7577E029FAD0}"/>
              </a:ext>
            </a:extLst>
          </p:cNvPr>
          <p:cNvSpPr txBox="1"/>
          <p:nvPr/>
        </p:nvSpPr>
        <p:spPr>
          <a:xfrm>
            <a:off x="2422956" y="4106884"/>
            <a:ext cx="8893732"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lt-LT" sz="2500" dirty="0">
                <a:solidFill>
                  <a:srgbClr val="302857"/>
                </a:solidFill>
                <a:latin typeface="Verdana" panose="020B0604030504040204" pitchFamily="34" charset="0"/>
                <a:ea typeface="Verdana" panose="020B0604030504040204" pitchFamily="34" charset="0"/>
              </a:rPr>
              <a:t>Projektų veiklų </a:t>
            </a:r>
            <a:r>
              <a:rPr lang="lt-LT" sz="2500" b="1" dirty="0">
                <a:solidFill>
                  <a:srgbClr val="302857"/>
                </a:solidFill>
                <a:latin typeface="Verdana" panose="020B0604030504040204" pitchFamily="34" charset="0"/>
                <a:ea typeface="Verdana" panose="020B0604030504040204" pitchFamily="34" charset="0"/>
              </a:rPr>
              <a:t>įgyvendinimo trukmė </a:t>
            </a:r>
            <a:r>
              <a:rPr lang="lt-LT" sz="2500" dirty="0">
                <a:solidFill>
                  <a:srgbClr val="302857"/>
                </a:solidFill>
                <a:latin typeface="Verdana" panose="020B0604030504040204" pitchFamily="34" charset="0"/>
                <a:ea typeface="Verdana" panose="020B0604030504040204" pitchFamily="34" charset="0"/>
              </a:rPr>
              <a:t>turi būti </a:t>
            </a:r>
            <a:r>
              <a:rPr lang="lt-LT" sz="2500" b="1" dirty="0">
                <a:solidFill>
                  <a:srgbClr val="302857"/>
                </a:solidFill>
                <a:latin typeface="Verdana" panose="020B0604030504040204" pitchFamily="34" charset="0"/>
                <a:ea typeface="Verdana" panose="020B0604030504040204" pitchFamily="34" charset="0"/>
              </a:rPr>
              <a:t>ne ilgesnė kaip</a:t>
            </a:r>
            <a:r>
              <a:rPr lang="en-US" sz="2500" b="1" dirty="0">
                <a:solidFill>
                  <a:srgbClr val="302857"/>
                </a:solidFill>
                <a:latin typeface="Verdana" panose="020B0604030504040204" pitchFamily="34" charset="0"/>
                <a:ea typeface="Verdana" panose="020B0604030504040204" pitchFamily="34" charset="0"/>
              </a:rPr>
              <a:t> </a:t>
            </a:r>
            <a:r>
              <a:rPr lang="lt-LT" sz="2500" b="1" dirty="0">
                <a:solidFill>
                  <a:srgbClr val="302857"/>
                </a:solidFill>
                <a:latin typeface="Verdana" panose="020B0604030504040204" pitchFamily="34" charset="0"/>
                <a:ea typeface="Verdana" panose="020B0604030504040204" pitchFamily="34" charset="0"/>
              </a:rPr>
              <a:t>36 mėnesiai</a:t>
            </a:r>
            <a:r>
              <a:rPr lang="lt-LT" sz="2500" dirty="0">
                <a:solidFill>
                  <a:srgbClr val="302857"/>
                </a:solidFill>
                <a:latin typeface="Verdana" panose="020B0604030504040204" pitchFamily="34" charset="0"/>
                <a:ea typeface="Verdana" panose="020B0604030504040204" pitchFamily="34" charset="0"/>
              </a:rPr>
              <a:t> nuo projekto sutarties pasirašymo dienos</a:t>
            </a:r>
          </a:p>
        </p:txBody>
      </p:sp>
      <p:sp>
        <p:nvSpPr>
          <p:cNvPr id="17" name="Suapvalintas stačiakampis 4">
            <a:extLst>
              <a:ext uri="{FF2B5EF4-FFF2-40B4-BE49-F238E27FC236}">
                <a16:creationId xmlns:a16="http://schemas.microsoft.com/office/drawing/2014/main" id="{1FCE99A1-230B-A724-E9FD-6EB4F2689244}"/>
              </a:ext>
            </a:extLst>
          </p:cNvPr>
          <p:cNvSpPr/>
          <p:nvPr/>
        </p:nvSpPr>
        <p:spPr>
          <a:xfrm>
            <a:off x="2189169" y="4015743"/>
            <a:ext cx="9127519" cy="1428127"/>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cxnSp>
        <p:nvCxnSpPr>
          <p:cNvPr id="5" name="Tiesioji jungtis 4">
            <a:extLst>
              <a:ext uri="{FF2B5EF4-FFF2-40B4-BE49-F238E27FC236}">
                <a16:creationId xmlns:a16="http://schemas.microsoft.com/office/drawing/2014/main" id="{F81B5202-F575-826D-B473-C2931672034B}"/>
              </a:ext>
            </a:extLst>
          </p:cNvPr>
          <p:cNvCxnSpPr>
            <a:cxnSpLocks/>
          </p:cNvCxnSpPr>
          <p:nvPr/>
        </p:nvCxnSpPr>
        <p:spPr>
          <a:xfrm>
            <a:off x="2566391" y="3094074"/>
            <a:ext cx="0" cy="92166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aveikslėlis 2" descr="Paveikslėlis, kuriame yra Grafika, simbolis, Šriftas, grafinis dizainas&#10;&#10;Automatiškai sugeneruotas aprašymas">
            <a:extLst>
              <a:ext uri="{FF2B5EF4-FFF2-40B4-BE49-F238E27FC236}">
                <a16:creationId xmlns:a16="http://schemas.microsoft.com/office/drawing/2014/main" id="{A2B26E11-06F4-AABA-FB66-E53FBFDE4D67}"/>
              </a:ext>
            </a:extLst>
          </p:cNvPr>
          <p:cNvPicPr>
            <a:picLocks noChangeAspect="1"/>
          </p:cNvPicPr>
          <p:nvPr/>
        </p:nvPicPr>
        <p:blipFill>
          <a:blip r:embed="rId3"/>
          <a:stretch>
            <a:fillRect/>
          </a:stretch>
        </p:blipFill>
        <p:spPr>
          <a:xfrm>
            <a:off x="367470" y="3353164"/>
            <a:ext cx="1709037" cy="2236381"/>
          </a:xfrm>
          <a:prstGeom prst="rect">
            <a:avLst/>
          </a:prstGeom>
        </p:spPr>
      </p:pic>
      <p:pic>
        <p:nvPicPr>
          <p:cNvPr id="6" name="Paveikslėlis 5" descr="Paveikslėlis, kuriame yra ekrano kopija, linija, Grafika, dizainas&#10;&#10;Automatiškai sugeneruotas aprašymas">
            <a:extLst>
              <a:ext uri="{FF2B5EF4-FFF2-40B4-BE49-F238E27FC236}">
                <a16:creationId xmlns:a16="http://schemas.microsoft.com/office/drawing/2014/main" id="{A6C7C6C8-98D4-EBDC-9932-68CB56277C1B}"/>
              </a:ext>
            </a:extLst>
          </p:cNvPr>
          <p:cNvPicPr>
            <a:picLocks noChangeAspect="1"/>
          </p:cNvPicPr>
          <p:nvPr/>
        </p:nvPicPr>
        <p:blipFill>
          <a:blip r:embed="rId4"/>
          <a:stretch>
            <a:fillRect/>
          </a:stretch>
        </p:blipFill>
        <p:spPr>
          <a:xfrm>
            <a:off x="0" y="1651218"/>
            <a:ext cx="1609752" cy="2108164"/>
          </a:xfrm>
          <a:prstGeom prst="rect">
            <a:avLst/>
          </a:prstGeom>
        </p:spPr>
      </p:pic>
    </p:spTree>
    <p:extLst>
      <p:ext uri="{BB962C8B-B14F-4D97-AF65-F5344CB8AC3E}">
        <p14:creationId xmlns:p14="http://schemas.microsoft.com/office/powerpoint/2010/main" val="24513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BA42AC-416E-48F7-B8AD-1520555DF712}"/>
              </a:ext>
            </a:extLst>
          </p:cNvPr>
          <p:cNvSpPr>
            <a:spLocks noGrp="1"/>
          </p:cNvSpPr>
          <p:nvPr>
            <p:ph type="title"/>
          </p:nvPr>
        </p:nvSpPr>
        <p:spPr>
          <a:xfrm>
            <a:off x="7056836" y="2045905"/>
            <a:ext cx="4811843" cy="3241938"/>
          </a:xfrm>
        </p:spPr>
        <p:txBody>
          <a:bodyPr>
            <a:normAutofit/>
          </a:bodyPr>
          <a:lstStyle/>
          <a:p>
            <a:r>
              <a:rPr lang="lt-LT" sz="2400" b="1" dirty="0"/>
              <a:t>Visi nukrypimai </a:t>
            </a:r>
            <a:r>
              <a:rPr lang="lt-LT" sz="2400" dirty="0"/>
              <a:t>nuo planuoto projekto įgyvendinimo </a:t>
            </a:r>
            <a:r>
              <a:rPr lang="lt-LT" sz="2400" b="1" dirty="0"/>
              <a:t>turi būti suderinti su Inovacijų agentūra.</a:t>
            </a:r>
            <a:br>
              <a:rPr lang="lt-LT" sz="2400" b="1" dirty="0"/>
            </a:br>
            <a:br>
              <a:rPr lang="lt-LT" sz="2400" b="1" dirty="0"/>
            </a:br>
            <a:r>
              <a:rPr lang="lt-LT" sz="2400" dirty="0"/>
              <a:t>Pakeitimų</a:t>
            </a:r>
            <a:r>
              <a:rPr lang="lt-LT" sz="2400" b="1" dirty="0"/>
              <a:t> poreikis </a:t>
            </a:r>
            <a:r>
              <a:rPr lang="lt-LT" sz="2400" dirty="0"/>
              <a:t>turi būti </a:t>
            </a:r>
            <a:r>
              <a:rPr lang="lt-LT" sz="2400" b="1" dirty="0"/>
              <a:t>pagrįstas.</a:t>
            </a:r>
            <a:endParaRPr lang="lt-LT" dirty="0"/>
          </a:p>
        </p:txBody>
      </p:sp>
      <p:sp>
        <p:nvSpPr>
          <p:cNvPr id="4" name="Teksto vietos rezervavimo ženklas 3">
            <a:extLst>
              <a:ext uri="{FF2B5EF4-FFF2-40B4-BE49-F238E27FC236}">
                <a16:creationId xmlns:a16="http://schemas.microsoft.com/office/drawing/2014/main" id="{90D23271-31B9-9623-5EAD-66ECFF30FA71}"/>
              </a:ext>
            </a:extLst>
          </p:cNvPr>
          <p:cNvSpPr>
            <a:spLocks noGrp="1"/>
          </p:cNvSpPr>
          <p:nvPr>
            <p:ph type="body" sz="half" idx="2"/>
          </p:nvPr>
        </p:nvSpPr>
        <p:spPr>
          <a:xfrm>
            <a:off x="323320" y="1327360"/>
            <a:ext cx="5976515" cy="5310507"/>
          </a:xfrm>
        </p:spPr>
        <p:txBody>
          <a:bodyPr>
            <a:normAutofit lnSpcReduction="10000"/>
          </a:bodyPr>
          <a:lstStyle/>
          <a:p>
            <a:pPr algn="just">
              <a:buClr>
                <a:schemeClr val="accent2"/>
              </a:buClr>
            </a:pPr>
            <a:r>
              <a:rPr lang="lt-LT" sz="1800" b="1" dirty="0">
                <a:solidFill>
                  <a:schemeClr val="accent2"/>
                </a:solidFill>
              </a:rPr>
              <a:t>Projekto vykdytojai privalo informuoti Inovacijų agentūrą</a:t>
            </a:r>
            <a:r>
              <a:rPr lang="en-US" sz="1800" b="1" dirty="0">
                <a:solidFill>
                  <a:schemeClr val="accent2"/>
                </a:solidFill>
              </a:rPr>
              <a:t> </a:t>
            </a:r>
            <a:r>
              <a:rPr lang="lt-LT" sz="1800" b="1" dirty="0">
                <a:solidFill>
                  <a:schemeClr val="accent2"/>
                </a:solidFill>
              </a:rPr>
              <a:t>apie pasikeitimus, susijusius su projekto įgyvendinimu:</a:t>
            </a:r>
            <a:endParaRPr lang="en-US" sz="1800" b="1" dirty="0">
              <a:solidFill>
                <a:schemeClr val="accent2"/>
              </a:solidFill>
            </a:endParaRPr>
          </a:p>
          <a:p>
            <a:pPr algn="just">
              <a:buClr>
                <a:schemeClr val="accent2"/>
              </a:buClr>
            </a:pPr>
            <a:endParaRPr lang="en-US" sz="1000" b="1" dirty="0">
              <a:solidFill>
                <a:schemeClr val="accent2"/>
              </a:solidFill>
            </a:endParaRPr>
          </a:p>
          <a:p>
            <a:pPr marL="285750" indent="-285750">
              <a:buClr>
                <a:schemeClr val="accent2"/>
              </a:buClr>
              <a:buFont typeface="Wingdings" panose="05000000000000000000" pitchFamily="2" charset="2"/>
              <a:buChar char="q"/>
            </a:pPr>
            <a:r>
              <a:rPr lang="lt-LT" sz="1800" dirty="0">
                <a:solidFill>
                  <a:schemeClr val="accent2"/>
                </a:solidFill>
              </a:rPr>
              <a:t>Projekto įgyvendinimo laikotarpi</a:t>
            </a:r>
            <a:r>
              <a:rPr lang="en-US" sz="1800" dirty="0">
                <a:solidFill>
                  <a:schemeClr val="accent2"/>
                </a:solidFill>
              </a:rPr>
              <a:t>o</a:t>
            </a:r>
            <a:r>
              <a:rPr lang="lt-LT" sz="1800" dirty="0">
                <a:solidFill>
                  <a:schemeClr val="accent2"/>
                </a:solidFill>
              </a:rPr>
              <a:t> pratęsima</a:t>
            </a:r>
            <a:r>
              <a:rPr lang="en-US" sz="1800" dirty="0">
                <a:solidFill>
                  <a:schemeClr val="accent2"/>
                </a:solidFill>
              </a:rPr>
              <a:t>s;</a:t>
            </a:r>
            <a:endParaRPr lang="lt-LT" sz="1800" dirty="0">
              <a:solidFill>
                <a:schemeClr val="accent2"/>
              </a:solidFill>
            </a:endParaRPr>
          </a:p>
          <a:p>
            <a:pPr marL="285750" indent="-285750">
              <a:buClr>
                <a:schemeClr val="accent2"/>
              </a:buClr>
              <a:buFont typeface="Wingdings" panose="05000000000000000000" pitchFamily="2" charset="2"/>
              <a:buChar char="q"/>
            </a:pPr>
            <a:r>
              <a:rPr lang="lt-LT" sz="1800" dirty="0">
                <a:solidFill>
                  <a:schemeClr val="accent2"/>
                </a:solidFill>
              </a:rPr>
              <a:t>Mažinamos projekto sutartyje nustatytos projekto stebėsenos rodiklių reikšmės</a:t>
            </a:r>
            <a:r>
              <a:rPr lang="en-US" sz="1800" dirty="0">
                <a:solidFill>
                  <a:schemeClr val="accent2"/>
                </a:solidFill>
              </a:rPr>
              <a:t>;</a:t>
            </a:r>
            <a:endParaRPr lang="lt-LT" sz="1800" dirty="0">
              <a:solidFill>
                <a:schemeClr val="accent2"/>
              </a:solidFill>
            </a:endParaRPr>
          </a:p>
          <a:p>
            <a:pPr marL="285750" indent="-285750">
              <a:buClr>
                <a:schemeClr val="accent2"/>
              </a:buClr>
              <a:buFont typeface="Wingdings" panose="05000000000000000000" pitchFamily="2" charset="2"/>
              <a:buChar char="q"/>
            </a:pPr>
            <a:r>
              <a:rPr lang="lt-LT" sz="1800" dirty="0">
                <a:solidFill>
                  <a:schemeClr val="accent2"/>
                </a:solidFill>
              </a:rPr>
              <a:t>Keičiasi projekto veiklos, turinčios esminę įtaką projekto apimčiai, tikslams ir uždaviniams</a:t>
            </a:r>
            <a:r>
              <a:rPr lang="en-US" sz="1800" dirty="0">
                <a:solidFill>
                  <a:schemeClr val="accent2"/>
                </a:solidFill>
              </a:rPr>
              <a:t>;</a:t>
            </a:r>
            <a:endParaRPr lang="lt-LT" sz="1800" dirty="0">
              <a:solidFill>
                <a:schemeClr val="accent2"/>
              </a:solidFill>
            </a:endParaRPr>
          </a:p>
          <a:p>
            <a:pPr marL="285750" indent="-285750">
              <a:buClr>
                <a:schemeClr val="accent2"/>
              </a:buClr>
              <a:buFont typeface="Wingdings" panose="05000000000000000000" pitchFamily="2" charset="2"/>
              <a:buChar char="q"/>
            </a:pPr>
            <a:r>
              <a:rPr lang="en-US" sz="1800" dirty="0" err="1">
                <a:solidFill>
                  <a:schemeClr val="accent2"/>
                </a:solidFill>
              </a:rPr>
              <a:t>Keičiasi</a:t>
            </a:r>
            <a:r>
              <a:rPr lang="en-US" sz="1800" dirty="0">
                <a:solidFill>
                  <a:schemeClr val="accent2"/>
                </a:solidFill>
              </a:rPr>
              <a:t> </a:t>
            </a:r>
            <a:r>
              <a:rPr lang="en-US" sz="1800" dirty="0" err="1">
                <a:solidFill>
                  <a:schemeClr val="accent2"/>
                </a:solidFill>
              </a:rPr>
              <a:t>projekto</a:t>
            </a:r>
            <a:r>
              <a:rPr lang="en-US" sz="1800" dirty="0">
                <a:solidFill>
                  <a:schemeClr val="accent2"/>
                </a:solidFill>
              </a:rPr>
              <a:t> </a:t>
            </a:r>
            <a:r>
              <a:rPr lang="en-US" sz="1800" dirty="0" err="1">
                <a:solidFill>
                  <a:schemeClr val="accent2"/>
                </a:solidFill>
              </a:rPr>
              <a:t>įgyvendinimo</a:t>
            </a:r>
            <a:r>
              <a:rPr lang="en-US" sz="1800" dirty="0">
                <a:solidFill>
                  <a:schemeClr val="accent2"/>
                </a:solidFill>
              </a:rPr>
              <a:t> </a:t>
            </a:r>
            <a:r>
              <a:rPr lang="en-US" sz="1800" dirty="0" err="1">
                <a:solidFill>
                  <a:schemeClr val="accent2"/>
                </a:solidFill>
              </a:rPr>
              <a:t>vieta</a:t>
            </a:r>
            <a:r>
              <a:rPr lang="en-US" sz="1800" dirty="0">
                <a:solidFill>
                  <a:schemeClr val="accent2"/>
                </a:solidFill>
              </a:rPr>
              <a:t>;</a:t>
            </a:r>
          </a:p>
          <a:p>
            <a:pPr marL="285750" indent="-285750">
              <a:buClr>
                <a:schemeClr val="accent2"/>
              </a:buClr>
              <a:buFont typeface="Wingdings" panose="05000000000000000000" pitchFamily="2" charset="2"/>
              <a:buChar char="q"/>
            </a:pPr>
            <a:r>
              <a:rPr lang="lt-LT" sz="1800" dirty="0">
                <a:solidFill>
                  <a:schemeClr val="accent2"/>
                </a:solidFill>
              </a:rPr>
              <a:t>Keičiasi</a:t>
            </a:r>
            <a:r>
              <a:rPr lang="en-US" sz="1800" dirty="0">
                <a:solidFill>
                  <a:schemeClr val="accent2"/>
                </a:solidFill>
              </a:rPr>
              <a:t> </a:t>
            </a:r>
            <a:r>
              <a:rPr lang="lt-LT" sz="1800" dirty="0">
                <a:solidFill>
                  <a:schemeClr val="accent2"/>
                </a:solidFill>
              </a:rPr>
              <a:t>projekto vykdytojo akcininkai</a:t>
            </a:r>
            <a:r>
              <a:rPr lang="en-US" sz="1800" dirty="0">
                <a:solidFill>
                  <a:schemeClr val="accent2"/>
                </a:solidFill>
              </a:rPr>
              <a:t>, </a:t>
            </a:r>
            <a:r>
              <a:rPr lang="lt-LT" sz="1800" dirty="0">
                <a:solidFill>
                  <a:schemeClr val="accent2"/>
                </a:solidFill>
              </a:rPr>
              <a:t>veiklos vykdymo vieta</a:t>
            </a:r>
            <a:r>
              <a:rPr lang="en-US" sz="1800" dirty="0">
                <a:solidFill>
                  <a:schemeClr val="accent2"/>
                </a:solidFill>
              </a:rPr>
              <a:t>, </a:t>
            </a:r>
            <a:r>
              <a:rPr lang="lt-LT" sz="1800" dirty="0">
                <a:solidFill>
                  <a:schemeClr val="accent2"/>
                </a:solidFill>
              </a:rPr>
              <a:t>projekto finansavimo šaltinis, banko</a:t>
            </a:r>
            <a:r>
              <a:rPr lang="en-US" sz="1800" dirty="0">
                <a:solidFill>
                  <a:schemeClr val="accent2"/>
                </a:solidFill>
              </a:rPr>
              <a:t> </a:t>
            </a:r>
            <a:r>
              <a:rPr lang="lt-LT" sz="1800" dirty="0">
                <a:solidFill>
                  <a:schemeClr val="accent2"/>
                </a:solidFill>
              </a:rPr>
              <a:t>sąskaita ar </a:t>
            </a:r>
            <a:r>
              <a:rPr lang="en-US" sz="1800" dirty="0">
                <a:solidFill>
                  <a:schemeClr val="accent2"/>
                </a:solidFill>
              </a:rPr>
              <a:t>kt.</a:t>
            </a:r>
            <a:endParaRPr lang="lt-LT" sz="1800" dirty="0">
              <a:solidFill>
                <a:schemeClr val="accent2"/>
              </a:solidFill>
            </a:endParaRPr>
          </a:p>
          <a:p>
            <a:pPr>
              <a:buClr>
                <a:schemeClr val="accent2"/>
              </a:buClr>
            </a:pPr>
            <a:endParaRPr lang="en-US" sz="1600" dirty="0">
              <a:solidFill>
                <a:schemeClr val="accent2"/>
              </a:solidFill>
            </a:endParaRPr>
          </a:p>
          <a:p>
            <a:pPr marL="285750" indent="-285750" algn="just">
              <a:buClr>
                <a:schemeClr val="accent1"/>
              </a:buClr>
              <a:buFont typeface="Wingdings" panose="05000000000000000000" pitchFamily="2" charset="2"/>
              <a:buChar char="ü"/>
            </a:pPr>
            <a:endParaRPr lang="lt-LT" sz="1600" dirty="0">
              <a:solidFill>
                <a:schemeClr val="accent2"/>
              </a:solidFill>
            </a:endParaRPr>
          </a:p>
        </p:txBody>
      </p:sp>
      <p:sp>
        <p:nvSpPr>
          <p:cNvPr id="5" name="Stačiakampis 4">
            <a:extLst>
              <a:ext uri="{FF2B5EF4-FFF2-40B4-BE49-F238E27FC236}">
                <a16:creationId xmlns:a16="http://schemas.microsoft.com/office/drawing/2014/main" id="{AC784F8A-0137-7EFC-4E96-4F1EF1E1AE80}"/>
              </a:ext>
            </a:extLst>
          </p:cNvPr>
          <p:cNvSpPr/>
          <p:nvPr/>
        </p:nvSpPr>
        <p:spPr>
          <a:xfrm>
            <a:off x="817391" y="117258"/>
            <a:ext cx="5976515" cy="91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3200" dirty="0">
                <a:solidFill>
                  <a:schemeClr val="accent2"/>
                </a:solidFill>
                <a:latin typeface="Verdana" panose="020B0604030504040204" pitchFamily="34" charset="0"/>
                <a:ea typeface="Verdana" panose="020B0604030504040204" pitchFamily="34" charset="0"/>
              </a:rPr>
              <a:t>Projekto sutarties keitimai</a:t>
            </a:r>
          </a:p>
        </p:txBody>
      </p:sp>
      <p:pic>
        <p:nvPicPr>
          <p:cNvPr id="3" name="Paveikslėlis 2" descr="Paveikslėlis, kuriame yra Grafika, simbolis, iliustracija, apskritimas&#10;&#10;Automatiškai sugeneruotas aprašymas">
            <a:extLst>
              <a:ext uri="{FF2B5EF4-FFF2-40B4-BE49-F238E27FC236}">
                <a16:creationId xmlns:a16="http://schemas.microsoft.com/office/drawing/2014/main" id="{C66AF426-6055-0E72-0E35-2E35EF99D7A1}"/>
              </a:ext>
            </a:extLst>
          </p:cNvPr>
          <p:cNvPicPr>
            <a:picLocks noChangeAspect="1"/>
          </p:cNvPicPr>
          <p:nvPr/>
        </p:nvPicPr>
        <p:blipFill>
          <a:blip r:embed="rId3"/>
          <a:stretch>
            <a:fillRect/>
          </a:stretch>
        </p:blipFill>
        <p:spPr>
          <a:xfrm>
            <a:off x="10020226" y="4508204"/>
            <a:ext cx="1958953" cy="2563412"/>
          </a:xfrm>
          <a:prstGeom prst="rect">
            <a:avLst/>
          </a:prstGeom>
        </p:spPr>
      </p:pic>
      <p:pic>
        <p:nvPicPr>
          <p:cNvPr id="6" name="Paveikslėlis 5" descr="Paveikslėlis, kuriame yra ekrano kopija, linija, Grafika, dizainas&#10;&#10;Automatiškai sugeneruotas aprašymas">
            <a:extLst>
              <a:ext uri="{FF2B5EF4-FFF2-40B4-BE49-F238E27FC236}">
                <a16:creationId xmlns:a16="http://schemas.microsoft.com/office/drawing/2014/main" id="{E0765AC4-6F73-03FF-B45F-36CB17666533}"/>
              </a:ext>
            </a:extLst>
          </p:cNvPr>
          <p:cNvPicPr>
            <a:picLocks noChangeAspect="1"/>
          </p:cNvPicPr>
          <p:nvPr/>
        </p:nvPicPr>
        <p:blipFill>
          <a:blip r:embed="rId4"/>
          <a:stretch>
            <a:fillRect/>
          </a:stretch>
        </p:blipFill>
        <p:spPr>
          <a:xfrm>
            <a:off x="6643255" y="-116872"/>
            <a:ext cx="1651454" cy="2162777"/>
          </a:xfrm>
          <a:prstGeom prst="rect">
            <a:avLst/>
          </a:prstGeom>
        </p:spPr>
      </p:pic>
    </p:spTree>
    <p:extLst>
      <p:ext uri="{BB962C8B-B14F-4D97-AF65-F5344CB8AC3E}">
        <p14:creationId xmlns:p14="http://schemas.microsoft.com/office/powerpoint/2010/main" val="128304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157CA21-87D8-53C0-367E-05EF4D69B1FB}"/>
              </a:ext>
            </a:extLst>
          </p:cNvPr>
          <p:cNvSpPr txBox="1"/>
          <p:nvPr/>
        </p:nvSpPr>
        <p:spPr>
          <a:xfrm>
            <a:off x="887940" y="463865"/>
            <a:ext cx="5615280" cy="477054"/>
          </a:xfrm>
          <a:prstGeom prst="rect">
            <a:avLst/>
          </a:prstGeom>
          <a:noFill/>
        </p:spPr>
        <p:txBody>
          <a:bodyPr wrap="square" lIns="91440" tIns="45720" rIns="91440" bIns="45720" anchor="t">
            <a:spAutoFit/>
          </a:bodyPr>
          <a:lstStyle/>
          <a:p>
            <a:pPr lvl="0" algn="l" rtl="0"/>
            <a:r>
              <a:rPr lang="lt-LT" sz="2500" b="1" dirty="0">
                <a:solidFill>
                  <a:srgbClr val="07215E"/>
                </a:solidFill>
                <a:latin typeface="Verdana"/>
                <a:ea typeface="Verdana"/>
              </a:rPr>
              <a:t>Stebėsenos rodikliai (1)</a:t>
            </a:r>
            <a:endParaRPr lang="lt-LT" sz="2500" dirty="0">
              <a:solidFill>
                <a:srgbClr val="07215E"/>
              </a:solidFill>
              <a:latin typeface="Verdana"/>
              <a:ea typeface="Verdana"/>
            </a:endParaRPr>
          </a:p>
        </p:txBody>
      </p:sp>
      <p:sp>
        <p:nvSpPr>
          <p:cNvPr id="13" name="TextBox 12">
            <a:extLst>
              <a:ext uri="{FF2B5EF4-FFF2-40B4-BE49-F238E27FC236}">
                <a16:creationId xmlns:a16="http://schemas.microsoft.com/office/drawing/2014/main" id="{043E9045-5A6F-7EDB-7DAC-B6AD2F419027}"/>
              </a:ext>
            </a:extLst>
          </p:cNvPr>
          <p:cNvSpPr txBox="1"/>
          <p:nvPr/>
        </p:nvSpPr>
        <p:spPr>
          <a:xfrm>
            <a:off x="395063" y="1153693"/>
            <a:ext cx="5830368" cy="4909036"/>
          </a:xfrm>
          <a:prstGeom prst="rect">
            <a:avLst/>
          </a:prstGeom>
          <a:noFill/>
          <a:ln w="19050">
            <a:noFill/>
          </a:ln>
        </p:spPr>
        <p:txBody>
          <a:bodyPr wrap="square" lIns="91440" tIns="45720" rIns="91440" bIns="45720" anchor="t">
            <a:spAutoFit/>
          </a:bodyPr>
          <a:lstStyle/>
          <a:p>
            <a:pPr marL="285750" lvl="0" indent="-285750" algn="l" defTabSz="1066800" rtl="0">
              <a:lnSpc>
                <a:spcPct val="100000"/>
              </a:lnSpc>
              <a:spcBef>
                <a:spcPct val="0"/>
              </a:spcBef>
              <a:spcAft>
                <a:spcPts val="1800"/>
              </a:spcAft>
              <a:buFont typeface="Wingdings" panose="05000000000000000000" pitchFamily="2" charset="2"/>
              <a:buChar char="§"/>
            </a:pPr>
            <a:r>
              <a:rPr lang="lt-LT" sz="1700" b="1" kern="1200" dirty="0">
                <a:solidFill>
                  <a:srgbClr val="00194C"/>
                </a:solidFill>
                <a:latin typeface="Verdana"/>
                <a:ea typeface="Verdana"/>
              </a:rPr>
              <a:t>„Paramą gavusios įmonės (iš kurių: labai mažos, mažosios, vidutinės ir didelės</a:t>
            </a:r>
            <a:r>
              <a:rPr lang="lt-LT" sz="1700" b="1" dirty="0">
                <a:solidFill>
                  <a:srgbClr val="00194C"/>
                </a:solidFill>
                <a:latin typeface="Verdana"/>
                <a:ea typeface="Verdana"/>
              </a:rPr>
              <a:t>)“</a:t>
            </a:r>
          </a:p>
          <a:p>
            <a:pPr marL="285750" lvl="0" indent="-285750" algn="l" defTabSz="1066800" rtl="0">
              <a:lnSpc>
                <a:spcPct val="100000"/>
              </a:lnSpc>
              <a:spcBef>
                <a:spcPct val="0"/>
              </a:spcBef>
              <a:spcAft>
                <a:spcPts val="1800"/>
              </a:spcAft>
              <a:buFont typeface="Wingdings" panose="05000000000000000000" pitchFamily="2" charset="2"/>
              <a:buChar char="§"/>
            </a:pPr>
            <a:r>
              <a:rPr lang="lt-LT" sz="1800" b="1" kern="1200" dirty="0">
                <a:solidFill>
                  <a:srgbClr val="00194C"/>
                </a:solidFill>
                <a:latin typeface="Verdana" panose="020B0604030504040204" pitchFamily="34" charset="0"/>
                <a:ea typeface="Verdana" panose="020B0604030504040204" pitchFamily="34" charset="0"/>
                <a:cs typeface="Calibri"/>
              </a:rPr>
              <a:t>„Paramą gavusios įmonės (iš kurių: </a:t>
            </a:r>
            <a:r>
              <a:rPr lang="lt-LT" sz="1800" b="1" i="1" kern="1200" dirty="0">
                <a:solidFill>
                  <a:srgbClr val="EEE730"/>
                </a:solidFill>
                <a:latin typeface="Verdana" panose="020B0604030504040204" pitchFamily="34" charset="0"/>
                <a:ea typeface="Verdana" panose="020B0604030504040204" pitchFamily="34" charset="0"/>
                <a:cs typeface="Calibri"/>
              </a:rPr>
              <a:t>mažosios </a:t>
            </a:r>
            <a:r>
              <a:rPr lang="lt-LT" sz="1400" b="1" i="1" kern="1200" dirty="0">
                <a:solidFill>
                  <a:srgbClr val="302857"/>
                </a:solidFill>
                <a:highlight>
                  <a:srgbClr val="C0C0C0"/>
                </a:highlight>
                <a:latin typeface="Verdana" panose="020B0604030504040204" pitchFamily="34" charset="0"/>
                <a:ea typeface="Verdana" panose="020B0604030504040204" pitchFamily="34" charset="0"/>
                <a:cs typeface="Calibri"/>
              </a:rPr>
              <a:t>(pasirinktinai)</a:t>
            </a:r>
            <a:r>
              <a:rPr lang="lt-LT" sz="1800" b="1" kern="1200" dirty="0">
                <a:solidFill>
                  <a:srgbClr val="302857"/>
                </a:solidFill>
                <a:latin typeface="Verdana" panose="020B0604030504040204" pitchFamily="34" charset="0"/>
                <a:ea typeface="Verdana" panose="020B0604030504040204" pitchFamily="34" charset="0"/>
                <a:cs typeface="Calibri"/>
              </a:rPr>
              <a:t>)“</a:t>
            </a:r>
            <a:endParaRPr lang="lt-LT" sz="1700" kern="1200" dirty="0">
              <a:solidFill>
                <a:srgbClr val="302857"/>
              </a:solidFill>
              <a:latin typeface="Verdana" panose="020B0604030504040204" pitchFamily="34" charset="0"/>
              <a:ea typeface="Verdana" panose="020B0604030504040204" pitchFamily="34" charset="0"/>
            </a:endParaRPr>
          </a:p>
          <a:p>
            <a:pPr marL="285750" lvl="0" indent="-285750" algn="l" defTabSz="1066800" rtl="0">
              <a:lnSpc>
                <a:spcPct val="100000"/>
              </a:lnSpc>
              <a:spcBef>
                <a:spcPct val="0"/>
              </a:spcBef>
              <a:spcAft>
                <a:spcPts val="1800"/>
              </a:spcAft>
              <a:buFont typeface="Wingdings" panose="05000000000000000000" pitchFamily="2" charset="2"/>
              <a:buChar char="§"/>
            </a:pPr>
            <a:r>
              <a:rPr lang="lt-LT" sz="1700" b="1" kern="1200" dirty="0">
                <a:solidFill>
                  <a:srgbClr val="00194C"/>
                </a:solidFill>
                <a:latin typeface="Verdana"/>
                <a:ea typeface="Verdana"/>
                <a:cs typeface="Calibri"/>
              </a:rPr>
              <a:t>„Paramą dotacijomis gavusios įmonės</a:t>
            </a:r>
            <a:r>
              <a:rPr lang="en-US" sz="1700" b="1" dirty="0">
                <a:solidFill>
                  <a:srgbClr val="00194C"/>
                </a:solidFill>
                <a:latin typeface="Verdana"/>
                <a:ea typeface="Verdana"/>
                <a:cs typeface="Calibri"/>
              </a:rPr>
              <a:t>”</a:t>
            </a:r>
            <a:endParaRPr lang="lt-LT" sz="1700" b="1" dirty="0">
              <a:solidFill>
                <a:srgbClr val="00194C"/>
              </a:solidFill>
              <a:latin typeface="Verdana"/>
              <a:ea typeface="Verdana"/>
              <a:cs typeface="Calibri"/>
            </a:endParaRPr>
          </a:p>
          <a:p>
            <a:pPr marL="285750" lvl="0" indent="-285750" algn="l" defTabSz="1066800" rtl="0">
              <a:lnSpc>
                <a:spcPct val="100000"/>
              </a:lnSpc>
              <a:spcBef>
                <a:spcPct val="0"/>
              </a:spcBef>
              <a:spcAft>
                <a:spcPts val="1800"/>
              </a:spcAft>
              <a:buFont typeface="Wingdings" panose="05000000000000000000" pitchFamily="2" charset="2"/>
              <a:buChar char="§"/>
            </a:pPr>
            <a:endParaRPr lang="lt-LT" sz="1700" b="1" kern="1200" dirty="0">
              <a:solidFill>
                <a:srgbClr val="00194C"/>
              </a:solidFill>
              <a:latin typeface="Verdana" panose="020B0604030504040204" pitchFamily="34" charset="0"/>
              <a:ea typeface="Verdana" panose="020B0604030504040204" pitchFamily="34" charset="0"/>
              <a:cs typeface="Calibri"/>
            </a:endParaRPr>
          </a:p>
          <a:p>
            <a:pPr marL="285750" indent="-285750" defTabSz="1066800">
              <a:spcBef>
                <a:spcPct val="0"/>
              </a:spcBef>
              <a:spcAft>
                <a:spcPts val="1800"/>
              </a:spcAft>
              <a:buFont typeface="Wingdings" panose="05000000000000000000" pitchFamily="2" charset="2"/>
              <a:buChar char="§"/>
            </a:pPr>
            <a:r>
              <a:rPr lang="lt-LT" sz="1700" b="1" kern="1200" dirty="0">
                <a:solidFill>
                  <a:srgbClr val="00194C"/>
                </a:solidFill>
                <a:latin typeface="Verdana"/>
                <a:ea typeface="Verdana"/>
                <a:cs typeface="Calibri"/>
              </a:rPr>
              <a:t>„</a:t>
            </a:r>
            <a:r>
              <a:rPr lang="lt-LT" sz="1700" b="1" dirty="0">
                <a:solidFill>
                  <a:srgbClr val="302757"/>
                </a:solidFill>
                <a:effectLst/>
                <a:latin typeface="Verdana"/>
                <a:ea typeface="Verdana"/>
              </a:rPr>
              <a:t>Metinis pirminės energijos suvartojimo kiekis (iš kurio: būstai, viešieji pastatai, įmonės, kita)“</a:t>
            </a:r>
          </a:p>
          <a:p>
            <a:pPr marL="285750" lvl="0" indent="-285750" algn="l" defTabSz="1066800" rtl="0">
              <a:lnSpc>
                <a:spcPct val="100000"/>
              </a:lnSpc>
              <a:spcBef>
                <a:spcPct val="0"/>
              </a:spcBef>
              <a:spcAft>
                <a:spcPts val="1800"/>
              </a:spcAft>
              <a:buFont typeface="Wingdings" panose="05000000000000000000" pitchFamily="2" charset="2"/>
              <a:buChar char="§"/>
            </a:pPr>
            <a:r>
              <a:rPr lang="lt-LT" sz="1700" b="1" kern="1200" dirty="0">
                <a:solidFill>
                  <a:srgbClr val="00194C"/>
                </a:solidFill>
                <a:latin typeface="Verdana"/>
                <a:ea typeface="Verdana"/>
              </a:rPr>
              <a:t>„</a:t>
            </a:r>
            <a:r>
              <a:rPr lang="lt-LT" sz="1700" b="1" dirty="0">
                <a:solidFill>
                  <a:srgbClr val="302757"/>
                </a:solidFill>
                <a:effectLst/>
                <a:latin typeface="Verdana"/>
                <a:ea typeface="Verdana"/>
              </a:rPr>
              <a:t>Metinis pirminės energijos suvartojimo kiekis (iš kurio: įmonės)</a:t>
            </a:r>
            <a:r>
              <a:rPr lang="lt-LT" sz="1700" b="1" kern="1200" dirty="0">
                <a:solidFill>
                  <a:srgbClr val="00194C"/>
                </a:solidFill>
                <a:latin typeface="Verdana"/>
                <a:ea typeface="Verdana"/>
              </a:rPr>
              <a:t>​“</a:t>
            </a:r>
          </a:p>
          <a:p>
            <a:pPr marL="285750" indent="-285750" defTabSz="1066800">
              <a:spcBef>
                <a:spcPct val="0"/>
              </a:spcBef>
              <a:spcAft>
                <a:spcPts val="1800"/>
              </a:spcAft>
              <a:buFont typeface="Wingdings" panose="05000000000000000000" pitchFamily="2" charset="2"/>
              <a:buChar char="§"/>
            </a:pPr>
            <a:r>
              <a:rPr lang="lt-LT" sz="1700" b="1" kern="1200" dirty="0">
                <a:solidFill>
                  <a:srgbClr val="00194C"/>
                </a:solidFill>
                <a:latin typeface="Verdana"/>
                <a:ea typeface="Verdana"/>
              </a:rPr>
              <a:t>„Numatomas išmetamas šiltnamio efektą sukeliančių dujų kiekis “</a:t>
            </a:r>
          </a:p>
        </p:txBody>
      </p:sp>
      <p:sp>
        <p:nvSpPr>
          <p:cNvPr id="16" name="TextBox 15">
            <a:extLst>
              <a:ext uri="{FF2B5EF4-FFF2-40B4-BE49-F238E27FC236}">
                <a16:creationId xmlns:a16="http://schemas.microsoft.com/office/drawing/2014/main" id="{F8F80CA1-A6E4-6DA9-C62F-42C13AAF3B5B}"/>
              </a:ext>
            </a:extLst>
          </p:cNvPr>
          <p:cNvSpPr txBox="1"/>
          <p:nvPr/>
        </p:nvSpPr>
        <p:spPr>
          <a:xfrm>
            <a:off x="7533766" y="1743381"/>
            <a:ext cx="4003312" cy="923330"/>
          </a:xfrm>
          <a:prstGeom prst="rect">
            <a:avLst/>
          </a:prstGeom>
          <a:noFill/>
        </p:spPr>
        <p:txBody>
          <a:bodyPr wrap="square" lIns="91440" tIns="45720" rIns="91440" bIns="45720" anchor="t">
            <a:spAutoFit/>
          </a:bodyPr>
          <a:lstStyle/>
          <a:p>
            <a:r>
              <a:rPr lang="lt-LT" i="1" dirty="0">
                <a:solidFill>
                  <a:srgbClr val="EEE730"/>
                </a:solidFill>
                <a:latin typeface="Verdana"/>
                <a:ea typeface="Verdana"/>
                <a:cs typeface="Calibri Light"/>
                <a:sym typeface="Arno Pro Caption"/>
              </a:rPr>
              <a:t>Rodiklio reikšme pasiekiama projekto veiklų pabaigoje su galutine veiklos ataskaita</a:t>
            </a:r>
            <a:endParaRPr lang="en-US" dirty="0">
              <a:solidFill>
                <a:srgbClr val="EEE730"/>
              </a:solidFill>
              <a:latin typeface="Verdana" panose="020B0604030504040204" pitchFamily="34" charset="0"/>
              <a:ea typeface="Verdana" panose="020B0604030504040204" pitchFamily="34" charset="0"/>
            </a:endParaRPr>
          </a:p>
        </p:txBody>
      </p:sp>
      <p:sp>
        <p:nvSpPr>
          <p:cNvPr id="18" name="Rounded Rectangle 35">
            <a:extLst>
              <a:ext uri="{FF2B5EF4-FFF2-40B4-BE49-F238E27FC236}">
                <a16:creationId xmlns:a16="http://schemas.microsoft.com/office/drawing/2014/main" id="{2FEC7080-F33A-B748-7302-859356C20BB0}"/>
              </a:ext>
            </a:extLst>
          </p:cNvPr>
          <p:cNvSpPr/>
          <p:nvPr/>
        </p:nvSpPr>
        <p:spPr>
          <a:xfrm>
            <a:off x="7325591" y="1653309"/>
            <a:ext cx="4538944" cy="3713018"/>
          </a:xfrm>
          <a:prstGeom prst="roundRect">
            <a:avLst>
              <a:gd name="adj" fmla="val 0"/>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CD00"/>
                </a:solidFill>
              </a:ln>
            </a:endParaRPr>
          </a:p>
        </p:txBody>
      </p:sp>
      <p:sp>
        <p:nvSpPr>
          <p:cNvPr id="8" name="Rodyklė: dešinėn 7">
            <a:extLst>
              <a:ext uri="{FF2B5EF4-FFF2-40B4-BE49-F238E27FC236}">
                <a16:creationId xmlns:a16="http://schemas.microsoft.com/office/drawing/2014/main" id="{80112461-B6EA-87F5-91BF-1A713B1A5845}"/>
              </a:ext>
            </a:extLst>
          </p:cNvPr>
          <p:cNvSpPr/>
          <p:nvPr/>
        </p:nvSpPr>
        <p:spPr>
          <a:xfrm>
            <a:off x="6560806" y="1892960"/>
            <a:ext cx="735860" cy="45829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TextBox 20">
            <a:extLst>
              <a:ext uri="{FF2B5EF4-FFF2-40B4-BE49-F238E27FC236}">
                <a16:creationId xmlns:a16="http://schemas.microsoft.com/office/drawing/2014/main" id="{66E5CF60-A415-2682-F238-F2325BC02233}"/>
              </a:ext>
            </a:extLst>
          </p:cNvPr>
          <p:cNvSpPr txBox="1"/>
          <p:nvPr/>
        </p:nvSpPr>
        <p:spPr>
          <a:xfrm>
            <a:off x="7533766" y="4376530"/>
            <a:ext cx="4003312" cy="923330"/>
          </a:xfrm>
          <a:prstGeom prst="rect">
            <a:avLst/>
          </a:prstGeom>
          <a:noFill/>
        </p:spPr>
        <p:txBody>
          <a:bodyPr wrap="square">
            <a:spAutoFit/>
          </a:bodyPr>
          <a:lstStyle/>
          <a:p>
            <a:r>
              <a:rPr lang="lt-LT" i="1" dirty="0">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cs typeface="Calibri Light" panose="020F0302020204030204" pitchFamily="34" charset="0"/>
                <a:sym typeface="Arno Pro Caption"/>
              </a:rPr>
              <a:t>Rodiklio reikšmė pasiekiama metai po projekto veiklų pabaigos</a:t>
            </a:r>
            <a:endParaRPr lang="en-US" dirty="0">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0D43F73B-0266-C54E-1A1F-DE980696F642}"/>
              </a:ext>
            </a:extLst>
          </p:cNvPr>
          <p:cNvSpPr txBox="1"/>
          <p:nvPr/>
        </p:nvSpPr>
        <p:spPr>
          <a:xfrm>
            <a:off x="7533766" y="6173464"/>
            <a:ext cx="4797143" cy="523220"/>
          </a:xfrm>
          <a:prstGeom prst="rect">
            <a:avLst/>
          </a:prstGeom>
          <a:noFill/>
        </p:spPr>
        <p:txBody>
          <a:bodyPr wrap="square">
            <a:spAutoFit/>
          </a:bodyPr>
          <a:lstStyle/>
          <a:p>
            <a:r>
              <a:rPr lang="lt-LT" sz="1400" b="0" i="0" dirty="0">
                <a:solidFill>
                  <a:schemeClr val="bg1"/>
                </a:solidFill>
                <a:effectLst/>
                <a:latin typeface="Verdana" panose="020B0604030504040204" pitchFamily="34" charset="0"/>
                <a:ea typeface="Verdana" panose="020B0604030504040204" pitchFamily="34" charset="0"/>
              </a:rPr>
              <a:t>Nepasiekus įsipareigotų stebėsenos rodiklių reikšmių, taikomos PAFT 5 skirsnio nuostatos.</a:t>
            </a:r>
          </a:p>
        </p:txBody>
      </p:sp>
      <p:pic>
        <p:nvPicPr>
          <p:cNvPr id="5" name="Picture 2" descr="No sign with solid fill">
            <a:extLst>
              <a:ext uri="{FF2B5EF4-FFF2-40B4-BE49-F238E27FC236}">
                <a16:creationId xmlns:a16="http://schemas.microsoft.com/office/drawing/2014/main" id="{AB3FB94E-40DC-F6F4-B638-73AD4829F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899" y="6173464"/>
            <a:ext cx="531915" cy="53191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Tiesioji jungtis 11">
            <a:extLst>
              <a:ext uri="{FF2B5EF4-FFF2-40B4-BE49-F238E27FC236}">
                <a16:creationId xmlns:a16="http://schemas.microsoft.com/office/drawing/2014/main" id="{A4B7186A-39E9-2FFD-98D6-143A33EE1F6E}"/>
              </a:ext>
            </a:extLst>
          </p:cNvPr>
          <p:cNvCxnSpPr>
            <a:cxnSpLocks/>
          </p:cNvCxnSpPr>
          <p:nvPr/>
        </p:nvCxnSpPr>
        <p:spPr>
          <a:xfrm>
            <a:off x="6560806" y="1425485"/>
            <a:ext cx="0" cy="13404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Tiesioji jungtis 13">
            <a:extLst>
              <a:ext uri="{FF2B5EF4-FFF2-40B4-BE49-F238E27FC236}">
                <a16:creationId xmlns:a16="http://schemas.microsoft.com/office/drawing/2014/main" id="{A4A2C802-9072-21CF-31A1-718E9B6D97DF}"/>
              </a:ext>
            </a:extLst>
          </p:cNvPr>
          <p:cNvCxnSpPr>
            <a:cxnSpLocks/>
          </p:cNvCxnSpPr>
          <p:nvPr/>
        </p:nvCxnSpPr>
        <p:spPr>
          <a:xfrm>
            <a:off x="5941875" y="1121266"/>
            <a:ext cx="618931" cy="333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Tiesioji jungtis 18">
            <a:extLst>
              <a:ext uri="{FF2B5EF4-FFF2-40B4-BE49-F238E27FC236}">
                <a16:creationId xmlns:a16="http://schemas.microsoft.com/office/drawing/2014/main" id="{176CD21C-42B8-BEFF-7DC9-E76C0326430E}"/>
              </a:ext>
            </a:extLst>
          </p:cNvPr>
          <p:cNvCxnSpPr>
            <a:cxnSpLocks/>
          </p:cNvCxnSpPr>
          <p:nvPr/>
        </p:nvCxnSpPr>
        <p:spPr>
          <a:xfrm flipV="1">
            <a:off x="5890056" y="2765945"/>
            <a:ext cx="670750" cy="288549"/>
          </a:xfrm>
          <a:prstGeom prst="line">
            <a:avLst/>
          </a:prstGeom>
        </p:spPr>
        <p:style>
          <a:lnRef idx="3">
            <a:schemeClr val="accent1"/>
          </a:lnRef>
          <a:fillRef idx="0">
            <a:schemeClr val="accent1"/>
          </a:fillRef>
          <a:effectRef idx="2">
            <a:schemeClr val="accent1"/>
          </a:effectRef>
          <a:fontRef idx="minor">
            <a:schemeClr val="tx1"/>
          </a:fontRef>
        </p:style>
      </p:cxnSp>
      <p:sp>
        <p:nvSpPr>
          <p:cNvPr id="30" name="Rodyklė: dešinėn 29">
            <a:extLst>
              <a:ext uri="{FF2B5EF4-FFF2-40B4-BE49-F238E27FC236}">
                <a16:creationId xmlns:a16="http://schemas.microsoft.com/office/drawing/2014/main" id="{02542EBB-599A-B339-F1A1-3A94DCF47105}"/>
              </a:ext>
            </a:extLst>
          </p:cNvPr>
          <p:cNvSpPr/>
          <p:nvPr/>
        </p:nvSpPr>
        <p:spPr>
          <a:xfrm>
            <a:off x="6560806" y="4609050"/>
            <a:ext cx="735860" cy="45829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31" name="Tiesioji jungtis 30">
            <a:extLst>
              <a:ext uri="{FF2B5EF4-FFF2-40B4-BE49-F238E27FC236}">
                <a16:creationId xmlns:a16="http://schemas.microsoft.com/office/drawing/2014/main" id="{CF7C70B5-CED8-F514-043C-A07F19CBA7C9}"/>
              </a:ext>
            </a:extLst>
          </p:cNvPr>
          <p:cNvCxnSpPr>
            <a:cxnSpLocks/>
          </p:cNvCxnSpPr>
          <p:nvPr/>
        </p:nvCxnSpPr>
        <p:spPr>
          <a:xfrm>
            <a:off x="6560806" y="4141575"/>
            <a:ext cx="0" cy="134046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Tiesioji jungtis 31">
            <a:extLst>
              <a:ext uri="{FF2B5EF4-FFF2-40B4-BE49-F238E27FC236}">
                <a16:creationId xmlns:a16="http://schemas.microsoft.com/office/drawing/2014/main" id="{B8C6CED7-3E28-28EC-A36C-A0CE4E0B8E80}"/>
              </a:ext>
            </a:extLst>
          </p:cNvPr>
          <p:cNvCxnSpPr>
            <a:cxnSpLocks/>
          </p:cNvCxnSpPr>
          <p:nvPr/>
        </p:nvCxnSpPr>
        <p:spPr>
          <a:xfrm>
            <a:off x="5941875" y="3837356"/>
            <a:ext cx="618931" cy="333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Tiesioji jungtis 32">
            <a:extLst>
              <a:ext uri="{FF2B5EF4-FFF2-40B4-BE49-F238E27FC236}">
                <a16:creationId xmlns:a16="http://schemas.microsoft.com/office/drawing/2014/main" id="{F1535824-C86F-7AB5-185C-35073F50843C}"/>
              </a:ext>
            </a:extLst>
          </p:cNvPr>
          <p:cNvCxnSpPr>
            <a:cxnSpLocks/>
          </p:cNvCxnSpPr>
          <p:nvPr/>
        </p:nvCxnSpPr>
        <p:spPr>
          <a:xfrm flipV="1">
            <a:off x="5890056" y="5482035"/>
            <a:ext cx="670750" cy="288549"/>
          </a:xfrm>
          <a:prstGeom prst="line">
            <a:avLst/>
          </a:prstGeom>
        </p:spPr>
        <p:style>
          <a:lnRef idx="3">
            <a:schemeClr val="accent1"/>
          </a:lnRef>
          <a:fillRef idx="0">
            <a:schemeClr val="accent1"/>
          </a:fillRef>
          <a:effectRef idx="2">
            <a:schemeClr val="accent1"/>
          </a:effectRef>
          <a:fontRef idx="minor">
            <a:schemeClr val="tx1"/>
          </a:fontRef>
        </p:style>
      </p:cxnSp>
      <p:pic>
        <p:nvPicPr>
          <p:cNvPr id="34" name="Paveikslėlis 33" descr="Paveikslėlis, kuriame yra ekrano kopija, Grafika, logotipas, simbolis&#10;&#10;Automatiškai sugeneruotas aprašymas">
            <a:extLst>
              <a:ext uri="{FF2B5EF4-FFF2-40B4-BE49-F238E27FC236}">
                <a16:creationId xmlns:a16="http://schemas.microsoft.com/office/drawing/2014/main" id="{96CC934D-D385-4A77-83B6-44A46E1CE5D6}"/>
              </a:ext>
            </a:extLst>
          </p:cNvPr>
          <p:cNvPicPr>
            <a:picLocks noChangeAspect="1"/>
          </p:cNvPicPr>
          <p:nvPr/>
        </p:nvPicPr>
        <p:blipFill>
          <a:blip r:embed="rId4"/>
          <a:stretch>
            <a:fillRect/>
          </a:stretch>
        </p:blipFill>
        <p:spPr>
          <a:xfrm>
            <a:off x="9092101" y="2939504"/>
            <a:ext cx="886642" cy="1161165"/>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74122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822209" y="1610763"/>
            <a:ext cx="5359155" cy="3197795"/>
          </a:xfrm>
        </p:spPr>
        <p:txBody>
          <a:bodyPr>
            <a:noAutofit/>
          </a:bodyPr>
          <a:lstStyle/>
          <a:p>
            <a:r>
              <a:rPr lang="en-US" sz="2200" b="1" kern="1200" dirty="0" err="1">
                <a:latin typeface="Verdana" panose="020B0604030504040204" pitchFamily="34" charset="0"/>
                <a:ea typeface="Verdana" panose="020B0604030504040204" pitchFamily="34" charset="0"/>
              </a:rPr>
              <a:t>Stebėseno</a:t>
            </a:r>
            <a:r>
              <a:rPr lang="en-US" sz="2200" b="1" dirty="0" err="1"/>
              <a:t>s</a:t>
            </a:r>
            <a:r>
              <a:rPr lang="en-US" sz="2200" b="1" dirty="0"/>
              <a:t> </a:t>
            </a:r>
            <a:r>
              <a:rPr lang="en-US" sz="2200" b="1" dirty="0" err="1"/>
              <a:t>rodikli</a:t>
            </a:r>
            <a:r>
              <a:rPr lang="lt-LT" sz="2200" b="1" dirty="0"/>
              <a:t>ai</a:t>
            </a:r>
            <a:r>
              <a:rPr lang="en-US" sz="2200" b="1" dirty="0"/>
              <a:t> </a:t>
            </a:r>
            <a:br>
              <a:rPr lang="en-US" sz="2200" b="1" dirty="0"/>
            </a:br>
            <a:r>
              <a:rPr lang="lt-LT" sz="2200" b="1" kern="1200" dirty="0">
                <a:latin typeface="Verdana" panose="020B0604030504040204" pitchFamily="34" charset="0"/>
                <a:ea typeface="Verdana" panose="020B0604030504040204" pitchFamily="34" charset="0"/>
              </a:rPr>
              <a:t>„Metinis pirminės energijos suvartojimo kiekis (iš kurio: būstai, viešieji pastatai, įmonės, kita)“ </a:t>
            </a:r>
            <a:br>
              <a:rPr lang="lt-LT" sz="2200" b="1" kern="1200" dirty="0">
                <a:solidFill>
                  <a:srgbClr val="8280E5"/>
                </a:solidFill>
                <a:latin typeface="Verdana" panose="020B0604030504040204" pitchFamily="34" charset="0"/>
                <a:ea typeface="Verdana" panose="020B0604030504040204" pitchFamily="34" charset="0"/>
              </a:rPr>
            </a:br>
            <a:r>
              <a:rPr lang="lt-LT" sz="2200" b="1" kern="1200" dirty="0">
                <a:solidFill>
                  <a:srgbClr val="8C5FBE"/>
                </a:solidFill>
                <a:latin typeface="Verdana" panose="020B0604030504040204" pitchFamily="34" charset="0"/>
                <a:ea typeface="Verdana" panose="020B0604030504040204" pitchFamily="34" charset="0"/>
              </a:rPr>
              <a:t>ir </a:t>
            </a:r>
            <a:br>
              <a:rPr lang="lt-LT" sz="2200" b="1" kern="1200" dirty="0">
                <a:latin typeface="Verdana" panose="020B0604030504040204" pitchFamily="34" charset="0"/>
                <a:ea typeface="Verdana" panose="020B0604030504040204" pitchFamily="34" charset="0"/>
              </a:rPr>
            </a:br>
            <a:r>
              <a:rPr lang="lt-LT" sz="2200" b="1" kern="1200" dirty="0">
                <a:latin typeface="Verdana" panose="020B0604030504040204" pitchFamily="34" charset="0"/>
                <a:ea typeface="Verdana" panose="020B0604030504040204" pitchFamily="34" charset="0"/>
              </a:rPr>
              <a:t>„Numatomas išmetamas šiltnamio efektą sukeliančių dujų kiekis“</a:t>
            </a:r>
            <a:endParaRPr lang="en-LT" sz="2200" dirty="0"/>
          </a:p>
        </p:txBody>
      </p:sp>
      <p:sp>
        <p:nvSpPr>
          <p:cNvPr id="9" name="TextBox 8">
            <a:extLst>
              <a:ext uri="{FF2B5EF4-FFF2-40B4-BE49-F238E27FC236}">
                <a16:creationId xmlns:a16="http://schemas.microsoft.com/office/drawing/2014/main" id="{06642BEC-973B-3A77-CC6D-88C90A68D3F8}"/>
              </a:ext>
            </a:extLst>
          </p:cNvPr>
          <p:cNvSpPr txBox="1"/>
          <p:nvPr/>
        </p:nvSpPr>
        <p:spPr>
          <a:xfrm>
            <a:off x="7428766" y="3209660"/>
            <a:ext cx="4094173" cy="1015663"/>
          </a:xfrm>
          <a:prstGeom prst="rect">
            <a:avLst/>
          </a:prstGeom>
          <a:noFill/>
        </p:spPr>
        <p:txBody>
          <a:bodyPr wrap="square">
            <a:spAutoFit/>
          </a:bodyPr>
          <a:lstStyle/>
          <a:p>
            <a:pPr algn="ctr"/>
            <a:r>
              <a:rPr lang="lt-LT" sz="2000" b="1" u="sng" dirty="0">
                <a:solidFill>
                  <a:srgbClr val="8C5FBE"/>
                </a:solidFill>
                <a:effectLst/>
                <a:latin typeface="Verdana" panose="020B0604030504040204" pitchFamily="34" charset="0"/>
                <a:ea typeface="Verdana" panose="020B0604030504040204" pitchFamily="34" charset="0"/>
              </a:rPr>
              <a:t>Pagrindžiantys dokumentai </a:t>
            </a:r>
            <a:r>
              <a:rPr lang="lt-LT" sz="2000" b="1" dirty="0">
                <a:solidFill>
                  <a:srgbClr val="8C5FBE"/>
                </a:solidFill>
                <a:effectLst/>
                <a:latin typeface="Verdana" panose="020B0604030504040204" pitchFamily="34" charset="0"/>
                <a:ea typeface="Verdana" panose="020B0604030504040204" pitchFamily="34" charset="0"/>
              </a:rPr>
              <a:t>– teikiama energijos vartojimo ataskaita.</a:t>
            </a:r>
            <a:endParaRPr lang="en-US" sz="2000" dirty="0">
              <a:solidFill>
                <a:srgbClr val="8C5FBE"/>
              </a:solidFill>
              <a:latin typeface="Verdana" panose="020B0604030504040204" pitchFamily="34" charset="0"/>
              <a:ea typeface="Verdana" panose="020B0604030504040204" pitchFamily="34" charset="0"/>
            </a:endParaRPr>
          </a:p>
        </p:txBody>
      </p:sp>
      <p:sp>
        <p:nvSpPr>
          <p:cNvPr id="10" name="Rounded Rectangle 35">
            <a:extLst>
              <a:ext uri="{FF2B5EF4-FFF2-40B4-BE49-F238E27FC236}">
                <a16:creationId xmlns:a16="http://schemas.microsoft.com/office/drawing/2014/main" id="{D19D287E-C4C2-4DCF-3F09-F5BB3CC0DBBC}"/>
              </a:ext>
            </a:extLst>
          </p:cNvPr>
          <p:cNvSpPr/>
          <p:nvPr/>
        </p:nvSpPr>
        <p:spPr>
          <a:xfrm>
            <a:off x="669061" y="657225"/>
            <a:ext cx="5665452" cy="5392036"/>
          </a:xfrm>
          <a:prstGeom prst="roundRect">
            <a:avLst/>
          </a:prstGeom>
          <a:noFill/>
          <a:ln w="19050">
            <a:solidFill>
              <a:srgbClr val="0E10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CD00"/>
                </a:solidFill>
              </a:ln>
            </a:endParaRPr>
          </a:p>
        </p:txBody>
      </p:sp>
      <p:pic>
        <p:nvPicPr>
          <p:cNvPr id="13" name="Grafinis elementas 12" descr="Document outline">
            <a:extLst>
              <a:ext uri="{FF2B5EF4-FFF2-40B4-BE49-F238E27FC236}">
                <a16:creationId xmlns:a16="http://schemas.microsoft.com/office/drawing/2014/main" id="{7C9439D3-C643-51A8-A4F0-DCD8FB05A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8211" y="1797219"/>
            <a:ext cx="1155282" cy="1155282"/>
          </a:xfrm>
          <a:prstGeom prst="rect">
            <a:avLst/>
          </a:prstGeom>
        </p:spPr>
      </p:pic>
    </p:spTree>
    <p:extLst>
      <p:ext uri="{BB962C8B-B14F-4D97-AF65-F5344CB8AC3E}">
        <p14:creationId xmlns:p14="http://schemas.microsoft.com/office/powerpoint/2010/main" val="139726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D462-C909-CB4C-B438-DD39D513EAA6}"/>
              </a:ext>
            </a:extLst>
          </p:cNvPr>
          <p:cNvSpPr>
            <a:spLocks noGrp="1"/>
          </p:cNvSpPr>
          <p:nvPr>
            <p:ph type="ctrTitle"/>
          </p:nvPr>
        </p:nvSpPr>
        <p:spPr>
          <a:xfrm>
            <a:off x="948984" y="601161"/>
            <a:ext cx="10077555" cy="707886"/>
          </a:xfrm>
        </p:spPr>
        <p:txBody>
          <a:bodyPr/>
          <a:lstStyle/>
          <a:p>
            <a:r>
              <a:rPr lang="en-US" sz="3200" b="1" dirty="0" err="1"/>
              <a:t>Investicijų</a:t>
            </a:r>
            <a:r>
              <a:rPr lang="en-US" sz="3200" b="1" dirty="0"/>
              <a:t> </a:t>
            </a:r>
            <a:r>
              <a:rPr lang="en-US" sz="3200" b="1" dirty="0" err="1"/>
              <a:t>tęstinumo</a:t>
            </a:r>
            <a:r>
              <a:rPr lang="en-US" sz="3200" b="1" dirty="0"/>
              <a:t> </a:t>
            </a:r>
            <a:br>
              <a:rPr lang="lt-LT" sz="3200" b="1" dirty="0"/>
            </a:br>
            <a:r>
              <a:rPr lang="en-US" sz="3200" b="1" dirty="0" err="1"/>
              <a:t>laikotarpio</a:t>
            </a:r>
            <a:r>
              <a:rPr lang="en-US" sz="3200" b="1" dirty="0"/>
              <a:t> </a:t>
            </a:r>
            <a:r>
              <a:rPr lang="en-US" sz="3200" b="1" dirty="0" err="1"/>
              <a:t>ataskaitos</a:t>
            </a:r>
            <a:endParaRPr lang="en-LT" sz="3200" b="1" dirty="0"/>
          </a:p>
        </p:txBody>
      </p:sp>
      <p:pic>
        <p:nvPicPr>
          <p:cNvPr id="25" name="Grafinis elementas 24" descr="Checkbox Checked outline">
            <a:extLst>
              <a:ext uri="{FF2B5EF4-FFF2-40B4-BE49-F238E27FC236}">
                <a16:creationId xmlns:a16="http://schemas.microsoft.com/office/drawing/2014/main" id="{149BB102-EC4E-13B1-28BA-0312D0C9C6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45" y="1961977"/>
            <a:ext cx="1021326" cy="1021326"/>
          </a:xfrm>
          <a:prstGeom prst="rect">
            <a:avLst/>
          </a:prstGeom>
        </p:spPr>
      </p:pic>
      <p:pic>
        <p:nvPicPr>
          <p:cNvPr id="26" name="Grafinis elementas 25" descr="Checkbox Checked outline">
            <a:extLst>
              <a:ext uri="{FF2B5EF4-FFF2-40B4-BE49-F238E27FC236}">
                <a16:creationId xmlns:a16="http://schemas.microsoft.com/office/drawing/2014/main" id="{E7ED93AC-634F-E93E-5D14-68FD4E725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45" y="3696882"/>
            <a:ext cx="1021326" cy="1021326"/>
          </a:xfrm>
          <a:prstGeom prst="rect">
            <a:avLst/>
          </a:prstGeom>
        </p:spPr>
      </p:pic>
      <p:pic>
        <p:nvPicPr>
          <p:cNvPr id="31" name="Grafinis elementas 30" descr="Checkbox Checked outline">
            <a:extLst>
              <a:ext uri="{FF2B5EF4-FFF2-40B4-BE49-F238E27FC236}">
                <a16:creationId xmlns:a16="http://schemas.microsoft.com/office/drawing/2014/main" id="{45340357-BBED-AFF2-669E-E354E7846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294" y="5371138"/>
            <a:ext cx="1021326" cy="1021326"/>
          </a:xfrm>
          <a:prstGeom prst="rect">
            <a:avLst/>
          </a:prstGeom>
        </p:spPr>
      </p:pic>
      <p:sp>
        <p:nvSpPr>
          <p:cNvPr id="12" name="Teksto vietos rezervavimo ženklas 2">
            <a:extLst>
              <a:ext uri="{FF2B5EF4-FFF2-40B4-BE49-F238E27FC236}">
                <a16:creationId xmlns:a16="http://schemas.microsoft.com/office/drawing/2014/main" id="{0B215F97-E4D2-C27F-F991-0722E641A933}"/>
              </a:ext>
            </a:extLst>
          </p:cNvPr>
          <p:cNvSpPr txBox="1">
            <a:spLocks/>
          </p:cNvSpPr>
          <p:nvPr/>
        </p:nvSpPr>
        <p:spPr>
          <a:xfrm>
            <a:off x="1727971" y="1911007"/>
            <a:ext cx="9730086" cy="12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800" dirty="0">
                <a:solidFill>
                  <a:schemeClr val="bg1"/>
                </a:solidFill>
              </a:rPr>
              <a:t>Užbaigus įgyvendinti projektą, projekto priežiūra tęsiama dar 3</a:t>
            </a:r>
            <a:r>
              <a:rPr lang="en-US" sz="1800" dirty="0">
                <a:solidFill>
                  <a:schemeClr val="bg1"/>
                </a:solidFill>
              </a:rPr>
              <a:t> (MVĮ) </a:t>
            </a:r>
            <a:r>
              <a:rPr lang="en-US" sz="1800" dirty="0" err="1">
                <a:solidFill>
                  <a:schemeClr val="bg1"/>
                </a:solidFill>
              </a:rPr>
              <a:t>arba</a:t>
            </a:r>
            <a:r>
              <a:rPr lang="en-US" sz="1800" dirty="0">
                <a:solidFill>
                  <a:schemeClr val="bg1"/>
                </a:solidFill>
              </a:rPr>
              <a:t> 5</a:t>
            </a:r>
            <a:r>
              <a:rPr lang="lt-LT" sz="1800" dirty="0">
                <a:solidFill>
                  <a:schemeClr val="bg1"/>
                </a:solidFill>
              </a:rPr>
              <a:t> </a:t>
            </a:r>
            <a:r>
              <a:rPr lang="en-US" sz="1800" dirty="0">
                <a:solidFill>
                  <a:schemeClr val="bg1"/>
                </a:solidFill>
              </a:rPr>
              <a:t>(</a:t>
            </a:r>
            <a:r>
              <a:rPr lang="en-US" sz="1800" dirty="0" err="1">
                <a:solidFill>
                  <a:schemeClr val="bg1"/>
                </a:solidFill>
              </a:rPr>
              <a:t>didelėms</a:t>
            </a:r>
            <a:r>
              <a:rPr lang="en-US" sz="1800" dirty="0">
                <a:solidFill>
                  <a:schemeClr val="bg1"/>
                </a:solidFill>
              </a:rPr>
              <a:t> </a:t>
            </a:r>
            <a:r>
              <a:rPr lang="en-US" sz="1800" dirty="0" err="1">
                <a:solidFill>
                  <a:schemeClr val="bg1"/>
                </a:solidFill>
              </a:rPr>
              <a:t>įmonėms</a:t>
            </a:r>
            <a:r>
              <a:rPr lang="en-US" sz="1800" dirty="0">
                <a:solidFill>
                  <a:schemeClr val="bg1"/>
                </a:solidFill>
              </a:rPr>
              <a:t>) </a:t>
            </a:r>
            <a:r>
              <a:rPr lang="lt-LT" sz="1800" dirty="0">
                <a:solidFill>
                  <a:schemeClr val="bg1"/>
                </a:solidFill>
              </a:rPr>
              <a:t>metus nuo projekto finansavimo pabaigos. </a:t>
            </a:r>
            <a:r>
              <a:rPr lang="lt-LT" sz="1800" b="1" dirty="0">
                <a:solidFill>
                  <a:schemeClr val="bg1"/>
                </a:solidFill>
              </a:rPr>
              <a:t>Tą laikotarpį, kasmet per </a:t>
            </a:r>
            <a:r>
              <a:rPr lang="en-US" sz="1800" b="1" dirty="0">
                <a:solidFill>
                  <a:schemeClr val="bg1"/>
                </a:solidFill>
              </a:rPr>
              <a:t>20</a:t>
            </a:r>
            <a:r>
              <a:rPr lang="lt-LT" sz="1800" b="1" dirty="0">
                <a:solidFill>
                  <a:schemeClr val="bg1"/>
                </a:solidFill>
              </a:rPr>
              <a:t> d</a:t>
            </a:r>
            <a:r>
              <a:rPr lang="en-US" sz="1800" b="1" dirty="0">
                <a:solidFill>
                  <a:schemeClr val="bg1"/>
                </a:solidFill>
              </a:rPr>
              <a:t>. d.</a:t>
            </a:r>
            <a:r>
              <a:rPr lang="lt-LT" sz="1800" b="1" dirty="0">
                <a:solidFill>
                  <a:schemeClr val="bg1"/>
                </a:solidFill>
              </a:rPr>
              <a:t> nuo kalendorinių metų pabaigos</a:t>
            </a:r>
            <a:r>
              <a:rPr lang="en-US" sz="1800" b="1" dirty="0">
                <a:solidFill>
                  <a:schemeClr val="bg1"/>
                </a:solidFill>
              </a:rPr>
              <a:t>, </a:t>
            </a:r>
            <a:r>
              <a:rPr lang="lt-LT" sz="1800" b="1" dirty="0">
                <a:solidFill>
                  <a:schemeClr val="bg1"/>
                </a:solidFill>
              </a:rPr>
              <a:t>teikiamos </a:t>
            </a:r>
            <a:r>
              <a:rPr lang="en-US" sz="1800" b="1" dirty="0" err="1">
                <a:solidFill>
                  <a:schemeClr val="bg1"/>
                </a:solidFill>
              </a:rPr>
              <a:t>investicijų</a:t>
            </a:r>
            <a:r>
              <a:rPr lang="en-US" sz="1800" b="1" dirty="0">
                <a:solidFill>
                  <a:schemeClr val="bg1"/>
                </a:solidFill>
              </a:rPr>
              <a:t> </a:t>
            </a:r>
            <a:r>
              <a:rPr lang="en-US" sz="1800" b="1" dirty="0" err="1">
                <a:solidFill>
                  <a:schemeClr val="bg1"/>
                </a:solidFill>
              </a:rPr>
              <a:t>tęstinumo</a:t>
            </a:r>
            <a:r>
              <a:rPr lang="en-US" sz="1800" b="1" dirty="0">
                <a:solidFill>
                  <a:schemeClr val="bg1"/>
                </a:solidFill>
              </a:rPr>
              <a:t> </a:t>
            </a:r>
            <a:r>
              <a:rPr lang="lt-LT" sz="1800" b="1" dirty="0">
                <a:solidFill>
                  <a:schemeClr val="bg1"/>
                </a:solidFill>
              </a:rPr>
              <a:t>ataskaitos po projekto finansavimo pabaigos</a:t>
            </a:r>
            <a:r>
              <a:rPr lang="en-US" sz="1800" b="1" dirty="0">
                <a:solidFill>
                  <a:schemeClr val="bg1"/>
                </a:solidFill>
              </a:rPr>
              <a:t>.</a:t>
            </a:r>
            <a:endParaRPr lang="en-US" dirty="0">
              <a:solidFill>
                <a:schemeClr val="bg1"/>
              </a:solidFill>
            </a:endParaRPr>
          </a:p>
        </p:txBody>
      </p:sp>
      <p:sp>
        <p:nvSpPr>
          <p:cNvPr id="13" name="TextBox 12">
            <a:extLst>
              <a:ext uri="{FF2B5EF4-FFF2-40B4-BE49-F238E27FC236}">
                <a16:creationId xmlns:a16="http://schemas.microsoft.com/office/drawing/2014/main" id="{89B27C7B-1D85-D1BA-6ACF-B0BC9DC51913}"/>
              </a:ext>
            </a:extLst>
          </p:cNvPr>
          <p:cNvSpPr txBox="1"/>
          <p:nvPr/>
        </p:nvSpPr>
        <p:spPr>
          <a:xfrm>
            <a:off x="1741620" y="3299606"/>
            <a:ext cx="9743735" cy="2062099"/>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Pvz.: projekto pabaigos metai 2025 m. – N (ataskaita turi būti pateikta iki 2026-01-</a:t>
            </a: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29</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a:t>
            </a:r>
          </a:p>
          <a:p>
            <a:r>
              <a:rPr lang="lt-LT" sz="1600" b="1" u="sng" dirty="0">
                <a:solidFill>
                  <a:schemeClr val="bg1"/>
                </a:solidFill>
                <a:latin typeface="Verdana" panose="020B0604030504040204" pitchFamily="34" charset="0"/>
                <a:ea typeface="Verdana" panose="020B0604030504040204" pitchFamily="34" charset="0"/>
              </a:rPr>
              <a:t>Už 2026 m. – N+1 </a:t>
            </a:r>
            <a:r>
              <a:rPr kumimoji="0" lang="lt-LT" sz="1600" b="1" i="0" u="sng"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(ataskaita pateikiama iki 202</a:t>
            </a:r>
            <a:r>
              <a:rPr lang="lt-LT" sz="1600" b="1" u="sng" dirty="0">
                <a:solidFill>
                  <a:schemeClr val="bg1"/>
                </a:solidFill>
                <a:latin typeface="Verdana" panose="020B0604030504040204" pitchFamily="34" charset="0"/>
                <a:ea typeface="Verdana" panose="020B0604030504040204" pitchFamily="34" charset="0"/>
                <a:sym typeface="Helvetica"/>
              </a:rPr>
              <a:t>7</a:t>
            </a:r>
            <a:r>
              <a:rPr kumimoji="0" lang="lt-LT" sz="1600" b="1" i="0" u="sng"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-01-</a:t>
            </a:r>
            <a:r>
              <a:rPr kumimoji="0" lang="en-US" sz="1600" b="1" i="0" u="sng"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29</a:t>
            </a:r>
            <a:r>
              <a:rPr kumimoji="0" lang="lt-LT" sz="1600" b="1" i="0" u="sng"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 atsiskaitomieji metai – atsiskaitoma už pasiektus stebėsenos rodiklius. </a:t>
            </a:r>
          </a:p>
          <a:p>
            <a:endParaRPr kumimoji="0" lang="lt-LT" sz="1600" b="1" i="0" u="sng"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endParaRPr>
          </a:p>
          <a:p>
            <a:pPr algn="just"/>
            <a:r>
              <a:rPr lang="lt-LT" sz="1600" dirty="0">
                <a:solidFill>
                  <a:schemeClr val="bg1"/>
                </a:solidFill>
                <a:latin typeface="Verdana" panose="020B0604030504040204" pitchFamily="34" charset="0"/>
                <a:ea typeface="Verdana" panose="020B0604030504040204" pitchFamily="34" charset="0"/>
              </a:rPr>
              <a:t>Ir kitus dvejus</a:t>
            </a:r>
            <a:r>
              <a:rPr lang="en-US" sz="1600" dirty="0">
                <a:solidFill>
                  <a:schemeClr val="bg1"/>
                </a:solidFill>
                <a:latin typeface="Verdana" panose="020B0604030504040204" pitchFamily="34" charset="0"/>
                <a:ea typeface="Verdana" panose="020B0604030504040204" pitchFamily="34" charset="0"/>
              </a:rPr>
              <a:t>/ </a:t>
            </a:r>
            <a:r>
              <a:rPr lang="en-US" sz="1600" dirty="0" err="1">
                <a:solidFill>
                  <a:schemeClr val="bg1"/>
                </a:solidFill>
                <a:latin typeface="Verdana" panose="020B0604030504040204" pitchFamily="34" charset="0"/>
                <a:ea typeface="Verdana" panose="020B0604030504040204" pitchFamily="34" charset="0"/>
              </a:rPr>
              <a:t>ketverius</a:t>
            </a:r>
            <a:r>
              <a:rPr lang="lt-LT" sz="1600" dirty="0">
                <a:solidFill>
                  <a:schemeClr val="bg1"/>
                </a:solidFill>
                <a:latin typeface="Verdana" panose="020B0604030504040204" pitchFamily="34" charset="0"/>
                <a:ea typeface="Verdana" panose="020B0604030504040204" pitchFamily="34" charset="0"/>
              </a:rPr>
              <a:t> metus teikiamos ataskaitos apie projekto tęstinumą:</a:t>
            </a:r>
          </a:p>
          <a:p>
            <a:pPr marL="0" marR="0" indent="0" algn="l" defTabSz="914400" rtl="0" fontAlgn="auto" latinLnBrk="0" hangingPunct="0">
              <a:lnSpc>
                <a:spcPct val="100000"/>
              </a:lnSpc>
              <a:spcBef>
                <a:spcPts val="0"/>
              </a:spcBef>
              <a:spcAft>
                <a:spcPts val="0"/>
              </a:spcAft>
              <a:buClrTx/>
              <a:buSzTx/>
              <a:buFontTx/>
              <a:buNone/>
              <a:tabLst/>
            </a:pP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Už 2027 m. – N+2 (ataskaita pateikiama iki 202</a:t>
            </a: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7</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-01-</a:t>
            </a: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29</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a:t>
            </a:r>
          </a:p>
          <a:p>
            <a:pPr marL="0" marR="0" indent="0" algn="just" defTabSz="914400" rtl="0" fontAlgn="auto" latinLnBrk="0" hangingPunct="0">
              <a:lnSpc>
                <a:spcPct val="100000"/>
              </a:lnSpc>
              <a:spcBef>
                <a:spcPts val="0"/>
              </a:spcBef>
              <a:spcAft>
                <a:spcPts val="0"/>
              </a:spcAft>
              <a:buClrTx/>
              <a:buSzTx/>
              <a:buFontTx/>
              <a:buNone/>
              <a:tabLst/>
            </a:pPr>
            <a:r>
              <a:rPr lang="lt-LT" sz="1600" dirty="0">
                <a:solidFill>
                  <a:schemeClr val="bg1"/>
                </a:solidFill>
                <a:latin typeface="Verdana" panose="020B0604030504040204" pitchFamily="34" charset="0"/>
                <a:ea typeface="Verdana" panose="020B0604030504040204" pitchFamily="34" charset="0"/>
              </a:rPr>
              <a:t>Už 2028 m. – N+3</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 (ataskaita pateikiama iki 202</a:t>
            </a: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8</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-01-</a:t>
            </a: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29</a:t>
            </a:r>
            <a:r>
              <a:rPr kumimoji="0" lang="lt-LT"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a:t>
            </a:r>
            <a:endPar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Helvetica"/>
              </a:rPr>
              <a:t>…</a:t>
            </a:r>
          </a:p>
        </p:txBody>
      </p:sp>
      <p:sp>
        <p:nvSpPr>
          <p:cNvPr id="14" name="TextBox 13">
            <a:extLst>
              <a:ext uri="{FF2B5EF4-FFF2-40B4-BE49-F238E27FC236}">
                <a16:creationId xmlns:a16="http://schemas.microsoft.com/office/drawing/2014/main" id="{672896E2-C472-7866-E7B8-FB2C09A343DB}"/>
              </a:ext>
            </a:extLst>
          </p:cNvPr>
          <p:cNvSpPr txBox="1"/>
          <p:nvPr/>
        </p:nvSpPr>
        <p:spPr>
          <a:xfrm>
            <a:off x="1741619" y="5540044"/>
            <a:ext cx="9743735" cy="830993"/>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R="0" lvl="0" algn="just">
              <a:spcBef>
                <a:spcPts val="0"/>
              </a:spcBef>
              <a:spcAft>
                <a:spcPts val="0"/>
              </a:spcAft>
            </a:pP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Vėliausiai</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su</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N+1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ataskaita</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atsiskaitoma</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už</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lt-LT" sz="1600" dirty="0">
                <a:solidFill>
                  <a:schemeClr val="bg1"/>
                </a:solidFill>
                <a:latin typeface="Verdana" panose="020B0604030504040204" pitchFamily="34" charset="0"/>
                <a:ea typeface="Verdana" panose="020B0604030504040204" pitchFamily="34" charset="0"/>
                <a:cs typeface="Calibri" panose="020F0502020204030204" pitchFamily="34" charset="0"/>
              </a:rPr>
              <a:t>Rezultato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stebėsenos</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n-US"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rodikl</a:t>
            </a:r>
            <a:r>
              <a:rPr lang="lt-LT" sz="1600" dirty="0" err="1">
                <a:solidFill>
                  <a:schemeClr val="bg1"/>
                </a:solidFill>
                <a:latin typeface="Verdana" panose="020B0604030504040204" pitchFamily="34" charset="0"/>
                <a:ea typeface="Verdana" panose="020B0604030504040204" pitchFamily="34" charset="0"/>
                <a:cs typeface="Calibri" panose="020F0502020204030204" pitchFamily="34" charset="0"/>
              </a:rPr>
              <a:t>us</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lt-LT" sz="1600" dirty="0">
                <a:solidFill>
                  <a:schemeClr val="bg1"/>
                </a:solidFill>
                <a:latin typeface="Verdana" panose="020B0604030504040204" pitchFamily="34" charset="0"/>
                <a:ea typeface="Verdana" panose="020B0604030504040204" pitchFamily="34" charset="0"/>
                <a:cs typeface="Calibri" panose="020F0502020204030204" pitchFamily="34" charset="0"/>
              </a:rPr>
              <a:t>„Metinis pirminės energijos suvartojimo kiekis (iš kurio: būstai, viešieji pastatai, įmonės, kita)“ ir „Numatomas išmetamas šiltnamio efektą sukeliančių dujų kiekis“</a:t>
            </a:r>
            <a:r>
              <a:rPr lang="en-US" sz="1600" dirty="0">
                <a:solidFill>
                  <a:schemeClr val="bg1"/>
                </a:solidFill>
                <a:latin typeface="Verdana" panose="020B0604030504040204" pitchFamily="34" charset="0"/>
                <a:ea typeface="Verdana" panose="020B0604030504040204" pitchFamily="34" charset="0"/>
                <a:cs typeface="Calibri" panose="020F0502020204030204" pitchFamily="34" charset="0"/>
              </a:rPr>
              <a:t>.</a:t>
            </a:r>
            <a:endParaRPr lang="en-US" sz="1600" dirty="0">
              <a:solidFill>
                <a:schemeClr val="bg1"/>
              </a:solidFill>
              <a:effectLst/>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70851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4A0916B5-1D3E-8A4E-ADE0-9067C2E7B001}"/>
              </a:ext>
            </a:extLst>
          </p:cNvPr>
          <p:cNvGraphicFramePr>
            <a:graphicFrameLocks noGrp="1"/>
          </p:cNvGraphicFramePr>
          <p:nvPr>
            <p:extLst>
              <p:ext uri="{D42A27DB-BD31-4B8C-83A1-F6EECF244321}">
                <p14:modId xmlns:p14="http://schemas.microsoft.com/office/powerpoint/2010/main" val="1911353538"/>
              </p:ext>
            </p:extLst>
          </p:nvPr>
        </p:nvGraphicFramePr>
        <p:xfrm>
          <a:off x="203200" y="2077862"/>
          <a:ext cx="11822545" cy="2758283"/>
        </p:xfrm>
        <a:graphic>
          <a:graphicData uri="http://schemas.openxmlformats.org/drawingml/2006/table">
            <a:tbl>
              <a:tblPr firstRow="1" bandRow="1">
                <a:tableStyleId>{0660B408-B3CF-4A94-85FC-2B1E0A45F4A2}</a:tableStyleId>
              </a:tblPr>
              <a:tblGrid>
                <a:gridCol w="3161682">
                  <a:extLst>
                    <a:ext uri="{9D8B030D-6E8A-4147-A177-3AD203B41FA5}">
                      <a16:colId xmlns:a16="http://schemas.microsoft.com/office/drawing/2014/main" val="3611816430"/>
                    </a:ext>
                  </a:extLst>
                </a:gridCol>
                <a:gridCol w="2235299">
                  <a:extLst>
                    <a:ext uri="{9D8B030D-6E8A-4147-A177-3AD203B41FA5}">
                      <a16:colId xmlns:a16="http://schemas.microsoft.com/office/drawing/2014/main" val="1240010381"/>
                    </a:ext>
                  </a:extLst>
                </a:gridCol>
                <a:gridCol w="3242923">
                  <a:extLst>
                    <a:ext uri="{9D8B030D-6E8A-4147-A177-3AD203B41FA5}">
                      <a16:colId xmlns:a16="http://schemas.microsoft.com/office/drawing/2014/main" val="4075967027"/>
                    </a:ext>
                  </a:extLst>
                </a:gridCol>
                <a:gridCol w="3182641">
                  <a:extLst>
                    <a:ext uri="{9D8B030D-6E8A-4147-A177-3AD203B41FA5}">
                      <a16:colId xmlns:a16="http://schemas.microsoft.com/office/drawing/2014/main" val="210190384"/>
                    </a:ext>
                  </a:extLst>
                </a:gridCol>
              </a:tblGrid>
              <a:tr h="444751">
                <a:tc gridSpan="4">
                  <a:txBody>
                    <a:bodyPr/>
                    <a:lstStyle/>
                    <a:p>
                      <a:pPr algn="ctr"/>
                      <a:r>
                        <a:rPr lang="lt-LT" sz="2000" b="1" noProof="0" dirty="0">
                          <a:ln>
                            <a:noFill/>
                          </a:ln>
                          <a:solidFill>
                            <a:schemeClr val="accent1"/>
                          </a:solidFill>
                          <a:latin typeface="Verdana" panose="020B0604030504040204" pitchFamily="34" charset="0"/>
                          <a:ea typeface="Verdana" panose="020B0604030504040204" pitchFamily="34" charset="0"/>
                        </a:rPr>
                        <a:t>Informavimo priemonės</a:t>
                      </a:r>
                    </a:p>
                  </a:txBody>
                  <a:tcPr anchor="ctr">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hMerge="1">
                  <a:txBody>
                    <a:bodyPr/>
                    <a:lstStyle/>
                    <a:p>
                      <a:endParaRPr lang="lt-LT"/>
                    </a:p>
                  </a:txBody>
                  <a:tcPr/>
                </a:tc>
                <a:tc hMerge="1">
                  <a:txBody>
                    <a:bodyPr/>
                    <a:lstStyle/>
                    <a:p>
                      <a:pPr algn="ctr"/>
                      <a:endParaRPr lang="lt-LT" sz="2000" b="1" noProof="0" dirty="0">
                        <a:ln>
                          <a:noFill/>
                        </a:ln>
                        <a:solidFill>
                          <a:schemeClr val="accent1"/>
                        </a:solidFill>
                        <a:latin typeface="Verdana" panose="020B0604030504040204" pitchFamily="34" charset="0"/>
                        <a:ea typeface="Verdan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51591149"/>
                  </a:ext>
                </a:extLst>
              </a:tr>
              <a:tr h="2313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b="1" dirty="0">
                          <a:ln>
                            <a:noFill/>
                          </a:ln>
                          <a:solidFill>
                            <a:schemeClr val="bg1"/>
                          </a:solidFill>
                          <a:latin typeface="Verdana" panose="020B0604030504040204" pitchFamily="34" charset="0"/>
                          <a:ea typeface="Verdana" panose="020B0604030504040204" pitchFamily="34" charset="0"/>
                        </a:rPr>
                        <a:t>Interneto svetainėje paskelbti</a:t>
                      </a:r>
                      <a:r>
                        <a:rPr lang="lt-LT" sz="1400" dirty="0">
                          <a:ln>
                            <a:noFill/>
                          </a:ln>
                          <a:solidFill>
                            <a:schemeClr val="bg1"/>
                          </a:solidFill>
                          <a:latin typeface="Verdana" panose="020B0604030504040204" pitchFamily="34" charset="0"/>
                          <a:ea typeface="Verdana" panose="020B0604030504040204" pitchFamily="34" charset="0"/>
                        </a:rPr>
                        <a:t> informaciją apie</a:t>
                      </a:r>
                      <a:r>
                        <a:rPr lang="en-US" sz="1400" dirty="0">
                          <a:ln>
                            <a:noFill/>
                          </a:ln>
                          <a:solidFill>
                            <a:schemeClr val="bg1"/>
                          </a:solidFill>
                          <a:latin typeface="Verdana" panose="020B0604030504040204" pitchFamily="34" charset="0"/>
                          <a:ea typeface="Verdana" panose="020B0604030504040204" pitchFamily="34" charset="0"/>
                        </a:rPr>
                        <a:t> </a:t>
                      </a:r>
                      <a:r>
                        <a:rPr lang="lt-LT" sz="1400" dirty="0">
                          <a:ln>
                            <a:noFill/>
                          </a:ln>
                          <a:solidFill>
                            <a:schemeClr val="bg1"/>
                          </a:solidFill>
                          <a:latin typeface="Verdana" panose="020B0604030504040204" pitchFamily="34" charset="0"/>
                          <a:ea typeface="Verdana" panose="020B0604030504040204" pitchFamily="34" charset="0"/>
                        </a:rPr>
                        <a:t>įgyvendinamą projektą, apibūdinti jo tikslus, aprašant projektu sprendžiamą problemą, suplanuotas projekto</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a:ln>
                            <a:noFill/>
                          </a:ln>
                          <a:solidFill>
                            <a:schemeClr val="bg1"/>
                          </a:solidFill>
                          <a:latin typeface="Verdana" panose="020B0604030504040204" pitchFamily="34" charset="0"/>
                          <a:ea typeface="Verdana" panose="020B0604030504040204" pitchFamily="34" charset="0"/>
                        </a:rPr>
                        <a:t>veiklas (</a:t>
                      </a:r>
                      <a:r>
                        <a:rPr lang="lt-LT" sz="1400" dirty="0" err="1">
                          <a:ln>
                            <a:noFill/>
                          </a:ln>
                          <a:solidFill>
                            <a:schemeClr val="bg1"/>
                          </a:solidFill>
                          <a:latin typeface="Verdana" panose="020B0604030504040204" pitchFamily="34" charset="0"/>
                          <a:ea typeface="Verdana" panose="020B0604030504040204" pitchFamily="34" charset="0"/>
                        </a:rPr>
                        <a:t>poveikles</a:t>
                      </a:r>
                      <a:r>
                        <a:rPr lang="lt-LT" sz="1400" dirty="0">
                          <a:ln>
                            <a:noFill/>
                          </a:ln>
                          <a:solidFill>
                            <a:schemeClr val="bg1"/>
                          </a:solidFill>
                          <a:latin typeface="Verdana" panose="020B0604030504040204" pitchFamily="34" charset="0"/>
                          <a:ea typeface="Verdana" panose="020B0604030504040204" pitchFamily="34" charset="0"/>
                        </a:rPr>
                        <a:t>), rezultatus ir informuojant apie ES finansavimą.</a:t>
                      </a:r>
                      <a:endParaRPr lang="en-LT"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8280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lt-LT" sz="1400" b="1" dirty="0" err="1">
                          <a:ln>
                            <a:noFill/>
                          </a:ln>
                          <a:solidFill>
                            <a:schemeClr val="bg1"/>
                          </a:solidFill>
                          <a:latin typeface="Verdana" panose="020B0604030504040204" pitchFamily="34" charset="0"/>
                          <a:ea typeface="Verdana" panose="020B0604030504040204" pitchFamily="34" charset="0"/>
                          <a:cs typeface="Verdana" panose="020B0604030504040204" pitchFamily="34" charset="0"/>
                        </a:rPr>
                        <a:t>ocialiniame</a:t>
                      </a:r>
                      <a:r>
                        <a:rPr lang="lt-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 tinkle </a:t>
                      </a:r>
                      <a:r>
                        <a:rPr lang="lt-LT"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informuoti tikslinę auditoriją apie Europos Sąjungos finansavimą,</a:t>
                      </a:r>
                      <a:r>
                        <a:rPr lang="en-US"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t-LT"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nurodant visą pavadinimą „Bendrai finansuoja Europos Sąjunga“.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8280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a:ln>
                            <a:noFill/>
                          </a:ln>
                          <a:solidFill>
                            <a:schemeClr val="bg1"/>
                          </a:solidFill>
                          <a:latin typeface="Verdana" panose="020B0604030504040204" pitchFamily="34" charset="0"/>
                          <a:ea typeface="Verdana" panose="020B0604030504040204" pitchFamily="34" charset="0"/>
                        </a:rPr>
                        <a:t>Projekto įgyvendinimo pradžioje visuomenei gera</a:t>
                      </a:r>
                      <a:r>
                        <a:rPr lang="en-US" sz="1400" dirty="0" err="1">
                          <a:ln>
                            <a:noFill/>
                          </a:ln>
                          <a:solidFill>
                            <a:schemeClr val="bg1"/>
                          </a:solidFill>
                          <a:latin typeface="Verdana" panose="020B0604030504040204" pitchFamily="34" charset="0"/>
                          <a:ea typeface="Verdana" panose="020B0604030504040204" pitchFamily="34" charset="0"/>
                        </a:rPr>
                        <a:t>i</a:t>
                      </a:r>
                      <a:r>
                        <a:rPr lang="en-US" sz="1400" dirty="0">
                          <a:ln>
                            <a:noFill/>
                          </a:ln>
                          <a:solidFill>
                            <a:schemeClr val="bg1"/>
                          </a:solidFill>
                          <a:latin typeface="Verdana" panose="020B0604030504040204" pitchFamily="34" charset="0"/>
                          <a:ea typeface="Verdana" panose="020B0604030504040204" pitchFamily="34" charset="0"/>
                        </a:rPr>
                        <a:t> </a:t>
                      </a:r>
                      <a:r>
                        <a:rPr lang="lt-LT" sz="1400" dirty="0">
                          <a:ln>
                            <a:noFill/>
                          </a:ln>
                          <a:solidFill>
                            <a:schemeClr val="bg1"/>
                          </a:solidFill>
                          <a:latin typeface="Verdana" panose="020B0604030504040204" pitchFamily="34" charset="0"/>
                          <a:ea typeface="Verdana" panose="020B0604030504040204" pitchFamily="34" charset="0"/>
                        </a:rPr>
                        <a:t>matomoje vietoje (pavyzdžiui, prie įėjimo į pastatą) </a:t>
                      </a:r>
                      <a:r>
                        <a:rPr lang="lt-LT" sz="1400" b="1" dirty="0">
                          <a:ln>
                            <a:noFill/>
                          </a:ln>
                          <a:solidFill>
                            <a:schemeClr val="bg1"/>
                          </a:solidFill>
                          <a:latin typeface="Verdana" panose="020B0604030504040204" pitchFamily="34" charset="0"/>
                          <a:ea typeface="Verdana" panose="020B0604030504040204" pitchFamily="34" charset="0"/>
                        </a:rPr>
                        <a:t>pakabinti</a:t>
                      </a:r>
                      <a:r>
                        <a:rPr lang="en-US" sz="1400" b="1" dirty="0">
                          <a:ln>
                            <a:noFill/>
                          </a:ln>
                          <a:solidFill>
                            <a:schemeClr val="bg1"/>
                          </a:solidFill>
                          <a:latin typeface="Verdana" panose="020B0604030504040204" pitchFamily="34" charset="0"/>
                          <a:ea typeface="Verdana" panose="020B0604030504040204" pitchFamily="34" charset="0"/>
                        </a:rPr>
                        <a:t> </a:t>
                      </a:r>
                      <a:r>
                        <a:rPr lang="lt-LT" sz="1400" b="1" dirty="0">
                          <a:ln>
                            <a:noFill/>
                          </a:ln>
                          <a:solidFill>
                            <a:schemeClr val="bg1"/>
                          </a:solidFill>
                          <a:latin typeface="Verdana" panose="020B0604030504040204" pitchFamily="34" charset="0"/>
                          <a:ea typeface="Verdana" panose="020B0604030504040204" pitchFamily="34" charset="0"/>
                        </a:rPr>
                        <a:t>bent vieną plakatą </a:t>
                      </a:r>
                      <a:r>
                        <a:rPr lang="lt-LT" sz="1400" dirty="0">
                          <a:ln>
                            <a:noFill/>
                          </a:ln>
                          <a:solidFill>
                            <a:schemeClr val="bg1"/>
                          </a:solidFill>
                          <a:latin typeface="Verdana" panose="020B0604030504040204" pitchFamily="34" charset="0"/>
                          <a:ea typeface="Verdana" panose="020B0604030504040204" pitchFamily="34" charset="0"/>
                        </a:rPr>
                        <a:t>(ne mažesnį kaip </a:t>
                      </a:r>
                      <a:r>
                        <a:rPr lang="lt-LT" sz="1400" dirty="0" err="1">
                          <a:ln>
                            <a:noFill/>
                          </a:ln>
                          <a:solidFill>
                            <a:schemeClr val="bg1"/>
                          </a:solidFill>
                          <a:latin typeface="Verdana" panose="020B0604030504040204" pitchFamily="34" charset="0"/>
                          <a:ea typeface="Verdana" panose="020B0604030504040204" pitchFamily="34" charset="0"/>
                        </a:rPr>
                        <a:t>A3</a:t>
                      </a:r>
                      <a:r>
                        <a:rPr lang="lt-LT" sz="1400" dirty="0">
                          <a:ln>
                            <a:noFill/>
                          </a:ln>
                          <a:solidFill>
                            <a:schemeClr val="bg1"/>
                          </a:solidFill>
                          <a:latin typeface="Verdana" panose="020B0604030504040204" pitchFamily="34" charset="0"/>
                          <a:ea typeface="Verdana" panose="020B0604030504040204" pitchFamily="34" charset="0"/>
                        </a:rPr>
                        <a:t> formato), kuriame</a:t>
                      </a:r>
                      <a:r>
                        <a:rPr lang="en-US" sz="1400" dirty="0">
                          <a:ln>
                            <a:noFill/>
                          </a:ln>
                          <a:solidFill>
                            <a:schemeClr val="bg1"/>
                          </a:solidFill>
                          <a:latin typeface="Verdana" panose="020B0604030504040204" pitchFamily="34" charset="0"/>
                          <a:ea typeface="Verdana" panose="020B0604030504040204" pitchFamily="34" charset="0"/>
                        </a:rPr>
                        <a:t> </a:t>
                      </a:r>
                      <a:r>
                        <a:rPr lang="lt-LT" sz="1400" dirty="0">
                          <a:ln>
                            <a:noFill/>
                          </a:ln>
                          <a:solidFill>
                            <a:schemeClr val="bg1"/>
                          </a:solidFill>
                          <a:latin typeface="Verdana" panose="020B0604030504040204" pitchFamily="34" charset="0"/>
                          <a:ea typeface="Verdana" panose="020B0604030504040204" pitchFamily="34" charset="0"/>
                        </a:rPr>
                        <a:t>pateikiama informacija apie įgyvendinamą projektą ir</a:t>
                      </a:r>
                      <a:r>
                        <a:rPr lang="en-US" sz="1400" dirty="0">
                          <a:ln>
                            <a:noFill/>
                          </a:ln>
                          <a:solidFill>
                            <a:schemeClr val="bg1"/>
                          </a:solidFill>
                          <a:latin typeface="Verdana" panose="020B0604030504040204" pitchFamily="34" charset="0"/>
                          <a:ea typeface="Verdana" panose="020B0604030504040204" pitchFamily="34" charset="0"/>
                        </a:rPr>
                        <a:t> </a:t>
                      </a:r>
                      <a:r>
                        <a:rPr lang="lt-LT" sz="1400" dirty="0">
                          <a:ln>
                            <a:noFill/>
                          </a:ln>
                          <a:solidFill>
                            <a:schemeClr val="bg1"/>
                          </a:solidFill>
                          <a:latin typeface="Verdana" panose="020B0604030504040204" pitchFamily="34" charset="0"/>
                          <a:ea typeface="Verdana" panose="020B0604030504040204" pitchFamily="34" charset="0"/>
                        </a:rPr>
                        <a:t>finansavimą iš atitinkamo(-ų) ES struktūrinio fondo(-ų).</a:t>
                      </a:r>
                      <a:endParaRPr lang="lt-LT"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8280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Nuolatinės informacinės lentelės pakabinimas arba steno pastatymas matomoje vietoje. Terminas ‒ kai tik fizinių (materialių) investicijų projekto veikla pradedama vykdyti ar sumontuojama nupirkta įranga (taikoma kai visos projekto išlaidos viršija 500 000 eurų)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8280E5"/>
                    </a:solidFill>
                  </a:tcPr>
                </a:tc>
                <a:extLst>
                  <a:ext uri="{0D108BD9-81ED-4DB2-BD59-A6C34878D82A}">
                    <a16:rowId xmlns:a16="http://schemas.microsoft.com/office/drawing/2014/main" val="615054526"/>
                  </a:ext>
                </a:extLst>
              </a:tr>
            </a:tbl>
          </a:graphicData>
        </a:graphic>
      </p:graphicFrame>
      <p:sp>
        <p:nvSpPr>
          <p:cNvPr id="8" name="TextBox 7">
            <a:extLst>
              <a:ext uri="{FF2B5EF4-FFF2-40B4-BE49-F238E27FC236}">
                <a16:creationId xmlns:a16="http://schemas.microsoft.com/office/drawing/2014/main" id="{57ED3A6B-4B2B-556D-476A-F3FCE46A5A19}"/>
              </a:ext>
            </a:extLst>
          </p:cNvPr>
          <p:cNvSpPr txBox="1"/>
          <p:nvPr/>
        </p:nvSpPr>
        <p:spPr>
          <a:xfrm>
            <a:off x="197968" y="1221635"/>
            <a:ext cx="6650181" cy="784830"/>
          </a:xfrm>
          <a:prstGeom prst="rect">
            <a:avLst/>
          </a:prstGeom>
          <a:noFill/>
          <a:ln>
            <a:solidFill>
              <a:schemeClr val="accent1"/>
            </a:solidFill>
          </a:ln>
        </p:spPr>
        <p:txBody>
          <a:bodyPr wrap="square">
            <a:spAutoFit/>
          </a:bodyPr>
          <a:lstStyle/>
          <a:p>
            <a:pPr algn="just"/>
            <a:r>
              <a:rPr lang="lt-LT" sz="1500" dirty="0">
                <a:solidFill>
                  <a:schemeClr val="accent2"/>
                </a:solidFill>
                <a:latin typeface="Verdana" panose="020B0604030504040204" pitchFamily="34" charset="0"/>
                <a:ea typeface="Verdana" panose="020B0604030504040204" pitchFamily="34" charset="0"/>
              </a:rPr>
              <a:t>Per 20 d. d. nuo projekto sutarties pasirašymo dienos, privaloma įgyvendinti</a:t>
            </a:r>
            <a:r>
              <a:rPr lang="en-US" sz="1500" dirty="0">
                <a:solidFill>
                  <a:schemeClr val="accent2"/>
                </a:solidFill>
                <a:latin typeface="Verdana" panose="020B0604030504040204" pitchFamily="34" charset="0"/>
                <a:ea typeface="Verdana" panose="020B0604030504040204" pitchFamily="34" charset="0"/>
              </a:rPr>
              <a:t> </a:t>
            </a:r>
            <a:r>
              <a:rPr lang="lt-LT" sz="1500" dirty="0">
                <a:solidFill>
                  <a:schemeClr val="accent2"/>
                </a:solidFill>
                <a:latin typeface="Verdana" panose="020B0604030504040204" pitchFamily="34" charset="0"/>
                <a:ea typeface="Verdana" panose="020B0604030504040204" pitchFamily="34" charset="0"/>
              </a:rPr>
              <a:t>informavimo apie projektą priemones, numatytas projekto Sutarties 11 punkte:</a:t>
            </a:r>
            <a:endParaRPr lang="en-US" sz="1500" dirty="0">
              <a:solidFill>
                <a:schemeClr val="accent2"/>
              </a:solidFill>
              <a:latin typeface="Verdana" panose="020B0604030504040204" pitchFamily="34" charset="0"/>
              <a:ea typeface="Verdana" panose="020B0604030504040204" pitchFamily="34" charset="0"/>
            </a:endParaRPr>
          </a:p>
        </p:txBody>
      </p:sp>
      <p:sp>
        <p:nvSpPr>
          <p:cNvPr id="9" name="Pavadinimas 1">
            <a:extLst>
              <a:ext uri="{FF2B5EF4-FFF2-40B4-BE49-F238E27FC236}">
                <a16:creationId xmlns:a16="http://schemas.microsoft.com/office/drawing/2014/main" id="{7C2A575D-2AB4-3AE2-9E8B-1FA77FC7C3A6}"/>
              </a:ext>
            </a:extLst>
          </p:cNvPr>
          <p:cNvSpPr txBox="1">
            <a:spLocks/>
          </p:cNvSpPr>
          <p:nvPr/>
        </p:nvSpPr>
        <p:spPr>
          <a:xfrm>
            <a:off x="817786" y="292391"/>
            <a:ext cx="6201850" cy="855726"/>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000" b="1" dirty="0">
                <a:solidFill>
                  <a:schemeClr val="accent2"/>
                </a:solidFill>
                <a:latin typeface="Verdana" panose="020B0604030504040204" pitchFamily="34" charset="0"/>
                <a:ea typeface="Verdana" panose="020B0604030504040204" pitchFamily="34" charset="0"/>
              </a:rPr>
              <a:t>Projekto matomumas ir informavimas apie projektą</a:t>
            </a:r>
          </a:p>
        </p:txBody>
      </p:sp>
      <p:sp>
        <p:nvSpPr>
          <p:cNvPr id="10" name="TextBox 9">
            <a:extLst>
              <a:ext uri="{FF2B5EF4-FFF2-40B4-BE49-F238E27FC236}">
                <a16:creationId xmlns:a16="http://schemas.microsoft.com/office/drawing/2014/main" id="{2C3BCC03-DA6E-8D00-D8B9-E0A021B6ECBE}"/>
              </a:ext>
            </a:extLst>
          </p:cNvPr>
          <p:cNvSpPr txBox="1"/>
          <p:nvPr/>
        </p:nvSpPr>
        <p:spPr>
          <a:xfrm>
            <a:off x="203200" y="4978939"/>
            <a:ext cx="11822545" cy="954107"/>
          </a:xfrm>
          <a:prstGeom prst="rect">
            <a:avLst/>
          </a:prstGeom>
          <a:solidFill>
            <a:srgbClr val="8280E5"/>
          </a:solidFill>
          <a:ln>
            <a:solidFill>
              <a:srgbClr val="7D9CE8"/>
            </a:solidFill>
          </a:ln>
        </p:spPr>
        <p:txBody>
          <a:bodyPr wrap="square">
            <a:spAutoFit/>
          </a:bodyPr>
          <a:lstStyle/>
          <a:p>
            <a:pPr>
              <a:buClr>
                <a:schemeClr val="accent1"/>
              </a:buClr>
            </a:pPr>
            <a:r>
              <a:rPr lang="lt-LT" sz="1400" b="1" u="sng" dirty="0">
                <a:solidFill>
                  <a:schemeClr val="bg1"/>
                </a:solidFill>
                <a:latin typeface="Verdana" panose="020B0604030504040204" pitchFamily="34" charset="0"/>
                <a:ea typeface="Verdana" panose="020B0604030504040204" pitchFamily="34" charset="0"/>
              </a:rPr>
              <a:t>Plačiau rasite:</a:t>
            </a:r>
            <a:endParaRPr lang="lt-LT" sz="1400" b="1" dirty="0">
              <a:solidFill>
                <a:schemeClr val="bg1"/>
              </a:solidFill>
              <a:latin typeface="Verdana" panose="020B0604030504040204" pitchFamily="34" charset="0"/>
              <a:ea typeface="Verdana" panose="020B0604030504040204" pitchFamily="34" charset="0"/>
            </a:endParaRPr>
          </a:p>
          <a:p>
            <a:pPr marL="285750" indent="-285750">
              <a:buClr>
                <a:schemeClr val="accent1"/>
              </a:buClr>
              <a:buFont typeface="Wingdings" panose="05000000000000000000" pitchFamily="2" charset="2"/>
              <a:buChar char="ü"/>
            </a:pPr>
            <a:r>
              <a:rPr lang="lt-LT" sz="1400" dirty="0">
                <a:solidFill>
                  <a:schemeClr val="bg1"/>
                </a:solidFill>
                <a:latin typeface="Verdana" panose="020B0604030504040204" pitchFamily="34" charset="0"/>
                <a:ea typeface="Verdana" panose="020B0604030504040204" pitchFamily="34" charset="0"/>
              </a:rPr>
              <a:t>Plačiau apie projekto matomumo ir informavimo priemones bei reikalavimus projekto viešinimui</a:t>
            </a:r>
            <a:r>
              <a:rPr lang="en-US" sz="1400" dirty="0">
                <a:solidFill>
                  <a:schemeClr val="bg1"/>
                </a:solidFill>
                <a:latin typeface="Verdana" panose="020B0604030504040204" pitchFamily="34" charset="0"/>
                <a:ea typeface="Verdana" panose="020B0604030504040204" pitchFamily="34" charset="0"/>
              </a:rPr>
              <a:t>:</a:t>
            </a:r>
            <a:endParaRPr lang="lt-LT" sz="1400" dirty="0">
              <a:solidFill>
                <a:schemeClr val="bg1"/>
              </a:solidFill>
              <a:latin typeface="Verdana" panose="020B0604030504040204" pitchFamily="34" charset="0"/>
              <a:ea typeface="Verdana" panose="020B0604030504040204" pitchFamily="34" charset="0"/>
            </a:endParaRPr>
          </a:p>
          <a:p>
            <a:pPr>
              <a:buClr>
                <a:schemeClr val="accent1"/>
              </a:buClr>
            </a:pPr>
            <a:r>
              <a:rPr lang="lt-LT" sz="1400" dirty="0">
                <a:solidFill>
                  <a:schemeClr val="bg1"/>
                </a:solidFill>
                <a:latin typeface="Verdana" panose="020B0604030504040204" pitchFamily="34" charset="0"/>
                <a:ea typeface="Verdana" panose="020B0604030504040204" pitchFamily="34" charset="0"/>
              </a:rPr>
              <a:t>    </a:t>
            </a:r>
            <a:r>
              <a:rPr lang="en-US" sz="1400" dirty="0">
                <a:solidFill>
                  <a:schemeClr val="bg1"/>
                </a:solidFill>
                <a:latin typeface="Verdana" panose="020B0604030504040204" pitchFamily="34" charset="0"/>
                <a:ea typeface="Verdana" panose="020B0604030504040204" pitchFamily="34" charset="0"/>
              </a:rPr>
              <a:t> </a:t>
            </a:r>
            <a:r>
              <a:rPr lang="lt-LT" sz="1400" dirty="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Inovacijų agentūra (</a:t>
            </a:r>
            <a:r>
              <a:rPr lang="lt-LT" sz="1400" dirty="0" err="1">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inovacijuagentura.lt</a:t>
            </a:r>
            <a:r>
              <a:rPr lang="lt-LT" sz="1400" dirty="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a:t>
            </a:r>
            <a:r>
              <a:rPr lang="en-US" sz="1400" dirty="0">
                <a:solidFill>
                  <a:schemeClr val="bg1"/>
                </a:solidFill>
                <a:latin typeface="Verdana" panose="020B0604030504040204" pitchFamily="34" charset="0"/>
                <a:ea typeface="Verdana" panose="020B0604030504040204" pitchFamily="34" charset="0"/>
              </a:rPr>
              <a:t>.</a:t>
            </a:r>
          </a:p>
          <a:p>
            <a:pPr marL="285750" indent="-285750">
              <a:buClr>
                <a:schemeClr val="accent1"/>
              </a:buClr>
              <a:buFont typeface="Wingdings" panose="05000000000000000000" pitchFamily="2" charset="2"/>
              <a:buChar char="ü"/>
            </a:pPr>
            <a:r>
              <a:rPr lang="lt-LT" sz="1400" b="1" dirty="0">
                <a:solidFill>
                  <a:schemeClr val="bg1"/>
                </a:solidFill>
                <a:latin typeface="Verdana" panose="020B0604030504040204" pitchFamily="34" charset="0"/>
                <a:ea typeface="Verdana" panose="020B0604030504040204" pitchFamily="34" charset="0"/>
              </a:rPr>
              <a:t>Viešinimo klausimais kviečiame konsultuotis</a:t>
            </a:r>
            <a:r>
              <a:rPr lang="lt-LT" sz="1400" dirty="0">
                <a:solidFill>
                  <a:schemeClr val="bg1"/>
                </a:solidFill>
                <a:latin typeface="Verdana" panose="020B0604030504040204" pitchFamily="34" charset="0"/>
                <a:ea typeface="Verdana" panose="020B0604030504040204" pitchFamily="34" charset="0"/>
              </a:rPr>
              <a:t> </a:t>
            </a:r>
            <a:r>
              <a:rPr lang="en-US" sz="1400" dirty="0">
                <a:solidFill>
                  <a:schemeClr val="bg1"/>
                </a:solidFill>
                <a:latin typeface="Verdana" panose="020B0604030504040204" pitchFamily="34" charset="0"/>
                <a:ea typeface="Verdana" panose="020B0604030504040204" pitchFamily="34" charset="0"/>
              </a:rPr>
              <a:t>tel. Nr. +370 700 77 055 </a:t>
            </a:r>
            <a:r>
              <a:rPr lang="lt-LT" sz="1400" dirty="0">
                <a:solidFill>
                  <a:schemeClr val="bg1"/>
                </a:solidFill>
                <a:latin typeface="Verdana" panose="020B0604030504040204" pitchFamily="34" charset="0"/>
                <a:ea typeface="Verdana" panose="020B0604030504040204" pitchFamily="34" charset="0"/>
              </a:rPr>
              <a:t>arba</a:t>
            </a:r>
            <a:r>
              <a:rPr lang="en-US" sz="1400" dirty="0">
                <a:solidFill>
                  <a:schemeClr val="bg1"/>
                </a:solidFill>
                <a:latin typeface="Verdana" panose="020B0604030504040204" pitchFamily="34" charset="0"/>
                <a:ea typeface="Verdana" panose="020B0604030504040204" pitchFamily="34" charset="0"/>
              </a:rPr>
              <a:t> el. </a:t>
            </a:r>
            <a:r>
              <a:rPr lang="lt-LT" sz="1400" dirty="0">
                <a:solidFill>
                  <a:schemeClr val="bg1"/>
                </a:solidFill>
                <a:latin typeface="Verdana" panose="020B0604030504040204" pitchFamily="34" charset="0"/>
                <a:ea typeface="Verdana" panose="020B0604030504040204" pitchFamily="34" charset="0"/>
              </a:rPr>
              <a:t>paštu</a:t>
            </a:r>
            <a:r>
              <a:rPr lang="en-US" sz="1400" dirty="0">
                <a:solidFill>
                  <a:schemeClr val="bg1"/>
                </a:solidFill>
                <a:latin typeface="Verdana" panose="020B0604030504040204" pitchFamily="34" charset="0"/>
                <a:ea typeface="Verdana" panose="020B0604030504040204" pitchFamily="34" charset="0"/>
              </a:rPr>
              <a:t> konsultacijos@inovacijuagentura.lt</a:t>
            </a:r>
            <a:endParaRPr lang="lt-LT" sz="1400" dirty="0">
              <a:solidFill>
                <a:schemeClr val="bg1"/>
              </a:solidFill>
              <a:latin typeface="Verdana" panose="020B0604030504040204" pitchFamily="34" charset="0"/>
              <a:ea typeface="Verdana" panose="020B0604030504040204" pitchFamily="34" charset="0"/>
            </a:endParaRPr>
          </a:p>
        </p:txBody>
      </p:sp>
      <p:sp>
        <p:nvSpPr>
          <p:cNvPr id="11" name="Rectangle 2">
            <a:extLst>
              <a:ext uri="{FF2B5EF4-FFF2-40B4-BE49-F238E27FC236}">
                <a16:creationId xmlns:a16="http://schemas.microsoft.com/office/drawing/2014/main" id="{84FE8724-9492-DE0A-6137-85E69EBD9F6C}"/>
              </a:ext>
            </a:extLst>
          </p:cNvPr>
          <p:cNvSpPr/>
          <p:nvPr/>
        </p:nvSpPr>
        <p:spPr>
          <a:xfrm>
            <a:off x="197968" y="6065684"/>
            <a:ext cx="11822545" cy="646655"/>
          </a:xfrm>
          <a:prstGeom prst="rect">
            <a:avLst/>
          </a:prstGeom>
          <a:solidFill>
            <a:srgbClr val="EDE731"/>
          </a:solidFill>
          <a:ln>
            <a:solidFill>
              <a:srgbClr val="EDE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accent2"/>
                </a:solidFill>
                <a:latin typeface="Verdana" panose="020B0604030504040204" pitchFamily="34" charset="0"/>
                <a:ea typeface="Verdana" panose="020B0604030504040204" pitchFamily="34" charset="0"/>
              </a:rPr>
              <a:t>Atkreipiame dėmesį, kad </a:t>
            </a:r>
            <a:r>
              <a:rPr lang="lt-LT" sz="1600" b="1" u="sng" dirty="0">
                <a:solidFill>
                  <a:schemeClr val="accent2"/>
                </a:solidFill>
                <a:latin typeface="Verdana" panose="020B0604030504040204" pitchFamily="34" charset="0"/>
                <a:ea typeface="Verdana" panose="020B0604030504040204" pitchFamily="34" charset="0"/>
              </a:rPr>
              <a:t>tik</a:t>
            </a:r>
            <a:r>
              <a:rPr lang="lt-LT" sz="1600" u="sng" dirty="0">
                <a:solidFill>
                  <a:schemeClr val="accent2"/>
                </a:solidFill>
                <a:latin typeface="Verdana" panose="020B0604030504040204" pitchFamily="34" charset="0"/>
                <a:ea typeface="Verdana" panose="020B0604030504040204" pitchFamily="34" charset="0"/>
              </a:rPr>
              <a:t> </a:t>
            </a:r>
            <a:r>
              <a:rPr lang="lt-LT" sz="1600" b="1" u="sng" dirty="0">
                <a:solidFill>
                  <a:schemeClr val="accent2"/>
                </a:solidFill>
                <a:latin typeface="Verdana" panose="020B0604030504040204" pitchFamily="34" charset="0"/>
                <a:ea typeface="Verdana" panose="020B0604030504040204" pitchFamily="34" charset="0"/>
              </a:rPr>
              <a:t>tinkamai atlikus informavimo apie projektą veiksmus </a:t>
            </a:r>
            <a:r>
              <a:rPr lang="lt-LT" sz="1600" b="1" dirty="0">
                <a:solidFill>
                  <a:schemeClr val="accent2"/>
                </a:solidFill>
                <a:latin typeface="Verdana" panose="020B0604030504040204" pitchFamily="34" charset="0"/>
                <a:ea typeface="Verdana" panose="020B0604030504040204" pitchFamily="34" charset="0"/>
              </a:rPr>
              <a:t>ir pateikus tai pagrindžiančius dokumentus </a:t>
            </a:r>
            <a:r>
              <a:rPr lang="lt-LT" sz="1600" b="1" u="sng" dirty="0">
                <a:solidFill>
                  <a:schemeClr val="accent2"/>
                </a:solidFill>
                <a:latin typeface="Verdana" panose="020B0604030504040204" pitchFamily="34" charset="0"/>
                <a:ea typeface="Verdana" panose="020B0604030504040204" pitchFamily="34" charset="0"/>
              </a:rPr>
              <a:t>gali būti apmokamos deklaruotos išlaidos </a:t>
            </a:r>
            <a:endParaRPr lang="en-LT" sz="1600" b="1" u="sng" dirty="0">
              <a:solidFill>
                <a:schemeClr val="accent2"/>
              </a:solidFill>
              <a:latin typeface="Verdana" panose="020B0604030504040204" pitchFamily="34" charset="0"/>
              <a:ea typeface="Verdana" panose="020B0604030504040204" pitchFamily="34" charset="0"/>
            </a:endParaRPr>
          </a:p>
        </p:txBody>
      </p:sp>
      <p:pic>
        <p:nvPicPr>
          <p:cNvPr id="4" name="Paveikslėlis 3" descr="Paveikslėlis, kuriame yra Šriftas, tekstas, ekrano kopija, logotipas&#10;&#10;Automatiškai sugeneruotas aprašymas">
            <a:extLst>
              <a:ext uri="{FF2B5EF4-FFF2-40B4-BE49-F238E27FC236}">
                <a16:creationId xmlns:a16="http://schemas.microsoft.com/office/drawing/2014/main" id="{9A657CAB-9776-EAEB-B77B-75FD06C9934F}"/>
              </a:ext>
            </a:extLst>
          </p:cNvPr>
          <p:cNvPicPr>
            <a:picLocks noChangeAspect="1"/>
          </p:cNvPicPr>
          <p:nvPr/>
        </p:nvPicPr>
        <p:blipFill>
          <a:blip r:embed="rId4"/>
          <a:stretch>
            <a:fillRect/>
          </a:stretch>
        </p:blipFill>
        <p:spPr>
          <a:xfrm>
            <a:off x="11136815" y="4769826"/>
            <a:ext cx="888930" cy="1163220"/>
          </a:xfrm>
          <a:prstGeom prst="rect">
            <a:avLst/>
          </a:prstGeom>
        </p:spPr>
      </p:pic>
      <p:sp>
        <p:nvSpPr>
          <p:cNvPr id="2" name="TextBox 1">
            <a:extLst>
              <a:ext uri="{FF2B5EF4-FFF2-40B4-BE49-F238E27FC236}">
                <a16:creationId xmlns:a16="http://schemas.microsoft.com/office/drawing/2014/main" id="{416B97FC-A360-52D8-629D-F597D1ED00A8}"/>
              </a:ext>
            </a:extLst>
          </p:cNvPr>
          <p:cNvSpPr txBox="1"/>
          <p:nvPr/>
        </p:nvSpPr>
        <p:spPr>
          <a:xfrm>
            <a:off x="8547149" y="2127839"/>
            <a:ext cx="721031" cy="369332"/>
          </a:xfrm>
          <a:prstGeom prst="rect">
            <a:avLst/>
          </a:prstGeom>
          <a:noFill/>
        </p:spPr>
        <p:txBody>
          <a:bodyPr wrap="none" rtlCol="0">
            <a:spAutoFit/>
          </a:bodyPr>
          <a:lstStyle/>
          <a:p>
            <a:r>
              <a:rPr lang="lt-LT" b="1" dirty="0">
                <a:solidFill>
                  <a:srgbClr val="EEE730"/>
                </a:solidFill>
              </a:rPr>
              <a:t>ARBA</a:t>
            </a:r>
          </a:p>
        </p:txBody>
      </p:sp>
    </p:spTree>
    <p:extLst>
      <p:ext uri="{BB962C8B-B14F-4D97-AF65-F5344CB8AC3E}">
        <p14:creationId xmlns:p14="http://schemas.microsoft.com/office/powerpoint/2010/main" val="3021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96B2-C469-654D-8D0A-DDAC68DA26B9}"/>
              </a:ext>
            </a:extLst>
          </p:cNvPr>
          <p:cNvSpPr>
            <a:spLocks noGrp="1"/>
          </p:cNvSpPr>
          <p:nvPr>
            <p:ph type="ctrTitle"/>
          </p:nvPr>
        </p:nvSpPr>
        <p:spPr>
          <a:xfrm>
            <a:off x="333360" y="544870"/>
            <a:ext cx="8247114" cy="2756106"/>
          </a:xfrm>
        </p:spPr>
        <p:txBody>
          <a:bodyPr/>
          <a:lstStyle/>
          <a:p>
            <a:r>
              <a:rPr lang="lt-LT" b="1" dirty="0"/>
              <a:t>Veiklos ataskaitos (VA) pildymas</a:t>
            </a:r>
            <a:endParaRPr lang="en-LT" b="1" dirty="0">
              <a:solidFill>
                <a:srgbClr val="EDE731"/>
              </a:solidFill>
            </a:endParaRPr>
          </a:p>
        </p:txBody>
      </p:sp>
    </p:spTree>
    <p:extLst>
      <p:ext uri="{BB962C8B-B14F-4D97-AF65-F5344CB8AC3E}">
        <p14:creationId xmlns:p14="http://schemas.microsoft.com/office/powerpoint/2010/main" val="93172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a:t>
            </a:r>
            <a:endParaRPr lang="en-GB" sz="3200" b="1" dirty="0"/>
          </a:p>
        </p:txBody>
      </p:sp>
      <p:sp>
        <p:nvSpPr>
          <p:cNvPr id="43" name="Stačiakampis 42">
            <a:extLst>
              <a:ext uri="{FF2B5EF4-FFF2-40B4-BE49-F238E27FC236}">
                <a16:creationId xmlns:a16="http://schemas.microsoft.com/office/drawing/2014/main" id="{C59A1B36-1075-DE26-44E6-5A4CEF392D5E}"/>
              </a:ext>
            </a:extLst>
          </p:cNvPr>
          <p:cNvSpPr/>
          <p:nvPr/>
        </p:nvSpPr>
        <p:spPr>
          <a:xfrm>
            <a:off x="800114" y="5313117"/>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pic>
        <p:nvPicPr>
          <p:cNvPr id="5" name="Paveikslėlis 4">
            <a:extLst>
              <a:ext uri="{FF2B5EF4-FFF2-40B4-BE49-F238E27FC236}">
                <a16:creationId xmlns:a16="http://schemas.microsoft.com/office/drawing/2014/main" id="{2B6EB24E-3475-61A3-3D6F-7654DA76C9B7}"/>
              </a:ext>
            </a:extLst>
          </p:cNvPr>
          <p:cNvPicPr>
            <a:picLocks noChangeAspect="1"/>
          </p:cNvPicPr>
          <p:nvPr/>
        </p:nvPicPr>
        <p:blipFill>
          <a:blip r:embed="rId4"/>
          <a:stretch>
            <a:fillRect/>
          </a:stretch>
        </p:blipFill>
        <p:spPr>
          <a:xfrm>
            <a:off x="0" y="1186801"/>
            <a:ext cx="12192000" cy="5460333"/>
          </a:xfrm>
          <a:prstGeom prst="rect">
            <a:avLst/>
          </a:prstGeom>
        </p:spPr>
      </p:pic>
    </p:spTree>
    <p:extLst>
      <p:ext uri="{BB962C8B-B14F-4D97-AF65-F5344CB8AC3E}">
        <p14:creationId xmlns:p14="http://schemas.microsoft.com/office/powerpoint/2010/main" val="155266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7198577"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dalis/Rodikliai</a:t>
            </a:r>
            <a:endParaRPr lang="en-GB" sz="3200" b="1" dirty="0"/>
          </a:p>
        </p:txBody>
      </p:sp>
      <p:sp>
        <p:nvSpPr>
          <p:cNvPr id="43" name="Stačiakampis 42">
            <a:extLst>
              <a:ext uri="{FF2B5EF4-FFF2-40B4-BE49-F238E27FC236}">
                <a16:creationId xmlns:a16="http://schemas.microsoft.com/office/drawing/2014/main" id="{C59A1B36-1075-DE26-44E6-5A4CEF392D5E}"/>
              </a:ext>
            </a:extLst>
          </p:cNvPr>
          <p:cNvSpPr/>
          <p:nvPr/>
        </p:nvSpPr>
        <p:spPr>
          <a:xfrm>
            <a:off x="800114" y="5313117"/>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pic>
        <p:nvPicPr>
          <p:cNvPr id="3" name="Paveikslėlis 2">
            <a:extLst>
              <a:ext uri="{FF2B5EF4-FFF2-40B4-BE49-F238E27FC236}">
                <a16:creationId xmlns:a16="http://schemas.microsoft.com/office/drawing/2014/main" id="{D431657C-5D9E-692B-B306-F306312BB9AB}"/>
              </a:ext>
            </a:extLst>
          </p:cNvPr>
          <p:cNvPicPr>
            <a:picLocks noChangeAspect="1"/>
          </p:cNvPicPr>
          <p:nvPr/>
        </p:nvPicPr>
        <p:blipFill>
          <a:blip r:embed="rId4"/>
          <a:stretch>
            <a:fillRect/>
          </a:stretch>
        </p:blipFill>
        <p:spPr>
          <a:xfrm>
            <a:off x="0" y="862690"/>
            <a:ext cx="12192000" cy="5914347"/>
          </a:xfrm>
          <a:prstGeom prst="rect">
            <a:avLst/>
          </a:prstGeom>
        </p:spPr>
      </p:pic>
    </p:spTree>
    <p:extLst>
      <p:ext uri="{BB962C8B-B14F-4D97-AF65-F5344CB8AC3E}">
        <p14:creationId xmlns:p14="http://schemas.microsoft.com/office/powerpoint/2010/main" val="231971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dalis/Veikla-</a:t>
            </a:r>
            <a:r>
              <a:rPr lang="lt-LT" sz="3200" b="1" dirty="0" err="1"/>
              <a:t>Poveiklė</a:t>
            </a:r>
            <a:endParaRPr lang="en-GB" sz="3200" b="1" dirty="0"/>
          </a:p>
        </p:txBody>
      </p:sp>
      <p:sp>
        <p:nvSpPr>
          <p:cNvPr id="43" name="Stačiakampis 42">
            <a:extLst>
              <a:ext uri="{FF2B5EF4-FFF2-40B4-BE49-F238E27FC236}">
                <a16:creationId xmlns:a16="http://schemas.microsoft.com/office/drawing/2014/main" id="{C59A1B36-1075-DE26-44E6-5A4CEF392D5E}"/>
              </a:ext>
            </a:extLst>
          </p:cNvPr>
          <p:cNvSpPr/>
          <p:nvPr/>
        </p:nvSpPr>
        <p:spPr>
          <a:xfrm>
            <a:off x="800114" y="5313117"/>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pic>
        <p:nvPicPr>
          <p:cNvPr id="3" name="Paveikslėlis 2">
            <a:extLst>
              <a:ext uri="{FF2B5EF4-FFF2-40B4-BE49-F238E27FC236}">
                <a16:creationId xmlns:a16="http://schemas.microsoft.com/office/drawing/2014/main" id="{6C4FCD64-692F-1F92-5360-AF51414AC5AA}"/>
              </a:ext>
            </a:extLst>
          </p:cNvPr>
          <p:cNvPicPr>
            <a:picLocks noChangeAspect="1"/>
          </p:cNvPicPr>
          <p:nvPr/>
        </p:nvPicPr>
        <p:blipFill>
          <a:blip r:embed="rId4"/>
          <a:stretch>
            <a:fillRect/>
          </a:stretch>
        </p:blipFill>
        <p:spPr>
          <a:xfrm>
            <a:off x="0" y="1607128"/>
            <a:ext cx="12192000" cy="4352320"/>
          </a:xfrm>
          <a:prstGeom prst="rect">
            <a:avLst/>
          </a:prstGeom>
        </p:spPr>
      </p:pic>
    </p:spTree>
    <p:extLst>
      <p:ext uri="{BB962C8B-B14F-4D97-AF65-F5344CB8AC3E}">
        <p14:creationId xmlns:p14="http://schemas.microsoft.com/office/powerpoint/2010/main" val="321584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5187-803C-B83D-762B-94EA404521A1}"/>
              </a:ext>
            </a:extLst>
          </p:cNvPr>
          <p:cNvSpPr>
            <a:spLocks noGrp="1"/>
          </p:cNvSpPr>
          <p:nvPr>
            <p:ph type="title"/>
          </p:nvPr>
        </p:nvSpPr>
        <p:spPr>
          <a:xfrm>
            <a:off x="926872" y="110890"/>
            <a:ext cx="5420260" cy="903336"/>
          </a:xfrm>
        </p:spPr>
        <p:txBody>
          <a:bodyPr>
            <a:normAutofit/>
          </a:bodyPr>
          <a:lstStyle/>
          <a:p>
            <a:r>
              <a:rPr lang="lt-LT" sz="3200" b="1">
                <a:solidFill>
                  <a:srgbClr val="302857"/>
                </a:solidFill>
                <a:latin typeface="Verdana" panose="020B0604030504040204" pitchFamily="34" charset="0"/>
                <a:ea typeface="Verdana" panose="020B0604030504040204" pitchFamily="34" charset="0"/>
              </a:rPr>
              <a:t>Finansuojama veikla</a:t>
            </a:r>
          </a:p>
        </p:txBody>
      </p:sp>
      <p:grpSp>
        <p:nvGrpSpPr>
          <p:cNvPr id="12" name="POWER_USER_DATA_MAP" descr="{&quot;IsGrandientColor&quot;:true,&quot;GradientColor&quot;:&quot;#07215E&quot;,&quot;IsRangesColor&quot;:false,&quot;RangesSettings&quot;:null,&quot;RangeName&quot;:&quot;POWER_USER_EXCEL_MAP_5F5A3D8C_0C61_49B9_8F39_5322A828E2AC&quot;,&quot;Version&quot;:&quot;1.6.1161.0&quot;}">
            <a:extLst>
              <a:ext uri="{FF2B5EF4-FFF2-40B4-BE49-F238E27FC236}">
                <a16:creationId xmlns:a16="http://schemas.microsoft.com/office/drawing/2014/main" id="{07653B6E-0E45-46A2-1BC2-9DCBC55A4B98}"/>
              </a:ext>
            </a:extLst>
          </p:cNvPr>
          <p:cNvGrpSpPr>
            <a:grpSpLocks noChangeAspect="1"/>
          </p:cNvGrpSpPr>
          <p:nvPr/>
        </p:nvGrpSpPr>
        <p:grpSpPr>
          <a:xfrm>
            <a:off x="6947090" y="1703818"/>
            <a:ext cx="4992320" cy="3670917"/>
            <a:chOff x="2602826" y="1495425"/>
            <a:chExt cx="6986349" cy="5137152"/>
          </a:xfrm>
        </p:grpSpPr>
        <p:grpSp>
          <p:nvGrpSpPr>
            <p:cNvPr id="13" name="Lithuania">
              <a:extLst>
                <a:ext uri="{FF2B5EF4-FFF2-40B4-BE49-F238E27FC236}">
                  <a16:creationId xmlns:a16="http://schemas.microsoft.com/office/drawing/2014/main" id="{9BD820CB-D6D6-4146-7D76-E97D1C4100FC}"/>
                </a:ext>
              </a:extLst>
            </p:cNvPr>
            <p:cNvGrpSpPr>
              <a:grpSpLocks noChangeAspect="1"/>
            </p:cNvGrpSpPr>
            <p:nvPr/>
          </p:nvGrpSpPr>
          <p:grpSpPr>
            <a:xfrm>
              <a:off x="2602826" y="1495425"/>
              <a:ext cx="6986349" cy="5137152"/>
              <a:chOff x="2471977" y="1422400"/>
              <a:chExt cx="6986349" cy="5137152"/>
            </a:xfrm>
          </p:grpSpPr>
          <p:grpSp>
            <p:nvGrpSpPr>
              <p:cNvPr id="15" name="Lithuania">
                <a:extLst>
                  <a:ext uri="{FF2B5EF4-FFF2-40B4-BE49-F238E27FC236}">
                    <a16:creationId xmlns:a16="http://schemas.microsoft.com/office/drawing/2014/main" id="{556A636D-B6D2-CFEE-F60E-E42C3F6C537B}"/>
                  </a:ext>
                </a:extLst>
              </p:cNvPr>
              <p:cNvGrpSpPr>
                <a:grpSpLocks noChangeAspect="1"/>
              </p:cNvGrpSpPr>
              <p:nvPr/>
            </p:nvGrpSpPr>
            <p:grpSpPr bwMode="auto">
              <a:xfrm>
                <a:off x="2722563" y="1422400"/>
                <a:ext cx="6735763" cy="5137152"/>
                <a:chOff x="1715" y="896"/>
                <a:chExt cx="4243" cy="3236"/>
              </a:xfrm>
              <a:solidFill>
                <a:schemeClr val="bg1">
                  <a:lumMod val="85000"/>
                </a:schemeClr>
              </a:solidFill>
            </p:grpSpPr>
            <p:sp>
              <p:nvSpPr>
                <p:cNvPr id="52" name="Alytaus" descr="{&quot;Key&quot;:&quot;alytaus&quot;,&quot;Name&quot;:&quot;Alytaus&quot;,&quot;Value&quot;:1.0,&quot;Formula&quot;:&quot;&quot;,&quot;Text&quot;:&quot;&quot;,&quot;OfficeApplication&quot;:1,&quot;HasValue&quot;:true}">
                  <a:extLst>
                    <a:ext uri="{FF2B5EF4-FFF2-40B4-BE49-F238E27FC236}">
                      <a16:creationId xmlns:a16="http://schemas.microsoft.com/office/drawing/2014/main" id="{A971A464-94B6-D931-759C-C92367D23643}"/>
                    </a:ext>
                  </a:extLst>
                </p:cNvPr>
                <p:cNvSpPr>
                  <a:spLocks/>
                </p:cNvSpPr>
                <p:nvPr/>
              </p:nvSpPr>
              <p:spPr bwMode="auto">
                <a:xfrm>
                  <a:off x="3456" y="3299"/>
                  <a:ext cx="1200" cy="833"/>
                </a:xfrm>
                <a:custGeom>
                  <a:avLst/>
                  <a:gdLst>
                    <a:gd name="T0" fmla="*/ 2301 w 3528"/>
                    <a:gd name="T1" fmla="*/ 203 h 2450"/>
                    <a:gd name="T2" fmla="*/ 2333 w 3528"/>
                    <a:gd name="T3" fmla="*/ 301 h 2450"/>
                    <a:gd name="T4" fmla="*/ 2322 w 3528"/>
                    <a:gd name="T5" fmla="*/ 441 h 2450"/>
                    <a:gd name="T6" fmla="*/ 2658 w 3528"/>
                    <a:gd name="T7" fmla="*/ 470 h 2450"/>
                    <a:gd name="T8" fmla="*/ 2802 w 3528"/>
                    <a:gd name="T9" fmla="*/ 405 h 2450"/>
                    <a:gd name="T10" fmla="*/ 2942 w 3528"/>
                    <a:gd name="T11" fmla="*/ 479 h 2450"/>
                    <a:gd name="T12" fmla="*/ 2974 w 3528"/>
                    <a:gd name="T13" fmla="*/ 567 h 2450"/>
                    <a:gd name="T14" fmla="*/ 3093 w 3528"/>
                    <a:gd name="T15" fmla="*/ 541 h 2450"/>
                    <a:gd name="T16" fmla="*/ 3418 w 3528"/>
                    <a:gd name="T17" fmla="*/ 410 h 2450"/>
                    <a:gd name="T18" fmla="*/ 3480 w 3528"/>
                    <a:gd name="T19" fmla="*/ 627 h 2450"/>
                    <a:gd name="T20" fmla="*/ 3377 w 3528"/>
                    <a:gd name="T21" fmla="*/ 731 h 2450"/>
                    <a:gd name="T22" fmla="*/ 3044 w 3528"/>
                    <a:gd name="T23" fmla="*/ 1224 h 2450"/>
                    <a:gd name="T24" fmla="*/ 3119 w 3528"/>
                    <a:gd name="T25" fmla="*/ 1331 h 2450"/>
                    <a:gd name="T26" fmla="*/ 3178 w 3528"/>
                    <a:gd name="T27" fmla="*/ 1440 h 2450"/>
                    <a:gd name="T28" fmla="*/ 3147 w 3528"/>
                    <a:gd name="T29" fmla="*/ 1643 h 2450"/>
                    <a:gd name="T30" fmla="*/ 3070 w 3528"/>
                    <a:gd name="T31" fmla="*/ 1705 h 2450"/>
                    <a:gd name="T32" fmla="*/ 3153 w 3528"/>
                    <a:gd name="T33" fmla="*/ 1970 h 2450"/>
                    <a:gd name="T34" fmla="*/ 2947 w 3528"/>
                    <a:gd name="T35" fmla="*/ 2174 h 2450"/>
                    <a:gd name="T36" fmla="*/ 2825 w 3528"/>
                    <a:gd name="T37" fmla="*/ 2064 h 2450"/>
                    <a:gd name="T38" fmla="*/ 2288 w 3528"/>
                    <a:gd name="T39" fmla="*/ 2411 h 2450"/>
                    <a:gd name="T40" fmla="*/ 1997 w 3528"/>
                    <a:gd name="T41" fmla="*/ 2432 h 2450"/>
                    <a:gd name="T42" fmla="*/ 1837 w 3528"/>
                    <a:gd name="T43" fmla="*/ 2214 h 2450"/>
                    <a:gd name="T44" fmla="*/ 1505 w 3528"/>
                    <a:gd name="T45" fmla="*/ 2291 h 2450"/>
                    <a:gd name="T46" fmla="*/ 1239 w 3528"/>
                    <a:gd name="T47" fmla="*/ 2230 h 2450"/>
                    <a:gd name="T48" fmla="*/ 1010 w 3528"/>
                    <a:gd name="T49" fmla="*/ 2328 h 2450"/>
                    <a:gd name="T50" fmla="*/ 888 w 3528"/>
                    <a:gd name="T51" fmla="*/ 2343 h 2450"/>
                    <a:gd name="T52" fmla="*/ 582 w 3528"/>
                    <a:gd name="T53" fmla="*/ 2396 h 2450"/>
                    <a:gd name="T54" fmla="*/ 328 w 3528"/>
                    <a:gd name="T55" fmla="*/ 2220 h 2450"/>
                    <a:gd name="T56" fmla="*/ 269 w 3528"/>
                    <a:gd name="T57" fmla="*/ 2141 h 2450"/>
                    <a:gd name="T58" fmla="*/ 309 w 3528"/>
                    <a:gd name="T59" fmla="*/ 2018 h 2450"/>
                    <a:gd name="T60" fmla="*/ 293 w 3528"/>
                    <a:gd name="T61" fmla="*/ 1634 h 2450"/>
                    <a:gd name="T62" fmla="*/ 185 w 3528"/>
                    <a:gd name="T63" fmla="*/ 1416 h 2450"/>
                    <a:gd name="T64" fmla="*/ 59 w 3528"/>
                    <a:gd name="T65" fmla="*/ 1286 h 2450"/>
                    <a:gd name="T66" fmla="*/ 27 w 3528"/>
                    <a:gd name="T67" fmla="*/ 1036 h 2450"/>
                    <a:gd name="T68" fmla="*/ 40 w 3528"/>
                    <a:gd name="T69" fmla="*/ 900 h 2450"/>
                    <a:gd name="T70" fmla="*/ 139 w 3528"/>
                    <a:gd name="T71" fmla="*/ 733 h 2450"/>
                    <a:gd name="T72" fmla="*/ 279 w 3528"/>
                    <a:gd name="T73" fmla="*/ 670 h 2450"/>
                    <a:gd name="T74" fmla="*/ 254 w 3528"/>
                    <a:gd name="T75" fmla="*/ 603 h 2450"/>
                    <a:gd name="T76" fmla="*/ 432 w 3528"/>
                    <a:gd name="T77" fmla="*/ 418 h 2450"/>
                    <a:gd name="T78" fmla="*/ 648 w 3528"/>
                    <a:gd name="T79" fmla="*/ 194 h 2450"/>
                    <a:gd name="T80" fmla="*/ 743 w 3528"/>
                    <a:gd name="T81" fmla="*/ 263 h 2450"/>
                    <a:gd name="T82" fmla="*/ 1113 w 3528"/>
                    <a:gd name="T83" fmla="*/ 347 h 2450"/>
                    <a:gd name="T84" fmla="*/ 1280 w 3528"/>
                    <a:gd name="T85" fmla="*/ 270 h 2450"/>
                    <a:gd name="T86" fmla="*/ 1393 w 3528"/>
                    <a:gd name="T87" fmla="*/ 161 h 2450"/>
                    <a:gd name="T88" fmla="*/ 1395 w 3528"/>
                    <a:gd name="T89" fmla="*/ 75 h 2450"/>
                    <a:gd name="T90" fmla="*/ 1557 w 3528"/>
                    <a:gd name="T91" fmla="*/ 50 h 2450"/>
                    <a:gd name="T92" fmla="*/ 1890 w 3528"/>
                    <a:gd name="T93" fmla="*/ 8 h 2450"/>
                    <a:gd name="T94" fmla="*/ 2029 w 3528"/>
                    <a:gd name="T95" fmla="*/ 6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8" h="2450">
                      <a:moveTo>
                        <a:pt x="2286" y="63"/>
                      </a:moveTo>
                      <a:lnTo>
                        <a:pt x="2307" y="146"/>
                      </a:lnTo>
                      <a:lnTo>
                        <a:pt x="2302" y="169"/>
                      </a:lnTo>
                      <a:lnTo>
                        <a:pt x="2301" y="203"/>
                      </a:lnTo>
                      <a:lnTo>
                        <a:pt x="2284" y="225"/>
                      </a:lnTo>
                      <a:lnTo>
                        <a:pt x="2287" y="235"/>
                      </a:lnTo>
                      <a:lnTo>
                        <a:pt x="2323" y="275"/>
                      </a:lnTo>
                      <a:lnTo>
                        <a:pt x="2333" y="301"/>
                      </a:lnTo>
                      <a:lnTo>
                        <a:pt x="2323" y="356"/>
                      </a:lnTo>
                      <a:lnTo>
                        <a:pt x="2314" y="388"/>
                      </a:lnTo>
                      <a:lnTo>
                        <a:pt x="2314" y="416"/>
                      </a:lnTo>
                      <a:lnTo>
                        <a:pt x="2322" y="441"/>
                      </a:lnTo>
                      <a:lnTo>
                        <a:pt x="2364" y="469"/>
                      </a:lnTo>
                      <a:lnTo>
                        <a:pt x="2553" y="494"/>
                      </a:lnTo>
                      <a:lnTo>
                        <a:pt x="2588" y="491"/>
                      </a:lnTo>
                      <a:lnTo>
                        <a:pt x="2658" y="470"/>
                      </a:lnTo>
                      <a:lnTo>
                        <a:pt x="2686" y="451"/>
                      </a:lnTo>
                      <a:lnTo>
                        <a:pt x="2736" y="429"/>
                      </a:lnTo>
                      <a:lnTo>
                        <a:pt x="2773" y="407"/>
                      </a:lnTo>
                      <a:lnTo>
                        <a:pt x="2802" y="405"/>
                      </a:lnTo>
                      <a:lnTo>
                        <a:pt x="2861" y="417"/>
                      </a:lnTo>
                      <a:lnTo>
                        <a:pt x="2923" y="446"/>
                      </a:lnTo>
                      <a:lnTo>
                        <a:pt x="2937" y="459"/>
                      </a:lnTo>
                      <a:lnTo>
                        <a:pt x="2942" y="479"/>
                      </a:lnTo>
                      <a:lnTo>
                        <a:pt x="2933" y="525"/>
                      </a:lnTo>
                      <a:lnTo>
                        <a:pt x="2937" y="547"/>
                      </a:lnTo>
                      <a:lnTo>
                        <a:pt x="2952" y="566"/>
                      </a:lnTo>
                      <a:lnTo>
                        <a:pt x="2974" y="567"/>
                      </a:lnTo>
                      <a:lnTo>
                        <a:pt x="2992" y="561"/>
                      </a:lnTo>
                      <a:lnTo>
                        <a:pt x="3026" y="539"/>
                      </a:lnTo>
                      <a:lnTo>
                        <a:pt x="3052" y="534"/>
                      </a:lnTo>
                      <a:lnTo>
                        <a:pt x="3093" y="541"/>
                      </a:lnTo>
                      <a:lnTo>
                        <a:pt x="3122" y="551"/>
                      </a:lnTo>
                      <a:lnTo>
                        <a:pt x="3144" y="547"/>
                      </a:lnTo>
                      <a:lnTo>
                        <a:pt x="3244" y="474"/>
                      </a:lnTo>
                      <a:lnTo>
                        <a:pt x="3418" y="410"/>
                      </a:lnTo>
                      <a:lnTo>
                        <a:pt x="3524" y="401"/>
                      </a:lnTo>
                      <a:lnTo>
                        <a:pt x="3528" y="567"/>
                      </a:lnTo>
                      <a:lnTo>
                        <a:pt x="3519" y="607"/>
                      </a:lnTo>
                      <a:lnTo>
                        <a:pt x="3480" y="627"/>
                      </a:lnTo>
                      <a:lnTo>
                        <a:pt x="3423" y="640"/>
                      </a:lnTo>
                      <a:lnTo>
                        <a:pt x="3402" y="652"/>
                      </a:lnTo>
                      <a:lnTo>
                        <a:pt x="3385" y="680"/>
                      </a:lnTo>
                      <a:lnTo>
                        <a:pt x="3377" y="731"/>
                      </a:lnTo>
                      <a:lnTo>
                        <a:pt x="3364" y="843"/>
                      </a:lnTo>
                      <a:lnTo>
                        <a:pt x="3349" y="896"/>
                      </a:lnTo>
                      <a:lnTo>
                        <a:pt x="3273" y="996"/>
                      </a:lnTo>
                      <a:lnTo>
                        <a:pt x="3044" y="1224"/>
                      </a:lnTo>
                      <a:lnTo>
                        <a:pt x="3037" y="1259"/>
                      </a:lnTo>
                      <a:lnTo>
                        <a:pt x="3047" y="1287"/>
                      </a:lnTo>
                      <a:lnTo>
                        <a:pt x="3068" y="1306"/>
                      </a:lnTo>
                      <a:lnTo>
                        <a:pt x="3119" y="1331"/>
                      </a:lnTo>
                      <a:lnTo>
                        <a:pt x="3140" y="1345"/>
                      </a:lnTo>
                      <a:lnTo>
                        <a:pt x="3153" y="1364"/>
                      </a:lnTo>
                      <a:lnTo>
                        <a:pt x="3163" y="1387"/>
                      </a:lnTo>
                      <a:lnTo>
                        <a:pt x="3178" y="1440"/>
                      </a:lnTo>
                      <a:lnTo>
                        <a:pt x="3217" y="1516"/>
                      </a:lnTo>
                      <a:lnTo>
                        <a:pt x="3154" y="1554"/>
                      </a:lnTo>
                      <a:lnTo>
                        <a:pt x="3145" y="1578"/>
                      </a:lnTo>
                      <a:lnTo>
                        <a:pt x="3147" y="1643"/>
                      </a:lnTo>
                      <a:lnTo>
                        <a:pt x="3107" y="1668"/>
                      </a:lnTo>
                      <a:lnTo>
                        <a:pt x="3088" y="1691"/>
                      </a:lnTo>
                      <a:lnTo>
                        <a:pt x="3074" y="1693"/>
                      </a:lnTo>
                      <a:lnTo>
                        <a:pt x="3070" y="1705"/>
                      </a:lnTo>
                      <a:lnTo>
                        <a:pt x="3080" y="1760"/>
                      </a:lnTo>
                      <a:lnTo>
                        <a:pt x="3105" y="1839"/>
                      </a:lnTo>
                      <a:lnTo>
                        <a:pt x="3134" y="1900"/>
                      </a:lnTo>
                      <a:lnTo>
                        <a:pt x="3153" y="1970"/>
                      </a:lnTo>
                      <a:lnTo>
                        <a:pt x="3149" y="2069"/>
                      </a:lnTo>
                      <a:lnTo>
                        <a:pt x="3122" y="2131"/>
                      </a:lnTo>
                      <a:lnTo>
                        <a:pt x="3084" y="2151"/>
                      </a:lnTo>
                      <a:lnTo>
                        <a:pt x="2947" y="2174"/>
                      </a:lnTo>
                      <a:lnTo>
                        <a:pt x="2908" y="2171"/>
                      </a:lnTo>
                      <a:lnTo>
                        <a:pt x="2877" y="2140"/>
                      </a:lnTo>
                      <a:lnTo>
                        <a:pt x="2849" y="2069"/>
                      </a:lnTo>
                      <a:lnTo>
                        <a:pt x="2825" y="2064"/>
                      </a:lnTo>
                      <a:lnTo>
                        <a:pt x="2774" y="2102"/>
                      </a:lnTo>
                      <a:lnTo>
                        <a:pt x="2639" y="2130"/>
                      </a:lnTo>
                      <a:lnTo>
                        <a:pt x="2532" y="2192"/>
                      </a:lnTo>
                      <a:lnTo>
                        <a:pt x="2288" y="2411"/>
                      </a:lnTo>
                      <a:lnTo>
                        <a:pt x="2212" y="2450"/>
                      </a:lnTo>
                      <a:lnTo>
                        <a:pt x="2135" y="2449"/>
                      </a:lnTo>
                      <a:lnTo>
                        <a:pt x="2068" y="2429"/>
                      </a:lnTo>
                      <a:lnTo>
                        <a:pt x="1997" y="2432"/>
                      </a:lnTo>
                      <a:lnTo>
                        <a:pt x="1955" y="2424"/>
                      </a:lnTo>
                      <a:lnTo>
                        <a:pt x="1933" y="2390"/>
                      </a:lnTo>
                      <a:lnTo>
                        <a:pt x="1895" y="2286"/>
                      </a:lnTo>
                      <a:lnTo>
                        <a:pt x="1837" y="2214"/>
                      </a:lnTo>
                      <a:lnTo>
                        <a:pt x="1769" y="2190"/>
                      </a:lnTo>
                      <a:lnTo>
                        <a:pt x="1700" y="2202"/>
                      </a:lnTo>
                      <a:lnTo>
                        <a:pt x="1569" y="2274"/>
                      </a:lnTo>
                      <a:lnTo>
                        <a:pt x="1505" y="2291"/>
                      </a:lnTo>
                      <a:lnTo>
                        <a:pt x="1370" y="2292"/>
                      </a:lnTo>
                      <a:lnTo>
                        <a:pt x="1335" y="2285"/>
                      </a:lnTo>
                      <a:lnTo>
                        <a:pt x="1273" y="2244"/>
                      </a:lnTo>
                      <a:lnTo>
                        <a:pt x="1239" y="2230"/>
                      </a:lnTo>
                      <a:lnTo>
                        <a:pt x="1207" y="2236"/>
                      </a:lnTo>
                      <a:lnTo>
                        <a:pt x="1045" y="2330"/>
                      </a:lnTo>
                      <a:lnTo>
                        <a:pt x="1029" y="2332"/>
                      </a:lnTo>
                      <a:lnTo>
                        <a:pt x="1010" y="2328"/>
                      </a:lnTo>
                      <a:lnTo>
                        <a:pt x="973" y="2305"/>
                      </a:lnTo>
                      <a:lnTo>
                        <a:pt x="958" y="2301"/>
                      </a:lnTo>
                      <a:lnTo>
                        <a:pt x="925" y="2315"/>
                      </a:lnTo>
                      <a:lnTo>
                        <a:pt x="888" y="2343"/>
                      </a:lnTo>
                      <a:lnTo>
                        <a:pt x="755" y="2361"/>
                      </a:lnTo>
                      <a:lnTo>
                        <a:pt x="650" y="2406"/>
                      </a:lnTo>
                      <a:lnTo>
                        <a:pt x="618" y="2409"/>
                      </a:lnTo>
                      <a:lnTo>
                        <a:pt x="582" y="2396"/>
                      </a:lnTo>
                      <a:lnTo>
                        <a:pt x="390" y="2280"/>
                      </a:lnTo>
                      <a:lnTo>
                        <a:pt x="318" y="2261"/>
                      </a:lnTo>
                      <a:lnTo>
                        <a:pt x="327" y="2240"/>
                      </a:lnTo>
                      <a:lnTo>
                        <a:pt x="328" y="2220"/>
                      </a:lnTo>
                      <a:lnTo>
                        <a:pt x="322" y="2201"/>
                      </a:lnTo>
                      <a:lnTo>
                        <a:pt x="309" y="2185"/>
                      </a:lnTo>
                      <a:lnTo>
                        <a:pt x="287" y="2166"/>
                      </a:lnTo>
                      <a:lnTo>
                        <a:pt x="269" y="2141"/>
                      </a:lnTo>
                      <a:lnTo>
                        <a:pt x="260" y="2108"/>
                      </a:lnTo>
                      <a:lnTo>
                        <a:pt x="262" y="2069"/>
                      </a:lnTo>
                      <a:lnTo>
                        <a:pt x="283" y="2039"/>
                      </a:lnTo>
                      <a:lnTo>
                        <a:pt x="309" y="2018"/>
                      </a:lnTo>
                      <a:lnTo>
                        <a:pt x="340" y="1963"/>
                      </a:lnTo>
                      <a:lnTo>
                        <a:pt x="340" y="1880"/>
                      </a:lnTo>
                      <a:lnTo>
                        <a:pt x="309" y="1711"/>
                      </a:lnTo>
                      <a:lnTo>
                        <a:pt x="293" y="1634"/>
                      </a:lnTo>
                      <a:lnTo>
                        <a:pt x="269" y="1553"/>
                      </a:lnTo>
                      <a:lnTo>
                        <a:pt x="240" y="1480"/>
                      </a:lnTo>
                      <a:lnTo>
                        <a:pt x="204" y="1428"/>
                      </a:lnTo>
                      <a:lnTo>
                        <a:pt x="185" y="1416"/>
                      </a:lnTo>
                      <a:lnTo>
                        <a:pt x="139" y="1404"/>
                      </a:lnTo>
                      <a:lnTo>
                        <a:pt x="118" y="1389"/>
                      </a:lnTo>
                      <a:lnTo>
                        <a:pt x="98" y="1361"/>
                      </a:lnTo>
                      <a:lnTo>
                        <a:pt x="59" y="1286"/>
                      </a:lnTo>
                      <a:lnTo>
                        <a:pt x="39" y="1255"/>
                      </a:lnTo>
                      <a:lnTo>
                        <a:pt x="0" y="1221"/>
                      </a:lnTo>
                      <a:lnTo>
                        <a:pt x="7" y="1154"/>
                      </a:lnTo>
                      <a:lnTo>
                        <a:pt x="27" y="1036"/>
                      </a:lnTo>
                      <a:lnTo>
                        <a:pt x="18" y="989"/>
                      </a:lnTo>
                      <a:lnTo>
                        <a:pt x="18" y="964"/>
                      </a:lnTo>
                      <a:lnTo>
                        <a:pt x="24" y="939"/>
                      </a:lnTo>
                      <a:lnTo>
                        <a:pt x="40" y="900"/>
                      </a:lnTo>
                      <a:lnTo>
                        <a:pt x="47" y="869"/>
                      </a:lnTo>
                      <a:lnTo>
                        <a:pt x="70" y="806"/>
                      </a:lnTo>
                      <a:lnTo>
                        <a:pt x="108" y="758"/>
                      </a:lnTo>
                      <a:lnTo>
                        <a:pt x="139" y="733"/>
                      </a:lnTo>
                      <a:lnTo>
                        <a:pt x="190" y="713"/>
                      </a:lnTo>
                      <a:lnTo>
                        <a:pt x="258" y="700"/>
                      </a:lnTo>
                      <a:lnTo>
                        <a:pt x="275" y="690"/>
                      </a:lnTo>
                      <a:lnTo>
                        <a:pt x="279" y="670"/>
                      </a:lnTo>
                      <a:lnTo>
                        <a:pt x="274" y="660"/>
                      </a:lnTo>
                      <a:lnTo>
                        <a:pt x="248" y="643"/>
                      </a:lnTo>
                      <a:lnTo>
                        <a:pt x="238" y="628"/>
                      </a:lnTo>
                      <a:lnTo>
                        <a:pt x="254" y="603"/>
                      </a:lnTo>
                      <a:lnTo>
                        <a:pt x="274" y="584"/>
                      </a:lnTo>
                      <a:lnTo>
                        <a:pt x="434" y="523"/>
                      </a:lnTo>
                      <a:lnTo>
                        <a:pt x="438" y="485"/>
                      </a:lnTo>
                      <a:lnTo>
                        <a:pt x="432" y="418"/>
                      </a:lnTo>
                      <a:lnTo>
                        <a:pt x="437" y="385"/>
                      </a:lnTo>
                      <a:lnTo>
                        <a:pt x="452" y="358"/>
                      </a:lnTo>
                      <a:lnTo>
                        <a:pt x="469" y="338"/>
                      </a:lnTo>
                      <a:lnTo>
                        <a:pt x="648" y="194"/>
                      </a:lnTo>
                      <a:lnTo>
                        <a:pt x="668" y="189"/>
                      </a:lnTo>
                      <a:lnTo>
                        <a:pt x="690" y="196"/>
                      </a:lnTo>
                      <a:lnTo>
                        <a:pt x="725" y="233"/>
                      </a:lnTo>
                      <a:lnTo>
                        <a:pt x="743" y="263"/>
                      </a:lnTo>
                      <a:lnTo>
                        <a:pt x="782" y="303"/>
                      </a:lnTo>
                      <a:lnTo>
                        <a:pt x="892" y="334"/>
                      </a:lnTo>
                      <a:lnTo>
                        <a:pt x="914" y="356"/>
                      </a:lnTo>
                      <a:lnTo>
                        <a:pt x="1113" y="347"/>
                      </a:lnTo>
                      <a:lnTo>
                        <a:pt x="1123" y="372"/>
                      </a:lnTo>
                      <a:lnTo>
                        <a:pt x="1152" y="364"/>
                      </a:lnTo>
                      <a:lnTo>
                        <a:pt x="1209" y="329"/>
                      </a:lnTo>
                      <a:lnTo>
                        <a:pt x="1280" y="270"/>
                      </a:lnTo>
                      <a:lnTo>
                        <a:pt x="1404" y="222"/>
                      </a:lnTo>
                      <a:lnTo>
                        <a:pt x="1417" y="207"/>
                      </a:lnTo>
                      <a:lnTo>
                        <a:pt x="1414" y="186"/>
                      </a:lnTo>
                      <a:lnTo>
                        <a:pt x="1393" y="161"/>
                      </a:lnTo>
                      <a:lnTo>
                        <a:pt x="1384" y="145"/>
                      </a:lnTo>
                      <a:lnTo>
                        <a:pt x="1378" y="121"/>
                      </a:lnTo>
                      <a:lnTo>
                        <a:pt x="1383" y="95"/>
                      </a:lnTo>
                      <a:lnTo>
                        <a:pt x="1395" y="75"/>
                      </a:lnTo>
                      <a:lnTo>
                        <a:pt x="1424" y="52"/>
                      </a:lnTo>
                      <a:lnTo>
                        <a:pt x="1473" y="36"/>
                      </a:lnTo>
                      <a:lnTo>
                        <a:pt x="1514" y="38"/>
                      </a:lnTo>
                      <a:lnTo>
                        <a:pt x="1557" y="50"/>
                      </a:lnTo>
                      <a:lnTo>
                        <a:pt x="1575" y="60"/>
                      </a:lnTo>
                      <a:lnTo>
                        <a:pt x="1614" y="71"/>
                      </a:lnTo>
                      <a:lnTo>
                        <a:pt x="1848" y="24"/>
                      </a:lnTo>
                      <a:lnTo>
                        <a:pt x="1890" y="8"/>
                      </a:lnTo>
                      <a:lnTo>
                        <a:pt x="1932" y="0"/>
                      </a:lnTo>
                      <a:lnTo>
                        <a:pt x="1964" y="6"/>
                      </a:lnTo>
                      <a:lnTo>
                        <a:pt x="2009" y="38"/>
                      </a:lnTo>
                      <a:lnTo>
                        <a:pt x="2029" y="63"/>
                      </a:lnTo>
                      <a:lnTo>
                        <a:pt x="2067" y="80"/>
                      </a:lnTo>
                      <a:lnTo>
                        <a:pt x="2097" y="86"/>
                      </a:lnTo>
                      <a:lnTo>
                        <a:pt x="2286" y="63"/>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3" name="Kauno" descr="{&quot;Key&quot;:&quot;kauno&quot;,&quot;Name&quot;:&quot;Kauno&quot;,&quot;Value&quot;:1.0,&quot;Formula&quot;:&quot;&quot;,&quot;Text&quot;:&quot;&quot;,&quot;OfficeApplication&quot;:1,&quot;HasValue&quot;:true}">
                  <a:extLst>
                    <a:ext uri="{FF2B5EF4-FFF2-40B4-BE49-F238E27FC236}">
                      <a16:creationId xmlns:a16="http://schemas.microsoft.com/office/drawing/2014/main" id="{344ACCA9-CBFF-13D0-667F-270FB209938B}"/>
                    </a:ext>
                  </a:extLst>
                </p:cNvPr>
                <p:cNvSpPr>
                  <a:spLocks/>
                </p:cNvSpPr>
                <p:nvPr/>
              </p:nvSpPr>
              <p:spPr bwMode="auto">
                <a:xfrm>
                  <a:off x="2958" y="2014"/>
                  <a:ext cx="1555" cy="1411"/>
                </a:xfrm>
                <a:custGeom>
                  <a:avLst/>
                  <a:gdLst>
                    <a:gd name="T0" fmla="*/ 2704 w 4574"/>
                    <a:gd name="T1" fmla="*/ 198 h 4150"/>
                    <a:gd name="T2" fmla="*/ 2899 w 4574"/>
                    <a:gd name="T3" fmla="*/ 263 h 4150"/>
                    <a:gd name="T4" fmla="*/ 2979 w 4574"/>
                    <a:gd name="T5" fmla="*/ 526 h 4150"/>
                    <a:gd name="T6" fmla="*/ 3173 w 4574"/>
                    <a:gd name="T7" fmla="*/ 476 h 4150"/>
                    <a:gd name="T8" fmla="*/ 3409 w 4574"/>
                    <a:gd name="T9" fmla="*/ 493 h 4150"/>
                    <a:gd name="T10" fmla="*/ 3648 w 4574"/>
                    <a:gd name="T11" fmla="*/ 536 h 4150"/>
                    <a:gd name="T12" fmla="*/ 3710 w 4574"/>
                    <a:gd name="T13" fmla="*/ 900 h 4150"/>
                    <a:gd name="T14" fmla="*/ 3817 w 4574"/>
                    <a:gd name="T15" fmla="*/ 1278 h 4150"/>
                    <a:gd name="T16" fmla="*/ 3874 w 4574"/>
                    <a:gd name="T17" fmla="*/ 1400 h 4150"/>
                    <a:gd name="T18" fmla="*/ 3993 w 4574"/>
                    <a:gd name="T19" fmla="*/ 1595 h 4150"/>
                    <a:gd name="T20" fmla="*/ 4128 w 4574"/>
                    <a:gd name="T21" fmla="*/ 1708 h 4150"/>
                    <a:gd name="T22" fmla="*/ 4254 w 4574"/>
                    <a:gd name="T23" fmla="*/ 1970 h 4150"/>
                    <a:gd name="T24" fmla="*/ 4040 w 4574"/>
                    <a:gd name="T25" fmla="*/ 2205 h 4150"/>
                    <a:gd name="T26" fmla="*/ 4479 w 4574"/>
                    <a:gd name="T27" fmla="*/ 2448 h 4150"/>
                    <a:gd name="T28" fmla="*/ 4308 w 4574"/>
                    <a:gd name="T29" fmla="*/ 2797 h 4150"/>
                    <a:gd name="T30" fmla="*/ 4207 w 4574"/>
                    <a:gd name="T31" fmla="*/ 3110 h 4150"/>
                    <a:gd name="T32" fmla="*/ 4023 w 4574"/>
                    <a:gd name="T33" fmla="*/ 3212 h 4150"/>
                    <a:gd name="T34" fmla="*/ 3893 w 4574"/>
                    <a:gd name="T35" fmla="*/ 3472 h 4150"/>
                    <a:gd name="T36" fmla="*/ 3850 w 4574"/>
                    <a:gd name="T37" fmla="*/ 3636 h 4150"/>
                    <a:gd name="T38" fmla="*/ 3752 w 4574"/>
                    <a:gd name="T39" fmla="*/ 3840 h 4150"/>
                    <a:gd name="T40" fmla="*/ 3357 w 4574"/>
                    <a:gd name="T41" fmla="*/ 3785 h 4150"/>
                    <a:gd name="T42" fmla="*/ 2890 w 4574"/>
                    <a:gd name="T43" fmla="*/ 3830 h 4150"/>
                    <a:gd name="T44" fmla="*/ 2883 w 4574"/>
                    <a:gd name="T45" fmla="*/ 3985 h 4150"/>
                    <a:gd name="T46" fmla="*/ 2380 w 4574"/>
                    <a:gd name="T47" fmla="*/ 4133 h 4150"/>
                    <a:gd name="T48" fmla="*/ 2352 w 4574"/>
                    <a:gd name="T49" fmla="*/ 3838 h 4150"/>
                    <a:gd name="T50" fmla="*/ 2164 w 4574"/>
                    <a:gd name="T51" fmla="*/ 3722 h 4150"/>
                    <a:gd name="T52" fmla="*/ 2110 w 4574"/>
                    <a:gd name="T53" fmla="*/ 3542 h 4150"/>
                    <a:gd name="T54" fmla="*/ 2187 w 4574"/>
                    <a:gd name="T55" fmla="*/ 3440 h 4150"/>
                    <a:gd name="T56" fmla="*/ 2135 w 4574"/>
                    <a:gd name="T57" fmla="*/ 3072 h 4150"/>
                    <a:gd name="T58" fmla="*/ 2059 w 4574"/>
                    <a:gd name="T59" fmla="*/ 2948 h 4150"/>
                    <a:gd name="T60" fmla="*/ 2100 w 4574"/>
                    <a:gd name="T61" fmla="*/ 2666 h 4150"/>
                    <a:gd name="T62" fmla="*/ 1854 w 4574"/>
                    <a:gd name="T63" fmla="*/ 2532 h 4150"/>
                    <a:gd name="T64" fmla="*/ 1603 w 4574"/>
                    <a:gd name="T65" fmla="*/ 2273 h 4150"/>
                    <a:gd name="T66" fmla="*/ 1844 w 4574"/>
                    <a:gd name="T67" fmla="*/ 2182 h 4150"/>
                    <a:gd name="T68" fmla="*/ 1963 w 4574"/>
                    <a:gd name="T69" fmla="*/ 2010 h 4150"/>
                    <a:gd name="T70" fmla="*/ 1652 w 4574"/>
                    <a:gd name="T71" fmla="*/ 1752 h 4150"/>
                    <a:gd name="T72" fmla="*/ 1718 w 4574"/>
                    <a:gd name="T73" fmla="*/ 1438 h 4150"/>
                    <a:gd name="T74" fmla="*/ 1515 w 4574"/>
                    <a:gd name="T75" fmla="*/ 1307 h 4150"/>
                    <a:gd name="T76" fmla="*/ 1174 w 4574"/>
                    <a:gd name="T77" fmla="*/ 1232 h 4150"/>
                    <a:gd name="T78" fmla="*/ 1034 w 4574"/>
                    <a:gd name="T79" fmla="*/ 1152 h 4150"/>
                    <a:gd name="T80" fmla="*/ 772 w 4574"/>
                    <a:gd name="T81" fmla="*/ 1188 h 4150"/>
                    <a:gd name="T82" fmla="*/ 635 w 4574"/>
                    <a:gd name="T83" fmla="*/ 952 h 4150"/>
                    <a:gd name="T84" fmla="*/ 545 w 4574"/>
                    <a:gd name="T85" fmla="*/ 1007 h 4150"/>
                    <a:gd name="T86" fmla="*/ 403 w 4574"/>
                    <a:gd name="T87" fmla="*/ 957 h 4150"/>
                    <a:gd name="T88" fmla="*/ 335 w 4574"/>
                    <a:gd name="T89" fmla="*/ 727 h 4150"/>
                    <a:gd name="T90" fmla="*/ 168 w 4574"/>
                    <a:gd name="T91" fmla="*/ 623 h 4150"/>
                    <a:gd name="T92" fmla="*/ 0 w 4574"/>
                    <a:gd name="T93" fmla="*/ 391 h 4150"/>
                    <a:gd name="T94" fmla="*/ 414 w 4574"/>
                    <a:gd name="T95" fmla="*/ 352 h 4150"/>
                    <a:gd name="T96" fmla="*/ 952 w 4574"/>
                    <a:gd name="T97" fmla="*/ 48 h 4150"/>
                    <a:gd name="T98" fmla="*/ 1254 w 4574"/>
                    <a:gd name="T99" fmla="*/ 102 h 4150"/>
                    <a:gd name="T100" fmla="*/ 1649 w 4574"/>
                    <a:gd name="T101" fmla="*/ 208 h 4150"/>
                    <a:gd name="T102" fmla="*/ 1864 w 4574"/>
                    <a:gd name="T103" fmla="*/ 125 h 4150"/>
                    <a:gd name="T104" fmla="*/ 1999 w 4574"/>
                    <a:gd name="T105" fmla="*/ 202 h 4150"/>
                    <a:gd name="T106" fmla="*/ 2099 w 4574"/>
                    <a:gd name="T107" fmla="*/ 390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4" h="4150">
                      <a:moveTo>
                        <a:pt x="2594" y="35"/>
                      </a:moveTo>
                      <a:lnTo>
                        <a:pt x="2634" y="36"/>
                      </a:lnTo>
                      <a:lnTo>
                        <a:pt x="2667" y="51"/>
                      </a:lnTo>
                      <a:lnTo>
                        <a:pt x="2678" y="75"/>
                      </a:lnTo>
                      <a:lnTo>
                        <a:pt x="2685" y="101"/>
                      </a:lnTo>
                      <a:lnTo>
                        <a:pt x="2694" y="167"/>
                      </a:lnTo>
                      <a:lnTo>
                        <a:pt x="2704" y="198"/>
                      </a:lnTo>
                      <a:lnTo>
                        <a:pt x="2725" y="222"/>
                      </a:lnTo>
                      <a:lnTo>
                        <a:pt x="2755" y="235"/>
                      </a:lnTo>
                      <a:lnTo>
                        <a:pt x="2795" y="231"/>
                      </a:lnTo>
                      <a:lnTo>
                        <a:pt x="2813" y="217"/>
                      </a:lnTo>
                      <a:lnTo>
                        <a:pt x="2832" y="215"/>
                      </a:lnTo>
                      <a:lnTo>
                        <a:pt x="2857" y="225"/>
                      </a:lnTo>
                      <a:lnTo>
                        <a:pt x="2899" y="263"/>
                      </a:lnTo>
                      <a:lnTo>
                        <a:pt x="2922" y="293"/>
                      </a:lnTo>
                      <a:lnTo>
                        <a:pt x="2984" y="357"/>
                      </a:lnTo>
                      <a:lnTo>
                        <a:pt x="2995" y="386"/>
                      </a:lnTo>
                      <a:lnTo>
                        <a:pt x="2995" y="418"/>
                      </a:lnTo>
                      <a:lnTo>
                        <a:pt x="2992" y="448"/>
                      </a:lnTo>
                      <a:lnTo>
                        <a:pt x="2978" y="506"/>
                      </a:lnTo>
                      <a:lnTo>
                        <a:pt x="2979" y="526"/>
                      </a:lnTo>
                      <a:lnTo>
                        <a:pt x="2990" y="536"/>
                      </a:lnTo>
                      <a:lnTo>
                        <a:pt x="3012" y="527"/>
                      </a:lnTo>
                      <a:lnTo>
                        <a:pt x="3050" y="491"/>
                      </a:lnTo>
                      <a:lnTo>
                        <a:pt x="3069" y="481"/>
                      </a:lnTo>
                      <a:lnTo>
                        <a:pt x="3097" y="478"/>
                      </a:lnTo>
                      <a:lnTo>
                        <a:pt x="3132" y="487"/>
                      </a:lnTo>
                      <a:lnTo>
                        <a:pt x="3173" y="476"/>
                      </a:lnTo>
                      <a:lnTo>
                        <a:pt x="3277" y="425"/>
                      </a:lnTo>
                      <a:lnTo>
                        <a:pt x="3298" y="406"/>
                      </a:lnTo>
                      <a:lnTo>
                        <a:pt x="3320" y="400"/>
                      </a:lnTo>
                      <a:lnTo>
                        <a:pt x="3338" y="407"/>
                      </a:lnTo>
                      <a:lnTo>
                        <a:pt x="3364" y="440"/>
                      </a:lnTo>
                      <a:lnTo>
                        <a:pt x="3385" y="470"/>
                      </a:lnTo>
                      <a:lnTo>
                        <a:pt x="3409" y="493"/>
                      </a:lnTo>
                      <a:lnTo>
                        <a:pt x="3455" y="507"/>
                      </a:lnTo>
                      <a:lnTo>
                        <a:pt x="3484" y="507"/>
                      </a:lnTo>
                      <a:lnTo>
                        <a:pt x="3498" y="493"/>
                      </a:lnTo>
                      <a:lnTo>
                        <a:pt x="3503" y="457"/>
                      </a:lnTo>
                      <a:lnTo>
                        <a:pt x="3518" y="457"/>
                      </a:lnTo>
                      <a:lnTo>
                        <a:pt x="3618" y="511"/>
                      </a:lnTo>
                      <a:lnTo>
                        <a:pt x="3648" y="536"/>
                      </a:lnTo>
                      <a:lnTo>
                        <a:pt x="3674" y="568"/>
                      </a:lnTo>
                      <a:lnTo>
                        <a:pt x="3702" y="636"/>
                      </a:lnTo>
                      <a:lnTo>
                        <a:pt x="3758" y="695"/>
                      </a:lnTo>
                      <a:lnTo>
                        <a:pt x="3725" y="806"/>
                      </a:lnTo>
                      <a:lnTo>
                        <a:pt x="3717" y="828"/>
                      </a:lnTo>
                      <a:lnTo>
                        <a:pt x="3708" y="863"/>
                      </a:lnTo>
                      <a:lnTo>
                        <a:pt x="3710" y="900"/>
                      </a:lnTo>
                      <a:lnTo>
                        <a:pt x="3705" y="935"/>
                      </a:lnTo>
                      <a:lnTo>
                        <a:pt x="3700" y="981"/>
                      </a:lnTo>
                      <a:lnTo>
                        <a:pt x="3715" y="1025"/>
                      </a:lnTo>
                      <a:lnTo>
                        <a:pt x="3757" y="1092"/>
                      </a:lnTo>
                      <a:lnTo>
                        <a:pt x="3773" y="1223"/>
                      </a:lnTo>
                      <a:lnTo>
                        <a:pt x="3790" y="1256"/>
                      </a:lnTo>
                      <a:lnTo>
                        <a:pt x="3817" y="1278"/>
                      </a:lnTo>
                      <a:lnTo>
                        <a:pt x="3900" y="1310"/>
                      </a:lnTo>
                      <a:lnTo>
                        <a:pt x="3928" y="1328"/>
                      </a:lnTo>
                      <a:lnTo>
                        <a:pt x="3930" y="1342"/>
                      </a:lnTo>
                      <a:lnTo>
                        <a:pt x="3917" y="1350"/>
                      </a:lnTo>
                      <a:lnTo>
                        <a:pt x="3895" y="1355"/>
                      </a:lnTo>
                      <a:lnTo>
                        <a:pt x="3880" y="1371"/>
                      </a:lnTo>
                      <a:lnTo>
                        <a:pt x="3874" y="1400"/>
                      </a:lnTo>
                      <a:lnTo>
                        <a:pt x="3880" y="1452"/>
                      </a:lnTo>
                      <a:lnTo>
                        <a:pt x="3895" y="1487"/>
                      </a:lnTo>
                      <a:lnTo>
                        <a:pt x="3917" y="1513"/>
                      </a:lnTo>
                      <a:lnTo>
                        <a:pt x="3935" y="1531"/>
                      </a:lnTo>
                      <a:lnTo>
                        <a:pt x="3970" y="1556"/>
                      </a:lnTo>
                      <a:lnTo>
                        <a:pt x="3988" y="1573"/>
                      </a:lnTo>
                      <a:lnTo>
                        <a:pt x="3993" y="1595"/>
                      </a:lnTo>
                      <a:lnTo>
                        <a:pt x="3990" y="1623"/>
                      </a:lnTo>
                      <a:lnTo>
                        <a:pt x="3993" y="1668"/>
                      </a:lnTo>
                      <a:lnTo>
                        <a:pt x="4015" y="1712"/>
                      </a:lnTo>
                      <a:lnTo>
                        <a:pt x="4040" y="1728"/>
                      </a:lnTo>
                      <a:lnTo>
                        <a:pt x="4065" y="1726"/>
                      </a:lnTo>
                      <a:lnTo>
                        <a:pt x="4108" y="1705"/>
                      </a:lnTo>
                      <a:lnTo>
                        <a:pt x="4128" y="1708"/>
                      </a:lnTo>
                      <a:lnTo>
                        <a:pt x="4138" y="1725"/>
                      </a:lnTo>
                      <a:lnTo>
                        <a:pt x="4166" y="1822"/>
                      </a:lnTo>
                      <a:lnTo>
                        <a:pt x="4230" y="1855"/>
                      </a:lnTo>
                      <a:lnTo>
                        <a:pt x="4253" y="1893"/>
                      </a:lnTo>
                      <a:lnTo>
                        <a:pt x="4260" y="1932"/>
                      </a:lnTo>
                      <a:lnTo>
                        <a:pt x="4260" y="1951"/>
                      </a:lnTo>
                      <a:lnTo>
                        <a:pt x="4254" y="1970"/>
                      </a:lnTo>
                      <a:lnTo>
                        <a:pt x="4224" y="1997"/>
                      </a:lnTo>
                      <a:lnTo>
                        <a:pt x="4186" y="2018"/>
                      </a:lnTo>
                      <a:lnTo>
                        <a:pt x="4152" y="2053"/>
                      </a:lnTo>
                      <a:lnTo>
                        <a:pt x="4125" y="2070"/>
                      </a:lnTo>
                      <a:lnTo>
                        <a:pt x="4106" y="2090"/>
                      </a:lnTo>
                      <a:lnTo>
                        <a:pt x="4081" y="2143"/>
                      </a:lnTo>
                      <a:lnTo>
                        <a:pt x="4040" y="2205"/>
                      </a:lnTo>
                      <a:lnTo>
                        <a:pt x="4059" y="2212"/>
                      </a:lnTo>
                      <a:lnTo>
                        <a:pt x="4088" y="2247"/>
                      </a:lnTo>
                      <a:lnTo>
                        <a:pt x="4197" y="2302"/>
                      </a:lnTo>
                      <a:lnTo>
                        <a:pt x="4310" y="2410"/>
                      </a:lnTo>
                      <a:lnTo>
                        <a:pt x="4349" y="2426"/>
                      </a:lnTo>
                      <a:lnTo>
                        <a:pt x="4440" y="2432"/>
                      </a:lnTo>
                      <a:lnTo>
                        <a:pt x="4479" y="2448"/>
                      </a:lnTo>
                      <a:lnTo>
                        <a:pt x="4517" y="2478"/>
                      </a:lnTo>
                      <a:lnTo>
                        <a:pt x="4563" y="2541"/>
                      </a:lnTo>
                      <a:lnTo>
                        <a:pt x="4574" y="2565"/>
                      </a:lnTo>
                      <a:lnTo>
                        <a:pt x="4513" y="2613"/>
                      </a:lnTo>
                      <a:lnTo>
                        <a:pt x="4475" y="2690"/>
                      </a:lnTo>
                      <a:lnTo>
                        <a:pt x="4447" y="2718"/>
                      </a:lnTo>
                      <a:lnTo>
                        <a:pt x="4308" y="2797"/>
                      </a:lnTo>
                      <a:lnTo>
                        <a:pt x="4283" y="2817"/>
                      </a:lnTo>
                      <a:lnTo>
                        <a:pt x="4269" y="2836"/>
                      </a:lnTo>
                      <a:lnTo>
                        <a:pt x="4263" y="2858"/>
                      </a:lnTo>
                      <a:lnTo>
                        <a:pt x="4249" y="2928"/>
                      </a:lnTo>
                      <a:lnTo>
                        <a:pt x="4219" y="3003"/>
                      </a:lnTo>
                      <a:lnTo>
                        <a:pt x="4212" y="3038"/>
                      </a:lnTo>
                      <a:lnTo>
                        <a:pt x="4207" y="3110"/>
                      </a:lnTo>
                      <a:lnTo>
                        <a:pt x="4202" y="3152"/>
                      </a:lnTo>
                      <a:lnTo>
                        <a:pt x="4187" y="3170"/>
                      </a:lnTo>
                      <a:lnTo>
                        <a:pt x="4164" y="3175"/>
                      </a:lnTo>
                      <a:lnTo>
                        <a:pt x="4085" y="3156"/>
                      </a:lnTo>
                      <a:lnTo>
                        <a:pt x="4062" y="3156"/>
                      </a:lnTo>
                      <a:lnTo>
                        <a:pt x="4049" y="3168"/>
                      </a:lnTo>
                      <a:lnTo>
                        <a:pt x="4023" y="3212"/>
                      </a:lnTo>
                      <a:lnTo>
                        <a:pt x="3935" y="3238"/>
                      </a:lnTo>
                      <a:lnTo>
                        <a:pt x="3899" y="3261"/>
                      </a:lnTo>
                      <a:lnTo>
                        <a:pt x="3882" y="3288"/>
                      </a:lnTo>
                      <a:lnTo>
                        <a:pt x="3878" y="3325"/>
                      </a:lnTo>
                      <a:lnTo>
                        <a:pt x="3892" y="3383"/>
                      </a:lnTo>
                      <a:lnTo>
                        <a:pt x="3898" y="3430"/>
                      </a:lnTo>
                      <a:lnTo>
                        <a:pt x="3893" y="3472"/>
                      </a:lnTo>
                      <a:lnTo>
                        <a:pt x="3924" y="3508"/>
                      </a:lnTo>
                      <a:lnTo>
                        <a:pt x="3928" y="3545"/>
                      </a:lnTo>
                      <a:lnTo>
                        <a:pt x="3915" y="3600"/>
                      </a:lnTo>
                      <a:lnTo>
                        <a:pt x="3905" y="3622"/>
                      </a:lnTo>
                      <a:lnTo>
                        <a:pt x="3889" y="3637"/>
                      </a:lnTo>
                      <a:lnTo>
                        <a:pt x="3869" y="3640"/>
                      </a:lnTo>
                      <a:lnTo>
                        <a:pt x="3850" y="3636"/>
                      </a:lnTo>
                      <a:lnTo>
                        <a:pt x="3834" y="3626"/>
                      </a:lnTo>
                      <a:lnTo>
                        <a:pt x="3813" y="3631"/>
                      </a:lnTo>
                      <a:lnTo>
                        <a:pt x="3803" y="3653"/>
                      </a:lnTo>
                      <a:lnTo>
                        <a:pt x="3797" y="3687"/>
                      </a:lnTo>
                      <a:lnTo>
                        <a:pt x="3790" y="3765"/>
                      </a:lnTo>
                      <a:lnTo>
                        <a:pt x="3775" y="3811"/>
                      </a:lnTo>
                      <a:lnTo>
                        <a:pt x="3752" y="3840"/>
                      </a:lnTo>
                      <a:lnTo>
                        <a:pt x="3563" y="3863"/>
                      </a:lnTo>
                      <a:lnTo>
                        <a:pt x="3533" y="3857"/>
                      </a:lnTo>
                      <a:lnTo>
                        <a:pt x="3495" y="3840"/>
                      </a:lnTo>
                      <a:lnTo>
                        <a:pt x="3475" y="3815"/>
                      </a:lnTo>
                      <a:lnTo>
                        <a:pt x="3430" y="3783"/>
                      </a:lnTo>
                      <a:lnTo>
                        <a:pt x="3398" y="3777"/>
                      </a:lnTo>
                      <a:lnTo>
                        <a:pt x="3357" y="3785"/>
                      </a:lnTo>
                      <a:lnTo>
                        <a:pt x="3314" y="3801"/>
                      </a:lnTo>
                      <a:lnTo>
                        <a:pt x="3080" y="3848"/>
                      </a:lnTo>
                      <a:lnTo>
                        <a:pt x="3042" y="3837"/>
                      </a:lnTo>
                      <a:lnTo>
                        <a:pt x="3023" y="3827"/>
                      </a:lnTo>
                      <a:lnTo>
                        <a:pt x="2980" y="3815"/>
                      </a:lnTo>
                      <a:lnTo>
                        <a:pt x="2939" y="3813"/>
                      </a:lnTo>
                      <a:lnTo>
                        <a:pt x="2890" y="3830"/>
                      </a:lnTo>
                      <a:lnTo>
                        <a:pt x="2862" y="3852"/>
                      </a:lnTo>
                      <a:lnTo>
                        <a:pt x="2849" y="3872"/>
                      </a:lnTo>
                      <a:lnTo>
                        <a:pt x="2844" y="3898"/>
                      </a:lnTo>
                      <a:lnTo>
                        <a:pt x="2850" y="3922"/>
                      </a:lnTo>
                      <a:lnTo>
                        <a:pt x="2859" y="3938"/>
                      </a:lnTo>
                      <a:lnTo>
                        <a:pt x="2880" y="3963"/>
                      </a:lnTo>
                      <a:lnTo>
                        <a:pt x="2883" y="3985"/>
                      </a:lnTo>
                      <a:lnTo>
                        <a:pt x="2870" y="4000"/>
                      </a:lnTo>
                      <a:lnTo>
                        <a:pt x="2747" y="4047"/>
                      </a:lnTo>
                      <a:lnTo>
                        <a:pt x="2675" y="4106"/>
                      </a:lnTo>
                      <a:lnTo>
                        <a:pt x="2618" y="4141"/>
                      </a:lnTo>
                      <a:lnTo>
                        <a:pt x="2589" y="4150"/>
                      </a:lnTo>
                      <a:lnTo>
                        <a:pt x="2579" y="4125"/>
                      </a:lnTo>
                      <a:lnTo>
                        <a:pt x="2380" y="4133"/>
                      </a:lnTo>
                      <a:lnTo>
                        <a:pt x="2358" y="4111"/>
                      </a:lnTo>
                      <a:lnTo>
                        <a:pt x="2383" y="4061"/>
                      </a:lnTo>
                      <a:lnTo>
                        <a:pt x="2400" y="4036"/>
                      </a:lnTo>
                      <a:lnTo>
                        <a:pt x="2407" y="4008"/>
                      </a:lnTo>
                      <a:lnTo>
                        <a:pt x="2402" y="3971"/>
                      </a:lnTo>
                      <a:lnTo>
                        <a:pt x="2365" y="3863"/>
                      </a:lnTo>
                      <a:lnTo>
                        <a:pt x="2352" y="3838"/>
                      </a:lnTo>
                      <a:lnTo>
                        <a:pt x="2337" y="3832"/>
                      </a:lnTo>
                      <a:lnTo>
                        <a:pt x="2298" y="3837"/>
                      </a:lnTo>
                      <a:lnTo>
                        <a:pt x="2273" y="3832"/>
                      </a:lnTo>
                      <a:lnTo>
                        <a:pt x="2250" y="3812"/>
                      </a:lnTo>
                      <a:lnTo>
                        <a:pt x="2225" y="3777"/>
                      </a:lnTo>
                      <a:lnTo>
                        <a:pt x="2178" y="3740"/>
                      </a:lnTo>
                      <a:lnTo>
                        <a:pt x="2164" y="3722"/>
                      </a:lnTo>
                      <a:lnTo>
                        <a:pt x="2160" y="3700"/>
                      </a:lnTo>
                      <a:lnTo>
                        <a:pt x="2172" y="3673"/>
                      </a:lnTo>
                      <a:lnTo>
                        <a:pt x="2205" y="3632"/>
                      </a:lnTo>
                      <a:lnTo>
                        <a:pt x="2207" y="3612"/>
                      </a:lnTo>
                      <a:lnTo>
                        <a:pt x="2189" y="3587"/>
                      </a:lnTo>
                      <a:lnTo>
                        <a:pt x="2129" y="3565"/>
                      </a:lnTo>
                      <a:lnTo>
                        <a:pt x="2110" y="3542"/>
                      </a:lnTo>
                      <a:lnTo>
                        <a:pt x="2087" y="3526"/>
                      </a:lnTo>
                      <a:lnTo>
                        <a:pt x="2077" y="3516"/>
                      </a:lnTo>
                      <a:lnTo>
                        <a:pt x="2077" y="3501"/>
                      </a:lnTo>
                      <a:lnTo>
                        <a:pt x="2092" y="3482"/>
                      </a:lnTo>
                      <a:lnTo>
                        <a:pt x="2114" y="3471"/>
                      </a:lnTo>
                      <a:lnTo>
                        <a:pt x="2167" y="3452"/>
                      </a:lnTo>
                      <a:lnTo>
                        <a:pt x="2187" y="3440"/>
                      </a:lnTo>
                      <a:lnTo>
                        <a:pt x="2198" y="3407"/>
                      </a:lnTo>
                      <a:lnTo>
                        <a:pt x="2200" y="3371"/>
                      </a:lnTo>
                      <a:lnTo>
                        <a:pt x="2162" y="3200"/>
                      </a:lnTo>
                      <a:lnTo>
                        <a:pt x="2167" y="3153"/>
                      </a:lnTo>
                      <a:lnTo>
                        <a:pt x="2165" y="3126"/>
                      </a:lnTo>
                      <a:lnTo>
                        <a:pt x="2155" y="3101"/>
                      </a:lnTo>
                      <a:lnTo>
                        <a:pt x="2135" y="3072"/>
                      </a:lnTo>
                      <a:lnTo>
                        <a:pt x="2128" y="3048"/>
                      </a:lnTo>
                      <a:lnTo>
                        <a:pt x="2132" y="3010"/>
                      </a:lnTo>
                      <a:lnTo>
                        <a:pt x="2115" y="2987"/>
                      </a:lnTo>
                      <a:lnTo>
                        <a:pt x="2099" y="2981"/>
                      </a:lnTo>
                      <a:lnTo>
                        <a:pt x="2063" y="2980"/>
                      </a:lnTo>
                      <a:lnTo>
                        <a:pt x="2055" y="2967"/>
                      </a:lnTo>
                      <a:lnTo>
                        <a:pt x="2059" y="2948"/>
                      </a:lnTo>
                      <a:lnTo>
                        <a:pt x="2082" y="2922"/>
                      </a:lnTo>
                      <a:lnTo>
                        <a:pt x="2104" y="2871"/>
                      </a:lnTo>
                      <a:lnTo>
                        <a:pt x="2128" y="2858"/>
                      </a:lnTo>
                      <a:lnTo>
                        <a:pt x="2120" y="2820"/>
                      </a:lnTo>
                      <a:lnTo>
                        <a:pt x="2102" y="2771"/>
                      </a:lnTo>
                      <a:lnTo>
                        <a:pt x="2094" y="2730"/>
                      </a:lnTo>
                      <a:lnTo>
                        <a:pt x="2100" y="2666"/>
                      </a:lnTo>
                      <a:lnTo>
                        <a:pt x="2094" y="2645"/>
                      </a:lnTo>
                      <a:lnTo>
                        <a:pt x="2078" y="2622"/>
                      </a:lnTo>
                      <a:lnTo>
                        <a:pt x="2032" y="2573"/>
                      </a:lnTo>
                      <a:lnTo>
                        <a:pt x="1974" y="2527"/>
                      </a:lnTo>
                      <a:lnTo>
                        <a:pt x="1935" y="2508"/>
                      </a:lnTo>
                      <a:lnTo>
                        <a:pt x="1904" y="2505"/>
                      </a:lnTo>
                      <a:lnTo>
                        <a:pt x="1854" y="2532"/>
                      </a:lnTo>
                      <a:lnTo>
                        <a:pt x="1803" y="2543"/>
                      </a:lnTo>
                      <a:lnTo>
                        <a:pt x="1755" y="2391"/>
                      </a:lnTo>
                      <a:lnTo>
                        <a:pt x="1737" y="2366"/>
                      </a:lnTo>
                      <a:lnTo>
                        <a:pt x="1713" y="2341"/>
                      </a:lnTo>
                      <a:lnTo>
                        <a:pt x="1609" y="2315"/>
                      </a:lnTo>
                      <a:lnTo>
                        <a:pt x="1599" y="2293"/>
                      </a:lnTo>
                      <a:lnTo>
                        <a:pt x="1603" y="2273"/>
                      </a:lnTo>
                      <a:lnTo>
                        <a:pt x="1615" y="2251"/>
                      </a:lnTo>
                      <a:lnTo>
                        <a:pt x="1647" y="2222"/>
                      </a:lnTo>
                      <a:lnTo>
                        <a:pt x="1669" y="2212"/>
                      </a:lnTo>
                      <a:lnTo>
                        <a:pt x="1692" y="2207"/>
                      </a:lnTo>
                      <a:lnTo>
                        <a:pt x="1784" y="2217"/>
                      </a:lnTo>
                      <a:lnTo>
                        <a:pt x="1819" y="2210"/>
                      </a:lnTo>
                      <a:lnTo>
                        <a:pt x="1844" y="2182"/>
                      </a:lnTo>
                      <a:lnTo>
                        <a:pt x="1868" y="2135"/>
                      </a:lnTo>
                      <a:lnTo>
                        <a:pt x="1890" y="2106"/>
                      </a:lnTo>
                      <a:lnTo>
                        <a:pt x="1915" y="2097"/>
                      </a:lnTo>
                      <a:lnTo>
                        <a:pt x="1958" y="2092"/>
                      </a:lnTo>
                      <a:lnTo>
                        <a:pt x="1974" y="2077"/>
                      </a:lnTo>
                      <a:lnTo>
                        <a:pt x="1975" y="2043"/>
                      </a:lnTo>
                      <a:lnTo>
                        <a:pt x="1963" y="2010"/>
                      </a:lnTo>
                      <a:lnTo>
                        <a:pt x="1923" y="1973"/>
                      </a:lnTo>
                      <a:lnTo>
                        <a:pt x="1875" y="1970"/>
                      </a:lnTo>
                      <a:lnTo>
                        <a:pt x="1827" y="1977"/>
                      </a:lnTo>
                      <a:lnTo>
                        <a:pt x="1780" y="1971"/>
                      </a:lnTo>
                      <a:lnTo>
                        <a:pt x="1672" y="1880"/>
                      </a:lnTo>
                      <a:lnTo>
                        <a:pt x="1628" y="1867"/>
                      </a:lnTo>
                      <a:lnTo>
                        <a:pt x="1652" y="1752"/>
                      </a:lnTo>
                      <a:lnTo>
                        <a:pt x="1687" y="1686"/>
                      </a:lnTo>
                      <a:lnTo>
                        <a:pt x="1713" y="1647"/>
                      </a:lnTo>
                      <a:lnTo>
                        <a:pt x="1720" y="1618"/>
                      </a:lnTo>
                      <a:lnTo>
                        <a:pt x="1722" y="1583"/>
                      </a:lnTo>
                      <a:lnTo>
                        <a:pt x="1717" y="1543"/>
                      </a:lnTo>
                      <a:lnTo>
                        <a:pt x="1714" y="1475"/>
                      </a:lnTo>
                      <a:lnTo>
                        <a:pt x="1718" y="1438"/>
                      </a:lnTo>
                      <a:lnTo>
                        <a:pt x="1728" y="1408"/>
                      </a:lnTo>
                      <a:lnTo>
                        <a:pt x="1767" y="1360"/>
                      </a:lnTo>
                      <a:lnTo>
                        <a:pt x="1724" y="1307"/>
                      </a:lnTo>
                      <a:lnTo>
                        <a:pt x="1670" y="1298"/>
                      </a:lnTo>
                      <a:lnTo>
                        <a:pt x="1550" y="1326"/>
                      </a:lnTo>
                      <a:lnTo>
                        <a:pt x="1532" y="1322"/>
                      </a:lnTo>
                      <a:lnTo>
                        <a:pt x="1515" y="1307"/>
                      </a:lnTo>
                      <a:lnTo>
                        <a:pt x="1505" y="1283"/>
                      </a:lnTo>
                      <a:lnTo>
                        <a:pt x="1470" y="1253"/>
                      </a:lnTo>
                      <a:lnTo>
                        <a:pt x="1445" y="1246"/>
                      </a:lnTo>
                      <a:lnTo>
                        <a:pt x="1360" y="1262"/>
                      </a:lnTo>
                      <a:lnTo>
                        <a:pt x="1227" y="1262"/>
                      </a:lnTo>
                      <a:lnTo>
                        <a:pt x="1188" y="1248"/>
                      </a:lnTo>
                      <a:lnTo>
                        <a:pt x="1174" y="1232"/>
                      </a:lnTo>
                      <a:lnTo>
                        <a:pt x="1167" y="1187"/>
                      </a:lnTo>
                      <a:lnTo>
                        <a:pt x="1155" y="1161"/>
                      </a:lnTo>
                      <a:lnTo>
                        <a:pt x="1119" y="1133"/>
                      </a:lnTo>
                      <a:lnTo>
                        <a:pt x="1099" y="1125"/>
                      </a:lnTo>
                      <a:lnTo>
                        <a:pt x="1083" y="1126"/>
                      </a:lnTo>
                      <a:lnTo>
                        <a:pt x="1057" y="1146"/>
                      </a:lnTo>
                      <a:lnTo>
                        <a:pt x="1034" y="1152"/>
                      </a:lnTo>
                      <a:lnTo>
                        <a:pt x="994" y="1157"/>
                      </a:lnTo>
                      <a:lnTo>
                        <a:pt x="965" y="1146"/>
                      </a:lnTo>
                      <a:lnTo>
                        <a:pt x="943" y="1143"/>
                      </a:lnTo>
                      <a:lnTo>
                        <a:pt x="924" y="1148"/>
                      </a:lnTo>
                      <a:lnTo>
                        <a:pt x="887" y="1177"/>
                      </a:lnTo>
                      <a:lnTo>
                        <a:pt x="825" y="1188"/>
                      </a:lnTo>
                      <a:lnTo>
                        <a:pt x="772" y="1188"/>
                      </a:lnTo>
                      <a:lnTo>
                        <a:pt x="748" y="1173"/>
                      </a:lnTo>
                      <a:lnTo>
                        <a:pt x="744" y="1151"/>
                      </a:lnTo>
                      <a:lnTo>
                        <a:pt x="757" y="1127"/>
                      </a:lnTo>
                      <a:lnTo>
                        <a:pt x="785" y="1097"/>
                      </a:lnTo>
                      <a:lnTo>
                        <a:pt x="788" y="1081"/>
                      </a:lnTo>
                      <a:lnTo>
                        <a:pt x="780" y="1066"/>
                      </a:lnTo>
                      <a:lnTo>
                        <a:pt x="635" y="952"/>
                      </a:lnTo>
                      <a:lnTo>
                        <a:pt x="609" y="922"/>
                      </a:lnTo>
                      <a:lnTo>
                        <a:pt x="597" y="913"/>
                      </a:lnTo>
                      <a:lnTo>
                        <a:pt x="583" y="918"/>
                      </a:lnTo>
                      <a:lnTo>
                        <a:pt x="585" y="955"/>
                      </a:lnTo>
                      <a:lnTo>
                        <a:pt x="580" y="966"/>
                      </a:lnTo>
                      <a:lnTo>
                        <a:pt x="563" y="977"/>
                      </a:lnTo>
                      <a:lnTo>
                        <a:pt x="545" y="1007"/>
                      </a:lnTo>
                      <a:lnTo>
                        <a:pt x="523" y="1022"/>
                      </a:lnTo>
                      <a:lnTo>
                        <a:pt x="495" y="1056"/>
                      </a:lnTo>
                      <a:lnTo>
                        <a:pt x="473" y="1067"/>
                      </a:lnTo>
                      <a:lnTo>
                        <a:pt x="460" y="1062"/>
                      </a:lnTo>
                      <a:lnTo>
                        <a:pt x="450" y="1046"/>
                      </a:lnTo>
                      <a:lnTo>
                        <a:pt x="443" y="1002"/>
                      </a:lnTo>
                      <a:lnTo>
                        <a:pt x="403" y="957"/>
                      </a:lnTo>
                      <a:lnTo>
                        <a:pt x="362" y="925"/>
                      </a:lnTo>
                      <a:lnTo>
                        <a:pt x="342" y="897"/>
                      </a:lnTo>
                      <a:lnTo>
                        <a:pt x="330" y="868"/>
                      </a:lnTo>
                      <a:lnTo>
                        <a:pt x="329" y="842"/>
                      </a:lnTo>
                      <a:lnTo>
                        <a:pt x="338" y="787"/>
                      </a:lnTo>
                      <a:lnTo>
                        <a:pt x="339" y="756"/>
                      </a:lnTo>
                      <a:lnTo>
                        <a:pt x="335" y="727"/>
                      </a:lnTo>
                      <a:lnTo>
                        <a:pt x="322" y="700"/>
                      </a:lnTo>
                      <a:lnTo>
                        <a:pt x="308" y="690"/>
                      </a:lnTo>
                      <a:lnTo>
                        <a:pt x="290" y="691"/>
                      </a:lnTo>
                      <a:lnTo>
                        <a:pt x="255" y="705"/>
                      </a:lnTo>
                      <a:lnTo>
                        <a:pt x="218" y="702"/>
                      </a:lnTo>
                      <a:lnTo>
                        <a:pt x="172" y="661"/>
                      </a:lnTo>
                      <a:lnTo>
                        <a:pt x="168" y="623"/>
                      </a:lnTo>
                      <a:lnTo>
                        <a:pt x="177" y="590"/>
                      </a:lnTo>
                      <a:lnTo>
                        <a:pt x="170" y="567"/>
                      </a:lnTo>
                      <a:lnTo>
                        <a:pt x="159" y="555"/>
                      </a:lnTo>
                      <a:lnTo>
                        <a:pt x="114" y="546"/>
                      </a:lnTo>
                      <a:lnTo>
                        <a:pt x="72" y="516"/>
                      </a:lnTo>
                      <a:lnTo>
                        <a:pt x="48" y="485"/>
                      </a:lnTo>
                      <a:lnTo>
                        <a:pt x="0" y="391"/>
                      </a:lnTo>
                      <a:lnTo>
                        <a:pt x="67" y="335"/>
                      </a:lnTo>
                      <a:lnTo>
                        <a:pt x="189" y="287"/>
                      </a:lnTo>
                      <a:lnTo>
                        <a:pt x="347" y="263"/>
                      </a:lnTo>
                      <a:lnTo>
                        <a:pt x="374" y="271"/>
                      </a:lnTo>
                      <a:lnTo>
                        <a:pt x="389" y="287"/>
                      </a:lnTo>
                      <a:lnTo>
                        <a:pt x="399" y="337"/>
                      </a:lnTo>
                      <a:lnTo>
                        <a:pt x="414" y="352"/>
                      </a:lnTo>
                      <a:lnTo>
                        <a:pt x="469" y="367"/>
                      </a:lnTo>
                      <a:lnTo>
                        <a:pt x="797" y="236"/>
                      </a:lnTo>
                      <a:lnTo>
                        <a:pt x="874" y="183"/>
                      </a:lnTo>
                      <a:lnTo>
                        <a:pt x="893" y="163"/>
                      </a:lnTo>
                      <a:lnTo>
                        <a:pt x="905" y="141"/>
                      </a:lnTo>
                      <a:lnTo>
                        <a:pt x="912" y="113"/>
                      </a:lnTo>
                      <a:lnTo>
                        <a:pt x="952" y="48"/>
                      </a:lnTo>
                      <a:lnTo>
                        <a:pt x="995" y="16"/>
                      </a:lnTo>
                      <a:lnTo>
                        <a:pt x="1127" y="0"/>
                      </a:lnTo>
                      <a:lnTo>
                        <a:pt x="1173" y="1"/>
                      </a:lnTo>
                      <a:lnTo>
                        <a:pt x="1212" y="10"/>
                      </a:lnTo>
                      <a:lnTo>
                        <a:pt x="1227" y="22"/>
                      </a:lnTo>
                      <a:lnTo>
                        <a:pt x="1237" y="42"/>
                      </a:lnTo>
                      <a:lnTo>
                        <a:pt x="1254" y="102"/>
                      </a:lnTo>
                      <a:lnTo>
                        <a:pt x="1268" y="126"/>
                      </a:lnTo>
                      <a:lnTo>
                        <a:pt x="1288" y="137"/>
                      </a:lnTo>
                      <a:lnTo>
                        <a:pt x="1315" y="126"/>
                      </a:lnTo>
                      <a:lnTo>
                        <a:pt x="1334" y="108"/>
                      </a:lnTo>
                      <a:lnTo>
                        <a:pt x="1442" y="42"/>
                      </a:lnTo>
                      <a:lnTo>
                        <a:pt x="1603" y="180"/>
                      </a:lnTo>
                      <a:lnTo>
                        <a:pt x="1649" y="208"/>
                      </a:lnTo>
                      <a:lnTo>
                        <a:pt x="1722" y="228"/>
                      </a:lnTo>
                      <a:lnTo>
                        <a:pt x="1757" y="228"/>
                      </a:lnTo>
                      <a:lnTo>
                        <a:pt x="1779" y="218"/>
                      </a:lnTo>
                      <a:lnTo>
                        <a:pt x="1787" y="171"/>
                      </a:lnTo>
                      <a:lnTo>
                        <a:pt x="1795" y="163"/>
                      </a:lnTo>
                      <a:lnTo>
                        <a:pt x="1833" y="153"/>
                      </a:lnTo>
                      <a:lnTo>
                        <a:pt x="1864" y="125"/>
                      </a:lnTo>
                      <a:lnTo>
                        <a:pt x="1878" y="120"/>
                      </a:lnTo>
                      <a:lnTo>
                        <a:pt x="1895" y="123"/>
                      </a:lnTo>
                      <a:lnTo>
                        <a:pt x="1918" y="135"/>
                      </a:lnTo>
                      <a:lnTo>
                        <a:pt x="1944" y="163"/>
                      </a:lnTo>
                      <a:lnTo>
                        <a:pt x="1985" y="178"/>
                      </a:lnTo>
                      <a:lnTo>
                        <a:pt x="1997" y="186"/>
                      </a:lnTo>
                      <a:lnTo>
                        <a:pt x="1999" y="202"/>
                      </a:lnTo>
                      <a:lnTo>
                        <a:pt x="1989" y="230"/>
                      </a:lnTo>
                      <a:lnTo>
                        <a:pt x="1977" y="252"/>
                      </a:lnTo>
                      <a:lnTo>
                        <a:pt x="1962" y="297"/>
                      </a:lnTo>
                      <a:lnTo>
                        <a:pt x="1987" y="357"/>
                      </a:lnTo>
                      <a:lnTo>
                        <a:pt x="2048" y="360"/>
                      </a:lnTo>
                      <a:lnTo>
                        <a:pt x="2082" y="382"/>
                      </a:lnTo>
                      <a:lnTo>
                        <a:pt x="2099" y="390"/>
                      </a:lnTo>
                      <a:lnTo>
                        <a:pt x="2113" y="383"/>
                      </a:lnTo>
                      <a:lnTo>
                        <a:pt x="2145" y="320"/>
                      </a:lnTo>
                      <a:lnTo>
                        <a:pt x="2167" y="291"/>
                      </a:lnTo>
                      <a:lnTo>
                        <a:pt x="2207" y="250"/>
                      </a:lnTo>
                      <a:lnTo>
                        <a:pt x="2304" y="180"/>
                      </a:lnTo>
                      <a:lnTo>
                        <a:pt x="2594" y="35"/>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4" name="Marijampoles" descr="{&quot;Key&quot;:&quot;marijampoles&quot;,&quot;Name&quot;:&quot;Marijampoles&quot;,&quot;Value&quot;:1.0,&quot;Formula&quot;:&quot;&quot;,&quot;Text&quot;:&quot;&quot;,&quot;OfficeApplication&quot;:1,&quot;HasValue&quot;:true}">
                  <a:extLst>
                    <a:ext uri="{FF2B5EF4-FFF2-40B4-BE49-F238E27FC236}">
                      <a16:creationId xmlns:a16="http://schemas.microsoft.com/office/drawing/2014/main" id="{477CDCAD-B187-B88B-E8EF-87FF138B5466}"/>
                    </a:ext>
                  </a:extLst>
                </p:cNvPr>
                <p:cNvSpPr>
                  <a:spLocks/>
                </p:cNvSpPr>
                <p:nvPr/>
              </p:nvSpPr>
              <p:spPr bwMode="auto">
                <a:xfrm>
                  <a:off x="2904" y="2615"/>
                  <a:ext cx="872" cy="1099"/>
                </a:xfrm>
                <a:custGeom>
                  <a:avLst/>
                  <a:gdLst>
                    <a:gd name="T0" fmla="*/ 1984 w 2564"/>
                    <a:gd name="T1" fmla="*/ 209 h 3230"/>
                    <a:gd name="T2" fmla="*/ 2132 w 2564"/>
                    <a:gd name="T3" fmla="*/ 275 h 3230"/>
                    <a:gd name="T4" fmla="*/ 2047 w 2564"/>
                    <a:gd name="T5" fmla="*/ 338 h 3230"/>
                    <a:gd name="T6" fmla="*/ 1941 w 2564"/>
                    <a:gd name="T7" fmla="*/ 449 h 3230"/>
                    <a:gd name="T8" fmla="*/ 1772 w 2564"/>
                    <a:gd name="T9" fmla="*/ 483 h 3230"/>
                    <a:gd name="T10" fmla="*/ 1870 w 2564"/>
                    <a:gd name="T11" fmla="*/ 573 h 3230"/>
                    <a:gd name="T12" fmla="*/ 2011 w 2564"/>
                    <a:gd name="T13" fmla="*/ 764 h 3230"/>
                    <a:gd name="T14" fmla="*/ 2189 w 2564"/>
                    <a:gd name="T15" fmla="*/ 805 h 3230"/>
                    <a:gd name="T16" fmla="*/ 2251 w 2564"/>
                    <a:gd name="T17" fmla="*/ 962 h 3230"/>
                    <a:gd name="T18" fmla="*/ 2261 w 2564"/>
                    <a:gd name="T19" fmla="*/ 1103 h 3230"/>
                    <a:gd name="T20" fmla="*/ 2220 w 2564"/>
                    <a:gd name="T21" fmla="*/ 1212 h 3230"/>
                    <a:gd name="T22" fmla="*/ 2285 w 2564"/>
                    <a:gd name="T23" fmla="*/ 1280 h 3230"/>
                    <a:gd name="T24" fmla="*/ 2324 w 2564"/>
                    <a:gd name="T25" fmla="*/ 1385 h 3230"/>
                    <a:gd name="T26" fmla="*/ 2344 w 2564"/>
                    <a:gd name="T27" fmla="*/ 1672 h 3230"/>
                    <a:gd name="T28" fmla="*/ 2234 w 2564"/>
                    <a:gd name="T29" fmla="*/ 1733 h 3230"/>
                    <a:gd name="T30" fmla="*/ 2286 w 2564"/>
                    <a:gd name="T31" fmla="*/ 1797 h 3230"/>
                    <a:gd name="T32" fmla="*/ 2329 w 2564"/>
                    <a:gd name="T33" fmla="*/ 1905 h 3230"/>
                    <a:gd name="T34" fmla="*/ 2382 w 2564"/>
                    <a:gd name="T35" fmla="*/ 2009 h 3230"/>
                    <a:gd name="T36" fmla="*/ 2494 w 2564"/>
                    <a:gd name="T37" fmla="*/ 2064 h 3230"/>
                    <a:gd name="T38" fmla="*/ 2564 w 2564"/>
                    <a:gd name="T39" fmla="*/ 2240 h 3230"/>
                    <a:gd name="T40" fmla="*/ 2405 w 2564"/>
                    <a:gd name="T41" fmla="*/ 2312 h 3230"/>
                    <a:gd name="T42" fmla="*/ 2291 w 2564"/>
                    <a:gd name="T43" fmla="*/ 2198 h 3230"/>
                    <a:gd name="T44" fmla="*/ 2060 w 2564"/>
                    <a:gd name="T45" fmla="*/ 2394 h 3230"/>
                    <a:gd name="T46" fmla="*/ 1897 w 2564"/>
                    <a:gd name="T47" fmla="*/ 2593 h 3230"/>
                    <a:gd name="T48" fmla="*/ 1897 w 2564"/>
                    <a:gd name="T49" fmla="*/ 2669 h 3230"/>
                    <a:gd name="T50" fmla="*/ 1814 w 2564"/>
                    <a:gd name="T51" fmla="*/ 2722 h 3230"/>
                    <a:gd name="T52" fmla="*/ 1670 w 2564"/>
                    <a:gd name="T53" fmla="*/ 2878 h 3230"/>
                    <a:gd name="T54" fmla="*/ 1641 w 2564"/>
                    <a:gd name="T55" fmla="*/ 2998 h 3230"/>
                    <a:gd name="T56" fmla="*/ 1581 w 2564"/>
                    <a:gd name="T57" fmla="*/ 3194 h 3230"/>
                    <a:gd name="T58" fmla="*/ 1159 w 2564"/>
                    <a:gd name="T59" fmla="*/ 2949 h 3230"/>
                    <a:gd name="T60" fmla="*/ 977 w 2564"/>
                    <a:gd name="T61" fmla="*/ 2927 h 3230"/>
                    <a:gd name="T62" fmla="*/ 985 w 2564"/>
                    <a:gd name="T63" fmla="*/ 2793 h 3230"/>
                    <a:gd name="T64" fmla="*/ 854 w 2564"/>
                    <a:gd name="T65" fmla="*/ 2687 h 3230"/>
                    <a:gd name="T66" fmla="*/ 737 w 2564"/>
                    <a:gd name="T67" fmla="*/ 2667 h 3230"/>
                    <a:gd name="T68" fmla="*/ 455 w 2564"/>
                    <a:gd name="T69" fmla="*/ 2724 h 3230"/>
                    <a:gd name="T70" fmla="*/ 219 w 2564"/>
                    <a:gd name="T71" fmla="*/ 2260 h 3230"/>
                    <a:gd name="T72" fmla="*/ 287 w 2564"/>
                    <a:gd name="T73" fmla="*/ 1695 h 3230"/>
                    <a:gd name="T74" fmla="*/ 330 w 2564"/>
                    <a:gd name="T75" fmla="*/ 1478 h 3230"/>
                    <a:gd name="T76" fmla="*/ 351 w 2564"/>
                    <a:gd name="T77" fmla="*/ 1402 h 3230"/>
                    <a:gd name="T78" fmla="*/ 457 w 2564"/>
                    <a:gd name="T79" fmla="*/ 1292 h 3230"/>
                    <a:gd name="T80" fmla="*/ 587 w 2564"/>
                    <a:gd name="T81" fmla="*/ 1079 h 3230"/>
                    <a:gd name="T82" fmla="*/ 504 w 2564"/>
                    <a:gd name="T83" fmla="*/ 784 h 3230"/>
                    <a:gd name="T84" fmla="*/ 355 w 2564"/>
                    <a:gd name="T85" fmla="*/ 634 h 3230"/>
                    <a:gd name="T86" fmla="*/ 286 w 2564"/>
                    <a:gd name="T87" fmla="*/ 564 h 3230"/>
                    <a:gd name="T88" fmla="*/ 79 w 2564"/>
                    <a:gd name="T89" fmla="*/ 419 h 3230"/>
                    <a:gd name="T90" fmla="*/ 58 w 2564"/>
                    <a:gd name="T91" fmla="*/ 125 h 3230"/>
                    <a:gd name="T92" fmla="*/ 155 w 2564"/>
                    <a:gd name="T93" fmla="*/ 179 h 3230"/>
                    <a:gd name="T94" fmla="*/ 527 w 2564"/>
                    <a:gd name="T95" fmla="*/ 63 h 3230"/>
                    <a:gd name="T96" fmla="*/ 807 w 2564"/>
                    <a:gd name="T97" fmla="*/ 37 h 3230"/>
                    <a:gd name="T98" fmla="*/ 1785 w 2564"/>
                    <a:gd name="T99" fmla="*/ 99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4" h="3230">
                      <a:moveTo>
                        <a:pt x="1785" y="99"/>
                      </a:moveTo>
                      <a:lnTo>
                        <a:pt x="1829" y="112"/>
                      </a:lnTo>
                      <a:lnTo>
                        <a:pt x="1937" y="203"/>
                      </a:lnTo>
                      <a:lnTo>
                        <a:pt x="1984" y="209"/>
                      </a:lnTo>
                      <a:lnTo>
                        <a:pt x="2032" y="202"/>
                      </a:lnTo>
                      <a:lnTo>
                        <a:pt x="2080" y="205"/>
                      </a:lnTo>
                      <a:lnTo>
                        <a:pt x="2120" y="242"/>
                      </a:lnTo>
                      <a:lnTo>
                        <a:pt x="2132" y="275"/>
                      </a:lnTo>
                      <a:lnTo>
                        <a:pt x="2131" y="309"/>
                      </a:lnTo>
                      <a:lnTo>
                        <a:pt x="2115" y="324"/>
                      </a:lnTo>
                      <a:lnTo>
                        <a:pt x="2072" y="329"/>
                      </a:lnTo>
                      <a:lnTo>
                        <a:pt x="2047" y="338"/>
                      </a:lnTo>
                      <a:lnTo>
                        <a:pt x="2025" y="366"/>
                      </a:lnTo>
                      <a:lnTo>
                        <a:pt x="2001" y="414"/>
                      </a:lnTo>
                      <a:lnTo>
                        <a:pt x="1976" y="441"/>
                      </a:lnTo>
                      <a:lnTo>
                        <a:pt x="1941" y="449"/>
                      </a:lnTo>
                      <a:lnTo>
                        <a:pt x="1849" y="439"/>
                      </a:lnTo>
                      <a:lnTo>
                        <a:pt x="1826" y="444"/>
                      </a:lnTo>
                      <a:lnTo>
                        <a:pt x="1803" y="454"/>
                      </a:lnTo>
                      <a:lnTo>
                        <a:pt x="1772" y="483"/>
                      </a:lnTo>
                      <a:lnTo>
                        <a:pt x="1760" y="505"/>
                      </a:lnTo>
                      <a:lnTo>
                        <a:pt x="1756" y="525"/>
                      </a:lnTo>
                      <a:lnTo>
                        <a:pt x="1766" y="546"/>
                      </a:lnTo>
                      <a:lnTo>
                        <a:pt x="1870" y="573"/>
                      </a:lnTo>
                      <a:lnTo>
                        <a:pt x="1893" y="598"/>
                      </a:lnTo>
                      <a:lnTo>
                        <a:pt x="1912" y="623"/>
                      </a:lnTo>
                      <a:lnTo>
                        <a:pt x="1960" y="775"/>
                      </a:lnTo>
                      <a:lnTo>
                        <a:pt x="2011" y="764"/>
                      </a:lnTo>
                      <a:lnTo>
                        <a:pt x="2061" y="737"/>
                      </a:lnTo>
                      <a:lnTo>
                        <a:pt x="2092" y="740"/>
                      </a:lnTo>
                      <a:lnTo>
                        <a:pt x="2131" y="759"/>
                      </a:lnTo>
                      <a:lnTo>
                        <a:pt x="2189" y="805"/>
                      </a:lnTo>
                      <a:lnTo>
                        <a:pt x="2235" y="854"/>
                      </a:lnTo>
                      <a:lnTo>
                        <a:pt x="2251" y="877"/>
                      </a:lnTo>
                      <a:lnTo>
                        <a:pt x="2257" y="898"/>
                      </a:lnTo>
                      <a:lnTo>
                        <a:pt x="2251" y="962"/>
                      </a:lnTo>
                      <a:lnTo>
                        <a:pt x="2259" y="1003"/>
                      </a:lnTo>
                      <a:lnTo>
                        <a:pt x="2277" y="1052"/>
                      </a:lnTo>
                      <a:lnTo>
                        <a:pt x="2285" y="1090"/>
                      </a:lnTo>
                      <a:lnTo>
                        <a:pt x="2261" y="1103"/>
                      </a:lnTo>
                      <a:lnTo>
                        <a:pt x="2239" y="1154"/>
                      </a:lnTo>
                      <a:lnTo>
                        <a:pt x="2216" y="1180"/>
                      </a:lnTo>
                      <a:lnTo>
                        <a:pt x="2212" y="1199"/>
                      </a:lnTo>
                      <a:lnTo>
                        <a:pt x="2220" y="1212"/>
                      </a:lnTo>
                      <a:lnTo>
                        <a:pt x="2256" y="1213"/>
                      </a:lnTo>
                      <a:lnTo>
                        <a:pt x="2272" y="1219"/>
                      </a:lnTo>
                      <a:lnTo>
                        <a:pt x="2289" y="1242"/>
                      </a:lnTo>
                      <a:lnTo>
                        <a:pt x="2285" y="1280"/>
                      </a:lnTo>
                      <a:lnTo>
                        <a:pt x="2292" y="1304"/>
                      </a:lnTo>
                      <a:lnTo>
                        <a:pt x="2312" y="1333"/>
                      </a:lnTo>
                      <a:lnTo>
                        <a:pt x="2322" y="1358"/>
                      </a:lnTo>
                      <a:lnTo>
                        <a:pt x="2324" y="1385"/>
                      </a:lnTo>
                      <a:lnTo>
                        <a:pt x="2319" y="1432"/>
                      </a:lnTo>
                      <a:lnTo>
                        <a:pt x="2357" y="1603"/>
                      </a:lnTo>
                      <a:lnTo>
                        <a:pt x="2355" y="1639"/>
                      </a:lnTo>
                      <a:lnTo>
                        <a:pt x="2344" y="1672"/>
                      </a:lnTo>
                      <a:lnTo>
                        <a:pt x="2324" y="1684"/>
                      </a:lnTo>
                      <a:lnTo>
                        <a:pt x="2271" y="1703"/>
                      </a:lnTo>
                      <a:lnTo>
                        <a:pt x="2249" y="1714"/>
                      </a:lnTo>
                      <a:lnTo>
                        <a:pt x="2234" y="1733"/>
                      </a:lnTo>
                      <a:lnTo>
                        <a:pt x="2234" y="1748"/>
                      </a:lnTo>
                      <a:lnTo>
                        <a:pt x="2244" y="1758"/>
                      </a:lnTo>
                      <a:lnTo>
                        <a:pt x="2267" y="1774"/>
                      </a:lnTo>
                      <a:lnTo>
                        <a:pt x="2286" y="1797"/>
                      </a:lnTo>
                      <a:lnTo>
                        <a:pt x="2346" y="1819"/>
                      </a:lnTo>
                      <a:lnTo>
                        <a:pt x="2364" y="1844"/>
                      </a:lnTo>
                      <a:lnTo>
                        <a:pt x="2362" y="1864"/>
                      </a:lnTo>
                      <a:lnTo>
                        <a:pt x="2329" y="1905"/>
                      </a:lnTo>
                      <a:lnTo>
                        <a:pt x="2317" y="1932"/>
                      </a:lnTo>
                      <a:lnTo>
                        <a:pt x="2321" y="1954"/>
                      </a:lnTo>
                      <a:lnTo>
                        <a:pt x="2335" y="1972"/>
                      </a:lnTo>
                      <a:lnTo>
                        <a:pt x="2382" y="2009"/>
                      </a:lnTo>
                      <a:lnTo>
                        <a:pt x="2407" y="2044"/>
                      </a:lnTo>
                      <a:lnTo>
                        <a:pt x="2430" y="2064"/>
                      </a:lnTo>
                      <a:lnTo>
                        <a:pt x="2455" y="2069"/>
                      </a:lnTo>
                      <a:lnTo>
                        <a:pt x="2494" y="2064"/>
                      </a:lnTo>
                      <a:lnTo>
                        <a:pt x="2509" y="2070"/>
                      </a:lnTo>
                      <a:lnTo>
                        <a:pt x="2522" y="2095"/>
                      </a:lnTo>
                      <a:lnTo>
                        <a:pt x="2559" y="2203"/>
                      </a:lnTo>
                      <a:lnTo>
                        <a:pt x="2564" y="2240"/>
                      </a:lnTo>
                      <a:lnTo>
                        <a:pt x="2557" y="2268"/>
                      </a:lnTo>
                      <a:lnTo>
                        <a:pt x="2540" y="2293"/>
                      </a:lnTo>
                      <a:lnTo>
                        <a:pt x="2515" y="2343"/>
                      </a:lnTo>
                      <a:lnTo>
                        <a:pt x="2405" y="2312"/>
                      </a:lnTo>
                      <a:lnTo>
                        <a:pt x="2366" y="2272"/>
                      </a:lnTo>
                      <a:lnTo>
                        <a:pt x="2349" y="2242"/>
                      </a:lnTo>
                      <a:lnTo>
                        <a:pt x="2314" y="2205"/>
                      </a:lnTo>
                      <a:lnTo>
                        <a:pt x="2291" y="2198"/>
                      </a:lnTo>
                      <a:lnTo>
                        <a:pt x="2271" y="2203"/>
                      </a:lnTo>
                      <a:lnTo>
                        <a:pt x="2092" y="2347"/>
                      </a:lnTo>
                      <a:lnTo>
                        <a:pt x="2075" y="2367"/>
                      </a:lnTo>
                      <a:lnTo>
                        <a:pt x="2060" y="2394"/>
                      </a:lnTo>
                      <a:lnTo>
                        <a:pt x="2055" y="2427"/>
                      </a:lnTo>
                      <a:lnTo>
                        <a:pt x="2061" y="2494"/>
                      </a:lnTo>
                      <a:lnTo>
                        <a:pt x="2057" y="2532"/>
                      </a:lnTo>
                      <a:lnTo>
                        <a:pt x="1897" y="2593"/>
                      </a:lnTo>
                      <a:lnTo>
                        <a:pt x="1877" y="2612"/>
                      </a:lnTo>
                      <a:lnTo>
                        <a:pt x="1861" y="2637"/>
                      </a:lnTo>
                      <a:lnTo>
                        <a:pt x="1871" y="2652"/>
                      </a:lnTo>
                      <a:lnTo>
                        <a:pt x="1897" y="2669"/>
                      </a:lnTo>
                      <a:lnTo>
                        <a:pt x="1902" y="2679"/>
                      </a:lnTo>
                      <a:lnTo>
                        <a:pt x="1899" y="2699"/>
                      </a:lnTo>
                      <a:lnTo>
                        <a:pt x="1881" y="2709"/>
                      </a:lnTo>
                      <a:lnTo>
                        <a:pt x="1814" y="2722"/>
                      </a:lnTo>
                      <a:lnTo>
                        <a:pt x="1762" y="2742"/>
                      </a:lnTo>
                      <a:lnTo>
                        <a:pt x="1731" y="2767"/>
                      </a:lnTo>
                      <a:lnTo>
                        <a:pt x="1694" y="2815"/>
                      </a:lnTo>
                      <a:lnTo>
                        <a:pt x="1670" y="2878"/>
                      </a:lnTo>
                      <a:lnTo>
                        <a:pt x="1664" y="2909"/>
                      </a:lnTo>
                      <a:lnTo>
                        <a:pt x="1647" y="2948"/>
                      </a:lnTo>
                      <a:lnTo>
                        <a:pt x="1641" y="2973"/>
                      </a:lnTo>
                      <a:lnTo>
                        <a:pt x="1641" y="2998"/>
                      </a:lnTo>
                      <a:lnTo>
                        <a:pt x="1650" y="3045"/>
                      </a:lnTo>
                      <a:lnTo>
                        <a:pt x="1630" y="3163"/>
                      </a:lnTo>
                      <a:lnTo>
                        <a:pt x="1624" y="3230"/>
                      </a:lnTo>
                      <a:lnTo>
                        <a:pt x="1581" y="3194"/>
                      </a:lnTo>
                      <a:lnTo>
                        <a:pt x="1410" y="3129"/>
                      </a:lnTo>
                      <a:lnTo>
                        <a:pt x="1329" y="3079"/>
                      </a:lnTo>
                      <a:lnTo>
                        <a:pt x="1197" y="2968"/>
                      </a:lnTo>
                      <a:lnTo>
                        <a:pt x="1159" y="2949"/>
                      </a:lnTo>
                      <a:lnTo>
                        <a:pt x="1115" y="2959"/>
                      </a:lnTo>
                      <a:lnTo>
                        <a:pt x="1065" y="2980"/>
                      </a:lnTo>
                      <a:lnTo>
                        <a:pt x="1016" y="2980"/>
                      </a:lnTo>
                      <a:lnTo>
                        <a:pt x="977" y="2927"/>
                      </a:lnTo>
                      <a:lnTo>
                        <a:pt x="979" y="2889"/>
                      </a:lnTo>
                      <a:lnTo>
                        <a:pt x="990" y="2848"/>
                      </a:lnTo>
                      <a:lnTo>
                        <a:pt x="999" y="2813"/>
                      </a:lnTo>
                      <a:lnTo>
                        <a:pt x="985" y="2793"/>
                      </a:lnTo>
                      <a:lnTo>
                        <a:pt x="912" y="2784"/>
                      </a:lnTo>
                      <a:lnTo>
                        <a:pt x="887" y="2768"/>
                      </a:lnTo>
                      <a:lnTo>
                        <a:pt x="875" y="2744"/>
                      </a:lnTo>
                      <a:lnTo>
                        <a:pt x="854" y="2687"/>
                      </a:lnTo>
                      <a:lnTo>
                        <a:pt x="830" y="2664"/>
                      </a:lnTo>
                      <a:lnTo>
                        <a:pt x="809" y="2659"/>
                      </a:lnTo>
                      <a:lnTo>
                        <a:pt x="760" y="2669"/>
                      </a:lnTo>
                      <a:lnTo>
                        <a:pt x="737" y="2667"/>
                      </a:lnTo>
                      <a:lnTo>
                        <a:pt x="610" y="2600"/>
                      </a:lnTo>
                      <a:lnTo>
                        <a:pt x="565" y="2594"/>
                      </a:lnTo>
                      <a:lnTo>
                        <a:pt x="512" y="2619"/>
                      </a:lnTo>
                      <a:lnTo>
                        <a:pt x="455" y="2724"/>
                      </a:lnTo>
                      <a:lnTo>
                        <a:pt x="416" y="2757"/>
                      </a:lnTo>
                      <a:lnTo>
                        <a:pt x="287" y="2529"/>
                      </a:lnTo>
                      <a:lnTo>
                        <a:pt x="231" y="2403"/>
                      </a:lnTo>
                      <a:lnTo>
                        <a:pt x="219" y="2260"/>
                      </a:lnTo>
                      <a:lnTo>
                        <a:pt x="234" y="1975"/>
                      </a:lnTo>
                      <a:lnTo>
                        <a:pt x="281" y="1802"/>
                      </a:lnTo>
                      <a:lnTo>
                        <a:pt x="290" y="1734"/>
                      </a:lnTo>
                      <a:lnTo>
                        <a:pt x="287" y="1695"/>
                      </a:lnTo>
                      <a:lnTo>
                        <a:pt x="275" y="1610"/>
                      </a:lnTo>
                      <a:lnTo>
                        <a:pt x="275" y="1573"/>
                      </a:lnTo>
                      <a:lnTo>
                        <a:pt x="284" y="1548"/>
                      </a:lnTo>
                      <a:lnTo>
                        <a:pt x="330" y="1478"/>
                      </a:lnTo>
                      <a:lnTo>
                        <a:pt x="331" y="1464"/>
                      </a:lnTo>
                      <a:lnTo>
                        <a:pt x="321" y="1430"/>
                      </a:lnTo>
                      <a:lnTo>
                        <a:pt x="326" y="1412"/>
                      </a:lnTo>
                      <a:lnTo>
                        <a:pt x="351" y="1402"/>
                      </a:lnTo>
                      <a:lnTo>
                        <a:pt x="374" y="1382"/>
                      </a:lnTo>
                      <a:lnTo>
                        <a:pt x="411" y="1362"/>
                      </a:lnTo>
                      <a:lnTo>
                        <a:pt x="427" y="1342"/>
                      </a:lnTo>
                      <a:lnTo>
                        <a:pt x="457" y="1292"/>
                      </a:lnTo>
                      <a:lnTo>
                        <a:pt x="522" y="1243"/>
                      </a:lnTo>
                      <a:lnTo>
                        <a:pt x="555" y="1208"/>
                      </a:lnTo>
                      <a:lnTo>
                        <a:pt x="582" y="1144"/>
                      </a:lnTo>
                      <a:lnTo>
                        <a:pt x="587" y="1079"/>
                      </a:lnTo>
                      <a:lnTo>
                        <a:pt x="579" y="1010"/>
                      </a:lnTo>
                      <a:lnTo>
                        <a:pt x="547" y="862"/>
                      </a:lnTo>
                      <a:lnTo>
                        <a:pt x="530" y="814"/>
                      </a:lnTo>
                      <a:lnTo>
                        <a:pt x="504" y="784"/>
                      </a:lnTo>
                      <a:lnTo>
                        <a:pt x="377" y="724"/>
                      </a:lnTo>
                      <a:lnTo>
                        <a:pt x="360" y="695"/>
                      </a:lnTo>
                      <a:lnTo>
                        <a:pt x="384" y="645"/>
                      </a:lnTo>
                      <a:lnTo>
                        <a:pt x="355" y="634"/>
                      </a:lnTo>
                      <a:lnTo>
                        <a:pt x="335" y="612"/>
                      </a:lnTo>
                      <a:lnTo>
                        <a:pt x="320" y="587"/>
                      </a:lnTo>
                      <a:lnTo>
                        <a:pt x="306" y="570"/>
                      </a:lnTo>
                      <a:lnTo>
                        <a:pt x="286" y="564"/>
                      </a:lnTo>
                      <a:lnTo>
                        <a:pt x="166" y="565"/>
                      </a:lnTo>
                      <a:lnTo>
                        <a:pt x="131" y="547"/>
                      </a:lnTo>
                      <a:lnTo>
                        <a:pt x="106" y="502"/>
                      </a:lnTo>
                      <a:lnTo>
                        <a:pt x="79" y="419"/>
                      </a:lnTo>
                      <a:lnTo>
                        <a:pt x="42" y="252"/>
                      </a:lnTo>
                      <a:lnTo>
                        <a:pt x="20" y="177"/>
                      </a:lnTo>
                      <a:lnTo>
                        <a:pt x="0" y="153"/>
                      </a:lnTo>
                      <a:lnTo>
                        <a:pt x="58" y="125"/>
                      </a:lnTo>
                      <a:lnTo>
                        <a:pt x="76" y="144"/>
                      </a:lnTo>
                      <a:lnTo>
                        <a:pt x="115" y="173"/>
                      </a:lnTo>
                      <a:lnTo>
                        <a:pt x="126" y="178"/>
                      </a:lnTo>
                      <a:lnTo>
                        <a:pt x="155" y="179"/>
                      </a:lnTo>
                      <a:lnTo>
                        <a:pt x="333" y="147"/>
                      </a:lnTo>
                      <a:lnTo>
                        <a:pt x="397" y="118"/>
                      </a:lnTo>
                      <a:lnTo>
                        <a:pt x="422" y="99"/>
                      </a:lnTo>
                      <a:lnTo>
                        <a:pt x="527" y="63"/>
                      </a:lnTo>
                      <a:lnTo>
                        <a:pt x="636" y="48"/>
                      </a:lnTo>
                      <a:lnTo>
                        <a:pt x="751" y="80"/>
                      </a:lnTo>
                      <a:lnTo>
                        <a:pt x="781" y="60"/>
                      </a:lnTo>
                      <a:lnTo>
                        <a:pt x="807" y="37"/>
                      </a:lnTo>
                      <a:lnTo>
                        <a:pt x="847" y="18"/>
                      </a:lnTo>
                      <a:lnTo>
                        <a:pt x="913" y="0"/>
                      </a:lnTo>
                      <a:lnTo>
                        <a:pt x="1588" y="127"/>
                      </a:lnTo>
                      <a:lnTo>
                        <a:pt x="1785" y="99"/>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5" name="Panevezio" descr="{&quot;Key&quot;:&quot;panevezio&quot;,&quot;Name&quot;:&quot;Panevezio&quot;,&quot;Value&quot;:1.0,&quot;Formula&quot;:&quot;&quot;,&quot;Text&quot;:&quot;&quot;,&quot;OfficeApplication&quot;:1,&quot;HasValue&quot;:true}">
                  <a:extLst>
                    <a:ext uri="{FF2B5EF4-FFF2-40B4-BE49-F238E27FC236}">
                      <a16:creationId xmlns:a16="http://schemas.microsoft.com/office/drawing/2014/main" id="{47C9149C-F7E6-0D57-3514-4EDBE6E2DE30}"/>
                    </a:ext>
                  </a:extLst>
                </p:cNvPr>
                <p:cNvSpPr>
                  <a:spLocks/>
                </p:cNvSpPr>
                <p:nvPr/>
              </p:nvSpPr>
              <p:spPr bwMode="auto">
                <a:xfrm>
                  <a:off x="3840" y="896"/>
                  <a:ext cx="1512" cy="1354"/>
                </a:xfrm>
                <a:custGeom>
                  <a:avLst/>
                  <a:gdLst>
                    <a:gd name="T0" fmla="*/ 4386 w 4445"/>
                    <a:gd name="T1" fmla="*/ 2057 h 3981"/>
                    <a:gd name="T2" fmla="*/ 4252 w 4445"/>
                    <a:gd name="T3" fmla="*/ 2218 h 3981"/>
                    <a:gd name="T4" fmla="*/ 4120 w 4445"/>
                    <a:gd name="T5" fmla="*/ 2541 h 3981"/>
                    <a:gd name="T6" fmla="*/ 3990 w 4445"/>
                    <a:gd name="T7" fmla="*/ 2534 h 3981"/>
                    <a:gd name="T8" fmla="*/ 3844 w 4445"/>
                    <a:gd name="T9" fmla="*/ 2659 h 3981"/>
                    <a:gd name="T10" fmla="*/ 3440 w 4445"/>
                    <a:gd name="T11" fmla="*/ 2737 h 3981"/>
                    <a:gd name="T12" fmla="*/ 3337 w 4445"/>
                    <a:gd name="T13" fmla="*/ 2654 h 3981"/>
                    <a:gd name="T14" fmla="*/ 3259 w 4445"/>
                    <a:gd name="T15" fmla="*/ 2615 h 3981"/>
                    <a:gd name="T16" fmla="*/ 3017 w 4445"/>
                    <a:gd name="T17" fmla="*/ 2684 h 3981"/>
                    <a:gd name="T18" fmla="*/ 2949 w 4445"/>
                    <a:gd name="T19" fmla="*/ 2758 h 3981"/>
                    <a:gd name="T20" fmla="*/ 2551 w 4445"/>
                    <a:gd name="T21" fmla="*/ 2864 h 3981"/>
                    <a:gd name="T22" fmla="*/ 2505 w 4445"/>
                    <a:gd name="T23" fmla="*/ 2761 h 3981"/>
                    <a:gd name="T24" fmla="*/ 2205 w 4445"/>
                    <a:gd name="T25" fmla="*/ 2726 h 3981"/>
                    <a:gd name="T26" fmla="*/ 2064 w 4445"/>
                    <a:gd name="T27" fmla="*/ 2764 h 3981"/>
                    <a:gd name="T28" fmla="*/ 1907 w 4445"/>
                    <a:gd name="T29" fmla="*/ 2764 h 3981"/>
                    <a:gd name="T30" fmla="*/ 1750 w 4445"/>
                    <a:gd name="T31" fmla="*/ 2859 h 3981"/>
                    <a:gd name="T32" fmla="*/ 1776 w 4445"/>
                    <a:gd name="T33" fmla="*/ 2981 h 3981"/>
                    <a:gd name="T34" fmla="*/ 1637 w 4445"/>
                    <a:gd name="T35" fmla="*/ 2968 h 3981"/>
                    <a:gd name="T36" fmla="*/ 1701 w 4445"/>
                    <a:gd name="T37" fmla="*/ 3053 h 3981"/>
                    <a:gd name="T38" fmla="*/ 1692 w 4445"/>
                    <a:gd name="T39" fmla="*/ 3208 h 3981"/>
                    <a:gd name="T40" fmla="*/ 1655 w 4445"/>
                    <a:gd name="T41" fmla="*/ 3388 h 3981"/>
                    <a:gd name="T42" fmla="*/ 1557 w 4445"/>
                    <a:gd name="T43" fmla="*/ 3529 h 3981"/>
                    <a:gd name="T44" fmla="*/ 1626 w 4445"/>
                    <a:gd name="T45" fmla="*/ 3632 h 3981"/>
                    <a:gd name="T46" fmla="*/ 1480 w 4445"/>
                    <a:gd name="T47" fmla="*/ 3618 h 3981"/>
                    <a:gd name="T48" fmla="*/ 1394 w 4445"/>
                    <a:gd name="T49" fmla="*/ 3808 h 3981"/>
                    <a:gd name="T50" fmla="*/ 1224 w 4445"/>
                    <a:gd name="T51" fmla="*/ 3933 h 3981"/>
                    <a:gd name="T52" fmla="*/ 1024 w 4445"/>
                    <a:gd name="T53" fmla="*/ 3797 h 3981"/>
                    <a:gd name="T54" fmla="*/ 861 w 4445"/>
                    <a:gd name="T55" fmla="*/ 3793 h 3981"/>
                    <a:gd name="T56" fmla="*/ 726 w 4445"/>
                    <a:gd name="T57" fmla="*/ 3686 h 3981"/>
                    <a:gd name="T58" fmla="*/ 502 w 4445"/>
                    <a:gd name="T59" fmla="*/ 3764 h 3981"/>
                    <a:gd name="T60" fmla="*/ 385 w 4445"/>
                    <a:gd name="T61" fmla="*/ 3812 h 3981"/>
                    <a:gd name="T62" fmla="*/ 390 w 4445"/>
                    <a:gd name="T63" fmla="*/ 3643 h 3981"/>
                    <a:gd name="T64" fmla="*/ 219 w 4445"/>
                    <a:gd name="T65" fmla="*/ 3503 h 3981"/>
                    <a:gd name="T66" fmla="*/ 100 w 4445"/>
                    <a:gd name="T67" fmla="*/ 3453 h 3981"/>
                    <a:gd name="T68" fmla="*/ 0 w 4445"/>
                    <a:gd name="T69" fmla="*/ 3320 h 3981"/>
                    <a:gd name="T70" fmla="*/ 124 w 4445"/>
                    <a:gd name="T71" fmla="*/ 3104 h 3981"/>
                    <a:gd name="T72" fmla="*/ 279 w 4445"/>
                    <a:gd name="T73" fmla="*/ 3067 h 3981"/>
                    <a:gd name="T74" fmla="*/ 285 w 4445"/>
                    <a:gd name="T75" fmla="*/ 2839 h 3981"/>
                    <a:gd name="T76" fmla="*/ 337 w 4445"/>
                    <a:gd name="T77" fmla="*/ 2685 h 3981"/>
                    <a:gd name="T78" fmla="*/ 260 w 4445"/>
                    <a:gd name="T79" fmla="*/ 2453 h 3981"/>
                    <a:gd name="T80" fmla="*/ 230 w 4445"/>
                    <a:gd name="T81" fmla="*/ 2277 h 3981"/>
                    <a:gd name="T82" fmla="*/ 345 w 4445"/>
                    <a:gd name="T83" fmla="*/ 2130 h 3981"/>
                    <a:gd name="T84" fmla="*/ 434 w 4445"/>
                    <a:gd name="T85" fmla="*/ 1904 h 3981"/>
                    <a:gd name="T86" fmla="*/ 351 w 4445"/>
                    <a:gd name="T87" fmla="*/ 1792 h 3981"/>
                    <a:gd name="T88" fmla="*/ 289 w 4445"/>
                    <a:gd name="T89" fmla="*/ 1593 h 3981"/>
                    <a:gd name="T90" fmla="*/ 369 w 4445"/>
                    <a:gd name="T91" fmla="*/ 1529 h 3981"/>
                    <a:gd name="T92" fmla="*/ 475 w 4445"/>
                    <a:gd name="T93" fmla="*/ 1288 h 3981"/>
                    <a:gd name="T94" fmla="*/ 515 w 4445"/>
                    <a:gd name="T95" fmla="*/ 1130 h 3981"/>
                    <a:gd name="T96" fmla="*/ 623 w 4445"/>
                    <a:gd name="T97" fmla="*/ 988 h 3981"/>
                    <a:gd name="T98" fmla="*/ 546 w 4445"/>
                    <a:gd name="T99" fmla="*/ 903 h 3981"/>
                    <a:gd name="T100" fmla="*/ 584 w 4445"/>
                    <a:gd name="T101" fmla="*/ 770 h 3981"/>
                    <a:gd name="T102" fmla="*/ 1026 w 4445"/>
                    <a:gd name="T103" fmla="*/ 580 h 3981"/>
                    <a:gd name="T104" fmla="*/ 1466 w 4445"/>
                    <a:gd name="T105" fmla="*/ 553 h 3981"/>
                    <a:gd name="T106" fmla="*/ 2060 w 4445"/>
                    <a:gd name="T107" fmla="*/ 149 h 3981"/>
                    <a:gd name="T108" fmla="*/ 2131 w 4445"/>
                    <a:gd name="T109" fmla="*/ 0 h 3981"/>
                    <a:gd name="T110" fmla="*/ 2348 w 4445"/>
                    <a:gd name="T111" fmla="*/ 544 h 3981"/>
                    <a:gd name="T112" fmla="*/ 2560 w 4445"/>
                    <a:gd name="T113" fmla="*/ 938 h 3981"/>
                    <a:gd name="T114" fmla="*/ 3658 w 4445"/>
                    <a:gd name="T115" fmla="*/ 1155 h 3981"/>
                    <a:gd name="T116" fmla="*/ 3884 w 4445"/>
                    <a:gd name="T117" fmla="*/ 1358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45" h="3981">
                      <a:moveTo>
                        <a:pt x="4445" y="1851"/>
                      </a:moveTo>
                      <a:lnTo>
                        <a:pt x="4403" y="1926"/>
                      </a:lnTo>
                      <a:lnTo>
                        <a:pt x="4403" y="1994"/>
                      </a:lnTo>
                      <a:lnTo>
                        <a:pt x="4400" y="2032"/>
                      </a:lnTo>
                      <a:lnTo>
                        <a:pt x="4386" y="2057"/>
                      </a:lnTo>
                      <a:lnTo>
                        <a:pt x="4360" y="2094"/>
                      </a:lnTo>
                      <a:lnTo>
                        <a:pt x="4339" y="2117"/>
                      </a:lnTo>
                      <a:lnTo>
                        <a:pt x="4295" y="2149"/>
                      </a:lnTo>
                      <a:lnTo>
                        <a:pt x="4267" y="2184"/>
                      </a:lnTo>
                      <a:lnTo>
                        <a:pt x="4252" y="2218"/>
                      </a:lnTo>
                      <a:lnTo>
                        <a:pt x="4242" y="2261"/>
                      </a:lnTo>
                      <a:lnTo>
                        <a:pt x="4185" y="2348"/>
                      </a:lnTo>
                      <a:lnTo>
                        <a:pt x="4166" y="2401"/>
                      </a:lnTo>
                      <a:lnTo>
                        <a:pt x="4132" y="2519"/>
                      </a:lnTo>
                      <a:lnTo>
                        <a:pt x="4120" y="2541"/>
                      </a:lnTo>
                      <a:lnTo>
                        <a:pt x="4106" y="2549"/>
                      </a:lnTo>
                      <a:lnTo>
                        <a:pt x="4067" y="2543"/>
                      </a:lnTo>
                      <a:lnTo>
                        <a:pt x="4026" y="2525"/>
                      </a:lnTo>
                      <a:lnTo>
                        <a:pt x="4010" y="2522"/>
                      </a:lnTo>
                      <a:lnTo>
                        <a:pt x="3990" y="2534"/>
                      </a:lnTo>
                      <a:lnTo>
                        <a:pt x="3960" y="2598"/>
                      </a:lnTo>
                      <a:lnTo>
                        <a:pt x="3944" y="2622"/>
                      </a:lnTo>
                      <a:lnTo>
                        <a:pt x="3864" y="2714"/>
                      </a:lnTo>
                      <a:lnTo>
                        <a:pt x="3851" y="2668"/>
                      </a:lnTo>
                      <a:lnTo>
                        <a:pt x="3844" y="2659"/>
                      </a:lnTo>
                      <a:lnTo>
                        <a:pt x="3819" y="2653"/>
                      </a:lnTo>
                      <a:lnTo>
                        <a:pt x="3589" y="2661"/>
                      </a:lnTo>
                      <a:lnTo>
                        <a:pt x="3560" y="2668"/>
                      </a:lnTo>
                      <a:lnTo>
                        <a:pt x="3527" y="2692"/>
                      </a:lnTo>
                      <a:lnTo>
                        <a:pt x="3440" y="2737"/>
                      </a:lnTo>
                      <a:lnTo>
                        <a:pt x="3401" y="2675"/>
                      </a:lnTo>
                      <a:lnTo>
                        <a:pt x="3392" y="2658"/>
                      </a:lnTo>
                      <a:lnTo>
                        <a:pt x="3374" y="2642"/>
                      </a:lnTo>
                      <a:lnTo>
                        <a:pt x="3352" y="2643"/>
                      </a:lnTo>
                      <a:lnTo>
                        <a:pt x="3337" y="2654"/>
                      </a:lnTo>
                      <a:lnTo>
                        <a:pt x="3314" y="2678"/>
                      </a:lnTo>
                      <a:lnTo>
                        <a:pt x="3301" y="2680"/>
                      </a:lnTo>
                      <a:lnTo>
                        <a:pt x="3287" y="2673"/>
                      </a:lnTo>
                      <a:lnTo>
                        <a:pt x="3274" y="2654"/>
                      </a:lnTo>
                      <a:lnTo>
                        <a:pt x="3259" y="2615"/>
                      </a:lnTo>
                      <a:lnTo>
                        <a:pt x="3250" y="2588"/>
                      </a:lnTo>
                      <a:lnTo>
                        <a:pt x="3209" y="2547"/>
                      </a:lnTo>
                      <a:lnTo>
                        <a:pt x="3047" y="2639"/>
                      </a:lnTo>
                      <a:lnTo>
                        <a:pt x="3032" y="2657"/>
                      </a:lnTo>
                      <a:lnTo>
                        <a:pt x="3017" y="2684"/>
                      </a:lnTo>
                      <a:lnTo>
                        <a:pt x="3030" y="2740"/>
                      </a:lnTo>
                      <a:lnTo>
                        <a:pt x="3026" y="2767"/>
                      </a:lnTo>
                      <a:lnTo>
                        <a:pt x="3015" y="2775"/>
                      </a:lnTo>
                      <a:lnTo>
                        <a:pt x="2995" y="2773"/>
                      </a:lnTo>
                      <a:lnTo>
                        <a:pt x="2949" y="2758"/>
                      </a:lnTo>
                      <a:lnTo>
                        <a:pt x="2909" y="2762"/>
                      </a:lnTo>
                      <a:lnTo>
                        <a:pt x="2664" y="2859"/>
                      </a:lnTo>
                      <a:lnTo>
                        <a:pt x="2602" y="2871"/>
                      </a:lnTo>
                      <a:lnTo>
                        <a:pt x="2571" y="2872"/>
                      </a:lnTo>
                      <a:lnTo>
                        <a:pt x="2551" y="2864"/>
                      </a:lnTo>
                      <a:lnTo>
                        <a:pt x="2549" y="2853"/>
                      </a:lnTo>
                      <a:lnTo>
                        <a:pt x="2555" y="2819"/>
                      </a:lnTo>
                      <a:lnTo>
                        <a:pt x="2549" y="2804"/>
                      </a:lnTo>
                      <a:lnTo>
                        <a:pt x="2517" y="2777"/>
                      </a:lnTo>
                      <a:lnTo>
                        <a:pt x="2505" y="2761"/>
                      </a:lnTo>
                      <a:lnTo>
                        <a:pt x="2482" y="2724"/>
                      </a:lnTo>
                      <a:lnTo>
                        <a:pt x="2442" y="2698"/>
                      </a:lnTo>
                      <a:lnTo>
                        <a:pt x="2309" y="2687"/>
                      </a:lnTo>
                      <a:lnTo>
                        <a:pt x="2245" y="2703"/>
                      </a:lnTo>
                      <a:lnTo>
                        <a:pt x="2205" y="2726"/>
                      </a:lnTo>
                      <a:lnTo>
                        <a:pt x="2175" y="2729"/>
                      </a:lnTo>
                      <a:lnTo>
                        <a:pt x="2107" y="2723"/>
                      </a:lnTo>
                      <a:lnTo>
                        <a:pt x="2090" y="2728"/>
                      </a:lnTo>
                      <a:lnTo>
                        <a:pt x="2079" y="2738"/>
                      </a:lnTo>
                      <a:lnTo>
                        <a:pt x="2064" y="2764"/>
                      </a:lnTo>
                      <a:lnTo>
                        <a:pt x="2046" y="2777"/>
                      </a:lnTo>
                      <a:lnTo>
                        <a:pt x="2027" y="2774"/>
                      </a:lnTo>
                      <a:lnTo>
                        <a:pt x="1966" y="2748"/>
                      </a:lnTo>
                      <a:lnTo>
                        <a:pt x="1940" y="2751"/>
                      </a:lnTo>
                      <a:lnTo>
                        <a:pt x="1907" y="2764"/>
                      </a:lnTo>
                      <a:lnTo>
                        <a:pt x="1884" y="2769"/>
                      </a:lnTo>
                      <a:lnTo>
                        <a:pt x="1745" y="2748"/>
                      </a:lnTo>
                      <a:lnTo>
                        <a:pt x="1747" y="2796"/>
                      </a:lnTo>
                      <a:lnTo>
                        <a:pt x="1737" y="2842"/>
                      </a:lnTo>
                      <a:lnTo>
                        <a:pt x="1750" y="2859"/>
                      </a:lnTo>
                      <a:lnTo>
                        <a:pt x="1794" y="2894"/>
                      </a:lnTo>
                      <a:lnTo>
                        <a:pt x="1804" y="2917"/>
                      </a:lnTo>
                      <a:lnTo>
                        <a:pt x="1805" y="2934"/>
                      </a:lnTo>
                      <a:lnTo>
                        <a:pt x="1795" y="2961"/>
                      </a:lnTo>
                      <a:lnTo>
                        <a:pt x="1776" y="2981"/>
                      </a:lnTo>
                      <a:lnTo>
                        <a:pt x="1752" y="2987"/>
                      </a:lnTo>
                      <a:lnTo>
                        <a:pt x="1729" y="2976"/>
                      </a:lnTo>
                      <a:lnTo>
                        <a:pt x="1715" y="2959"/>
                      </a:lnTo>
                      <a:lnTo>
                        <a:pt x="1700" y="2951"/>
                      </a:lnTo>
                      <a:lnTo>
                        <a:pt x="1637" y="2968"/>
                      </a:lnTo>
                      <a:lnTo>
                        <a:pt x="1621" y="2983"/>
                      </a:lnTo>
                      <a:lnTo>
                        <a:pt x="1629" y="2998"/>
                      </a:lnTo>
                      <a:lnTo>
                        <a:pt x="1649" y="3013"/>
                      </a:lnTo>
                      <a:lnTo>
                        <a:pt x="1677" y="3031"/>
                      </a:lnTo>
                      <a:lnTo>
                        <a:pt x="1701" y="3053"/>
                      </a:lnTo>
                      <a:lnTo>
                        <a:pt x="1722" y="3087"/>
                      </a:lnTo>
                      <a:lnTo>
                        <a:pt x="1736" y="3133"/>
                      </a:lnTo>
                      <a:lnTo>
                        <a:pt x="1737" y="3158"/>
                      </a:lnTo>
                      <a:lnTo>
                        <a:pt x="1730" y="3177"/>
                      </a:lnTo>
                      <a:lnTo>
                        <a:pt x="1692" y="3208"/>
                      </a:lnTo>
                      <a:lnTo>
                        <a:pt x="1670" y="3231"/>
                      </a:lnTo>
                      <a:lnTo>
                        <a:pt x="1652" y="3262"/>
                      </a:lnTo>
                      <a:lnTo>
                        <a:pt x="1646" y="3297"/>
                      </a:lnTo>
                      <a:lnTo>
                        <a:pt x="1649" y="3361"/>
                      </a:lnTo>
                      <a:lnTo>
                        <a:pt x="1655" y="3388"/>
                      </a:lnTo>
                      <a:lnTo>
                        <a:pt x="1661" y="3402"/>
                      </a:lnTo>
                      <a:lnTo>
                        <a:pt x="1661" y="3426"/>
                      </a:lnTo>
                      <a:lnTo>
                        <a:pt x="1620" y="3496"/>
                      </a:lnTo>
                      <a:lnTo>
                        <a:pt x="1579" y="3508"/>
                      </a:lnTo>
                      <a:lnTo>
                        <a:pt x="1557" y="3529"/>
                      </a:lnTo>
                      <a:lnTo>
                        <a:pt x="1559" y="3548"/>
                      </a:lnTo>
                      <a:lnTo>
                        <a:pt x="1570" y="3568"/>
                      </a:lnTo>
                      <a:lnTo>
                        <a:pt x="1609" y="3597"/>
                      </a:lnTo>
                      <a:lnTo>
                        <a:pt x="1624" y="3613"/>
                      </a:lnTo>
                      <a:lnTo>
                        <a:pt x="1626" y="3632"/>
                      </a:lnTo>
                      <a:lnTo>
                        <a:pt x="1614" y="3648"/>
                      </a:lnTo>
                      <a:lnTo>
                        <a:pt x="1579" y="3654"/>
                      </a:lnTo>
                      <a:lnTo>
                        <a:pt x="1554" y="3648"/>
                      </a:lnTo>
                      <a:lnTo>
                        <a:pt x="1504" y="3622"/>
                      </a:lnTo>
                      <a:lnTo>
                        <a:pt x="1480" y="3618"/>
                      </a:lnTo>
                      <a:lnTo>
                        <a:pt x="1459" y="3628"/>
                      </a:lnTo>
                      <a:lnTo>
                        <a:pt x="1434" y="3671"/>
                      </a:lnTo>
                      <a:lnTo>
                        <a:pt x="1421" y="3707"/>
                      </a:lnTo>
                      <a:lnTo>
                        <a:pt x="1407" y="3772"/>
                      </a:lnTo>
                      <a:lnTo>
                        <a:pt x="1394" y="3808"/>
                      </a:lnTo>
                      <a:lnTo>
                        <a:pt x="1369" y="3848"/>
                      </a:lnTo>
                      <a:lnTo>
                        <a:pt x="1292" y="3931"/>
                      </a:lnTo>
                      <a:lnTo>
                        <a:pt x="1272" y="3941"/>
                      </a:lnTo>
                      <a:lnTo>
                        <a:pt x="1256" y="3931"/>
                      </a:lnTo>
                      <a:lnTo>
                        <a:pt x="1224" y="3933"/>
                      </a:lnTo>
                      <a:lnTo>
                        <a:pt x="1164" y="3981"/>
                      </a:lnTo>
                      <a:lnTo>
                        <a:pt x="1107" y="3922"/>
                      </a:lnTo>
                      <a:lnTo>
                        <a:pt x="1080" y="3854"/>
                      </a:lnTo>
                      <a:lnTo>
                        <a:pt x="1054" y="3822"/>
                      </a:lnTo>
                      <a:lnTo>
                        <a:pt x="1024" y="3797"/>
                      </a:lnTo>
                      <a:lnTo>
                        <a:pt x="924" y="3743"/>
                      </a:lnTo>
                      <a:lnTo>
                        <a:pt x="909" y="3743"/>
                      </a:lnTo>
                      <a:lnTo>
                        <a:pt x="904" y="3779"/>
                      </a:lnTo>
                      <a:lnTo>
                        <a:pt x="890" y="3793"/>
                      </a:lnTo>
                      <a:lnTo>
                        <a:pt x="861" y="3793"/>
                      </a:lnTo>
                      <a:lnTo>
                        <a:pt x="815" y="3779"/>
                      </a:lnTo>
                      <a:lnTo>
                        <a:pt x="791" y="3756"/>
                      </a:lnTo>
                      <a:lnTo>
                        <a:pt x="770" y="3726"/>
                      </a:lnTo>
                      <a:lnTo>
                        <a:pt x="744" y="3693"/>
                      </a:lnTo>
                      <a:lnTo>
                        <a:pt x="726" y="3686"/>
                      </a:lnTo>
                      <a:lnTo>
                        <a:pt x="704" y="3692"/>
                      </a:lnTo>
                      <a:lnTo>
                        <a:pt x="682" y="3711"/>
                      </a:lnTo>
                      <a:lnTo>
                        <a:pt x="579" y="3762"/>
                      </a:lnTo>
                      <a:lnTo>
                        <a:pt x="537" y="3773"/>
                      </a:lnTo>
                      <a:lnTo>
                        <a:pt x="502" y="3764"/>
                      </a:lnTo>
                      <a:lnTo>
                        <a:pt x="475" y="3767"/>
                      </a:lnTo>
                      <a:lnTo>
                        <a:pt x="456" y="3777"/>
                      </a:lnTo>
                      <a:lnTo>
                        <a:pt x="417" y="3813"/>
                      </a:lnTo>
                      <a:lnTo>
                        <a:pt x="396" y="3822"/>
                      </a:lnTo>
                      <a:lnTo>
                        <a:pt x="385" y="3812"/>
                      </a:lnTo>
                      <a:lnTo>
                        <a:pt x="384" y="3792"/>
                      </a:lnTo>
                      <a:lnTo>
                        <a:pt x="397" y="3734"/>
                      </a:lnTo>
                      <a:lnTo>
                        <a:pt x="401" y="3704"/>
                      </a:lnTo>
                      <a:lnTo>
                        <a:pt x="401" y="3672"/>
                      </a:lnTo>
                      <a:lnTo>
                        <a:pt x="390" y="3643"/>
                      </a:lnTo>
                      <a:lnTo>
                        <a:pt x="327" y="3579"/>
                      </a:lnTo>
                      <a:lnTo>
                        <a:pt x="305" y="3549"/>
                      </a:lnTo>
                      <a:lnTo>
                        <a:pt x="262" y="3510"/>
                      </a:lnTo>
                      <a:lnTo>
                        <a:pt x="237" y="3500"/>
                      </a:lnTo>
                      <a:lnTo>
                        <a:pt x="219" y="3503"/>
                      </a:lnTo>
                      <a:lnTo>
                        <a:pt x="201" y="3517"/>
                      </a:lnTo>
                      <a:lnTo>
                        <a:pt x="161" y="3520"/>
                      </a:lnTo>
                      <a:lnTo>
                        <a:pt x="131" y="3508"/>
                      </a:lnTo>
                      <a:lnTo>
                        <a:pt x="110" y="3484"/>
                      </a:lnTo>
                      <a:lnTo>
                        <a:pt x="100" y="3453"/>
                      </a:lnTo>
                      <a:lnTo>
                        <a:pt x="91" y="3387"/>
                      </a:lnTo>
                      <a:lnTo>
                        <a:pt x="84" y="3360"/>
                      </a:lnTo>
                      <a:lnTo>
                        <a:pt x="72" y="3337"/>
                      </a:lnTo>
                      <a:lnTo>
                        <a:pt x="40" y="3322"/>
                      </a:lnTo>
                      <a:lnTo>
                        <a:pt x="0" y="3320"/>
                      </a:lnTo>
                      <a:lnTo>
                        <a:pt x="19" y="3274"/>
                      </a:lnTo>
                      <a:lnTo>
                        <a:pt x="52" y="3227"/>
                      </a:lnTo>
                      <a:lnTo>
                        <a:pt x="84" y="3164"/>
                      </a:lnTo>
                      <a:lnTo>
                        <a:pt x="102" y="3115"/>
                      </a:lnTo>
                      <a:lnTo>
                        <a:pt x="124" y="3104"/>
                      </a:lnTo>
                      <a:lnTo>
                        <a:pt x="170" y="3107"/>
                      </a:lnTo>
                      <a:lnTo>
                        <a:pt x="191" y="3098"/>
                      </a:lnTo>
                      <a:lnTo>
                        <a:pt x="220" y="3069"/>
                      </a:lnTo>
                      <a:lnTo>
                        <a:pt x="237" y="3065"/>
                      </a:lnTo>
                      <a:lnTo>
                        <a:pt x="279" y="3067"/>
                      </a:lnTo>
                      <a:lnTo>
                        <a:pt x="292" y="3047"/>
                      </a:lnTo>
                      <a:lnTo>
                        <a:pt x="292" y="3014"/>
                      </a:lnTo>
                      <a:lnTo>
                        <a:pt x="264" y="2902"/>
                      </a:lnTo>
                      <a:lnTo>
                        <a:pt x="267" y="2859"/>
                      </a:lnTo>
                      <a:lnTo>
                        <a:pt x="285" y="2839"/>
                      </a:lnTo>
                      <a:lnTo>
                        <a:pt x="309" y="2824"/>
                      </a:lnTo>
                      <a:lnTo>
                        <a:pt x="329" y="2800"/>
                      </a:lnTo>
                      <a:lnTo>
                        <a:pt x="340" y="2773"/>
                      </a:lnTo>
                      <a:lnTo>
                        <a:pt x="336" y="2717"/>
                      </a:lnTo>
                      <a:lnTo>
                        <a:pt x="337" y="2685"/>
                      </a:lnTo>
                      <a:lnTo>
                        <a:pt x="326" y="2592"/>
                      </a:lnTo>
                      <a:lnTo>
                        <a:pt x="316" y="2569"/>
                      </a:lnTo>
                      <a:lnTo>
                        <a:pt x="282" y="2528"/>
                      </a:lnTo>
                      <a:lnTo>
                        <a:pt x="271" y="2467"/>
                      </a:lnTo>
                      <a:lnTo>
                        <a:pt x="260" y="2453"/>
                      </a:lnTo>
                      <a:lnTo>
                        <a:pt x="234" y="2438"/>
                      </a:lnTo>
                      <a:lnTo>
                        <a:pt x="210" y="2432"/>
                      </a:lnTo>
                      <a:lnTo>
                        <a:pt x="176" y="2395"/>
                      </a:lnTo>
                      <a:lnTo>
                        <a:pt x="149" y="2285"/>
                      </a:lnTo>
                      <a:lnTo>
                        <a:pt x="230" y="2277"/>
                      </a:lnTo>
                      <a:lnTo>
                        <a:pt x="246" y="2253"/>
                      </a:lnTo>
                      <a:lnTo>
                        <a:pt x="244" y="2205"/>
                      </a:lnTo>
                      <a:lnTo>
                        <a:pt x="259" y="2175"/>
                      </a:lnTo>
                      <a:lnTo>
                        <a:pt x="286" y="2158"/>
                      </a:lnTo>
                      <a:lnTo>
                        <a:pt x="345" y="2130"/>
                      </a:lnTo>
                      <a:lnTo>
                        <a:pt x="390" y="2095"/>
                      </a:lnTo>
                      <a:lnTo>
                        <a:pt x="410" y="2057"/>
                      </a:lnTo>
                      <a:lnTo>
                        <a:pt x="404" y="1999"/>
                      </a:lnTo>
                      <a:lnTo>
                        <a:pt x="430" y="1943"/>
                      </a:lnTo>
                      <a:lnTo>
                        <a:pt x="434" y="1904"/>
                      </a:lnTo>
                      <a:lnTo>
                        <a:pt x="426" y="1845"/>
                      </a:lnTo>
                      <a:lnTo>
                        <a:pt x="414" y="1822"/>
                      </a:lnTo>
                      <a:lnTo>
                        <a:pt x="395" y="1809"/>
                      </a:lnTo>
                      <a:lnTo>
                        <a:pt x="375" y="1804"/>
                      </a:lnTo>
                      <a:lnTo>
                        <a:pt x="351" y="1792"/>
                      </a:lnTo>
                      <a:lnTo>
                        <a:pt x="329" y="1775"/>
                      </a:lnTo>
                      <a:lnTo>
                        <a:pt x="306" y="1748"/>
                      </a:lnTo>
                      <a:lnTo>
                        <a:pt x="296" y="1722"/>
                      </a:lnTo>
                      <a:lnTo>
                        <a:pt x="291" y="1693"/>
                      </a:lnTo>
                      <a:lnTo>
                        <a:pt x="289" y="1593"/>
                      </a:lnTo>
                      <a:lnTo>
                        <a:pt x="291" y="1550"/>
                      </a:lnTo>
                      <a:lnTo>
                        <a:pt x="303" y="1520"/>
                      </a:lnTo>
                      <a:lnTo>
                        <a:pt x="323" y="1510"/>
                      </a:lnTo>
                      <a:lnTo>
                        <a:pt x="348" y="1525"/>
                      </a:lnTo>
                      <a:lnTo>
                        <a:pt x="369" y="1529"/>
                      </a:lnTo>
                      <a:lnTo>
                        <a:pt x="384" y="1508"/>
                      </a:lnTo>
                      <a:lnTo>
                        <a:pt x="394" y="1478"/>
                      </a:lnTo>
                      <a:lnTo>
                        <a:pt x="408" y="1402"/>
                      </a:lnTo>
                      <a:lnTo>
                        <a:pt x="426" y="1360"/>
                      </a:lnTo>
                      <a:lnTo>
                        <a:pt x="475" y="1288"/>
                      </a:lnTo>
                      <a:lnTo>
                        <a:pt x="481" y="1252"/>
                      </a:lnTo>
                      <a:lnTo>
                        <a:pt x="483" y="1213"/>
                      </a:lnTo>
                      <a:lnTo>
                        <a:pt x="488" y="1185"/>
                      </a:lnTo>
                      <a:lnTo>
                        <a:pt x="501" y="1152"/>
                      </a:lnTo>
                      <a:lnTo>
                        <a:pt x="515" y="1130"/>
                      </a:lnTo>
                      <a:lnTo>
                        <a:pt x="538" y="1117"/>
                      </a:lnTo>
                      <a:lnTo>
                        <a:pt x="603" y="1098"/>
                      </a:lnTo>
                      <a:lnTo>
                        <a:pt x="616" y="1077"/>
                      </a:lnTo>
                      <a:lnTo>
                        <a:pt x="621" y="1045"/>
                      </a:lnTo>
                      <a:lnTo>
                        <a:pt x="623" y="988"/>
                      </a:lnTo>
                      <a:lnTo>
                        <a:pt x="619" y="960"/>
                      </a:lnTo>
                      <a:lnTo>
                        <a:pt x="609" y="944"/>
                      </a:lnTo>
                      <a:lnTo>
                        <a:pt x="583" y="955"/>
                      </a:lnTo>
                      <a:lnTo>
                        <a:pt x="556" y="944"/>
                      </a:lnTo>
                      <a:lnTo>
                        <a:pt x="546" y="903"/>
                      </a:lnTo>
                      <a:lnTo>
                        <a:pt x="554" y="867"/>
                      </a:lnTo>
                      <a:lnTo>
                        <a:pt x="566" y="838"/>
                      </a:lnTo>
                      <a:lnTo>
                        <a:pt x="584" y="812"/>
                      </a:lnTo>
                      <a:lnTo>
                        <a:pt x="589" y="788"/>
                      </a:lnTo>
                      <a:lnTo>
                        <a:pt x="584" y="770"/>
                      </a:lnTo>
                      <a:lnTo>
                        <a:pt x="580" y="710"/>
                      </a:lnTo>
                      <a:lnTo>
                        <a:pt x="636" y="699"/>
                      </a:lnTo>
                      <a:lnTo>
                        <a:pt x="893" y="564"/>
                      </a:lnTo>
                      <a:lnTo>
                        <a:pt x="958" y="553"/>
                      </a:lnTo>
                      <a:lnTo>
                        <a:pt x="1026" y="580"/>
                      </a:lnTo>
                      <a:lnTo>
                        <a:pt x="1161" y="679"/>
                      </a:lnTo>
                      <a:lnTo>
                        <a:pt x="1231" y="699"/>
                      </a:lnTo>
                      <a:lnTo>
                        <a:pt x="1304" y="667"/>
                      </a:lnTo>
                      <a:lnTo>
                        <a:pt x="1426" y="595"/>
                      </a:lnTo>
                      <a:lnTo>
                        <a:pt x="1466" y="553"/>
                      </a:lnTo>
                      <a:lnTo>
                        <a:pt x="1639" y="318"/>
                      </a:lnTo>
                      <a:lnTo>
                        <a:pt x="1723" y="252"/>
                      </a:lnTo>
                      <a:lnTo>
                        <a:pt x="1991" y="132"/>
                      </a:lnTo>
                      <a:lnTo>
                        <a:pt x="2013" y="130"/>
                      </a:lnTo>
                      <a:lnTo>
                        <a:pt x="2060" y="149"/>
                      </a:lnTo>
                      <a:lnTo>
                        <a:pt x="2078" y="145"/>
                      </a:lnTo>
                      <a:lnTo>
                        <a:pt x="2091" y="112"/>
                      </a:lnTo>
                      <a:lnTo>
                        <a:pt x="2094" y="69"/>
                      </a:lnTo>
                      <a:lnTo>
                        <a:pt x="2101" y="28"/>
                      </a:lnTo>
                      <a:lnTo>
                        <a:pt x="2131" y="0"/>
                      </a:lnTo>
                      <a:lnTo>
                        <a:pt x="2176" y="15"/>
                      </a:lnTo>
                      <a:lnTo>
                        <a:pt x="2214" y="79"/>
                      </a:lnTo>
                      <a:lnTo>
                        <a:pt x="2269" y="242"/>
                      </a:lnTo>
                      <a:lnTo>
                        <a:pt x="2324" y="474"/>
                      </a:lnTo>
                      <a:lnTo>
                        <a:pt x="2348" y="544"/>
                      </a:lnTo>
                      <a:lnTo>
                        <a:pt x="2369" y="584"/>
                      </a:lnTo>
                      <a:lnTo>
                        <a:pt x="2440" y="663"/>
                      </a:lnTo>
                      <a:lnTo>
                        <a:pt x="2460" y="700"/>
                      </a:lnTo>
                      <a:lnTo>
                        <a:pt x="2498" y="823"/>
                      </a:lnTo>
                      <a:lnTo>
                        <a:pt x="2560" y="938"/>
                      </a:lnTo>
                      <a:lnTo>
                        <a:pt x="2636" y="994"/>
                      </a:lnTo>
                      <a:lnTo>
                        <a:pt x="3370" y="1123"/>
                      </a:lnTo>
                      <a:lnTo>
                        <a:pt x="3515" y="1095"/>
                      </a:lnTo>
                      <a:lnTo>
                        <a:pt x="3621" y="1148"/>
                      </a:lnTo>
                      <a:lnTo>
                        <a:pt x="3658" y="1155"/>
                      </a:lnTo>
                      <a:lnTo>
                        <a:pt x="3784" y="1144"/>
                      </a:lnTo>
                      <a:lnTo>
                        <a:pt x="3810" y="1157"/>
                      </a:lnTo>
                      <a:lnTo>
                        <a:pt x="3825" y="1189"/>
                      </a:lnTo>
                      <a:lnTo>
                        <a:pt x="3865" y="1318"/>
                      </a:lnTo>
                      <a:lnTo>
                        <a:pt x="3884" y="1358"/>
                      </a:lnTo>
                      <a:lnTo>
                        <a:pt x="3909" y="1384"/>
                      </a:lnTo>
                      <a:lnTo>
                        <a:pt x="4031" y="1469"/>
                      </a:lnTo>
                      <a:lnTo>
                        <a:pt x="4254" y="1722"/>
                      </a:lnTo>
                      <a:lnTo>
                        <a:pt x="4445" y="1851"/>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6" name="Šiauliai" descr="{&quot;Key&quot;:&quot;šiauliai&quot;,&quot;Name&quot;:&quot;Šiauliai&quot;,&quot;Value&quot;:1.0,&quot;Formula&quot;:&quot;&quot;,&quot;Text&quot;:&quot;&quot;,&quot;OfficeApplication&quot;:1,&quot;HasValue&quot;:true}">
                  <a:extLst>
                    <a:ext uri="{FF2B5EF4-FFF2-40B4-BE49-F238E27FC236}">
                      <a16:creationId xmlns:a16="http://schemas.microsoft.com/office/drawing/2014/main" id="{62F964D3-A9CE-F643-B811-E4E92923B4BA}"/>
                    </a:ext>
                  </a:extLst>
                </p:cNvPr>
                <p:cNvSpPr>
                  <a:spLocks/>
                </p:cNvSpPr>
                <p:nvPr/>
              </p:nvSpPr>
              <p:spPr bwMode="auto">
                <a:xfrm>
                  <a:off x="2762" y="936"/>
                  <a:ext cx="1290" cy="1211"/>
                </a:xfrm>
                <a:custGeom>
                  <a:avLst/>
                  <a:gdLst>
                    <a:gd name="T0" fmla="*/ 3735 w 3791"/>
                    <a:gd name="T1" fmla="*/ 720 h 3559"/>
                    <a:gd name="T2" fmla="*/ 3778 w 3791"/>
                    <a:gd name="T3" fmla="*/ 826 h 3559"/>
                    <a:gd name="T4" fmla="*/ 3771 w 3791"/>
                    <a:gd name="T5" fmla="*/ 980 h 3559"/>
                    <a:gd name="T6" fmla="*/ 3651 w 3791"/>
                    <a:gd name="T7" fmla="*/ 1095 h 3559"/>
                    <a:gd name="T8" fmla="*/ 3563 w 3791"/>
                    <a:gd name="T9" fmla="*/ 1360 h 3559"/>
                    <a:gd name="T10" fmla="*/ 3471 w 3791"/>
                    <a:gd name="T11" fmla="*/ 1402 h 3559"/>
                    <a:gd name="T12" fmla="*/ 3475 w 3791"/>
                    <a:gd name="T13" fmla="*/ 1630 h 3559"/>
                    <a:gd name="T14" fmla="*/ 3583 w 3791"/>
                    <a:gd name="T15" fmla="*/ 1704 h 3559"/>
                    <a:gd name="T16" fmla="*/ 3579 w 3791"/>
                    <a:gd name="T17" fmla="*/ 1939 h 3559"/>
                    <a:gd name="T18" fmla="*/ 3413 w 3791"/>
                    <a:gd name="T19" fmla="*/ 2087 h 3559"/>
                    <a:gd name="T20" fmla="*/ 3379 w 3791"/>
                    <a:gd name="T21" fmla="*/ 2314 h 3559"/>
                    <a:gd name="T22" fmla="*/ 3485 w 3791"/>
                    <a:gd name="T23" fmla="*/ 2451 h 3559"/>
                    <a:gd name="T24" fmla="*/ 3498 w 3791"/>
                    <a:gd name="T25" fmla="*/ 2683 h 3559"/>
                    <a:gd name="T26" fmla="*/ 3461 w 3791"/>
                    <a:gd name="T27" fmla="*/ 2896 h 3559"/>
                    <a:gd name="T28" fmla="*/ 3360 w 3791"/>
                    <a:gd name="T29" fmla="*/ 2980 h 3559"/>
                    <a:gd name="T30" fmla="*/ 3221 w 3791"/>
                    <a:gd name="T31" fmla="*/ 3109 h 3559"/>
                    <a:gd name="T32" fmla="*/ 2741 w 3791"/>
                    <a:gd name="T33" fmla="*/ 3459 h 3559"/>
                    <a:gd name="T34" fmla="*/ 2623 w 3791"/>
                    <a:gd name="T35" fmla="*/ 3528 h 3559"/>
                    <a:gd name="T36" fmla="*/ 2574 w 3791"/>
                    <a:gd name="T37" fmla="*/ 3370 h 3559"/>
                    <a:gd name="T38" fmla="*/ 2470 w 3791"/>
                    <a:gd name="T39" fmla="*/ 3291 h 3559"/>
                    <a:gd name="T40" fmla="*/ 2361 w 3791"/>
                    <a:gd name="T41" fmla="*/ 3339 h 3559"/>
                    <a:gd name="T42" fmla="*/ 2178 w 3791"/>
                    <a:gd name="T43" fmla="*/ 3348 h 3559"/>
                    <a:gd name="T44" fmla="*/ 1843 w 3791"/>
                    <a:gd name="T45" fmla="*/ 3294 h 3559"/>
                    <a:gd name="T46" fmla="*/ 1748 w 3791"/>
                    <a:gd name="T47" fmla="*/ 3169 h 3559"/>
                    <a:gd name="T48" fmla="*/ 1480 w 3791"/>
                    <a:gd name="T49" fmla="*/ 3309 h 3559"/>
                    <a:gd name="T50" fmla="*/ 989 w 3791"/>
                    <a:gd name="T51" fmla="*/ 3520 h 3559"/>
                    <a:gd name="T52" fmla="*/ 764 w 3791"/>
                    <a:gd name="T53" fmla="*/ 3455 h 3559"/>
                    <a:gd name="T54" fmla="*/ 556 w 3791"/>
                    <a:gd name="T55" fmla="*/ 3375 h 3559"/>
                    <a:gd name="T56" fmla="*/ 315 w 3791"/>
                    <a:gd name="T57" fmla="*/ 3121 h 3559"/>
                    <a:gd name="T58" fmla="*/ 251 w 3791"/>
                    <a:gd name="T59" fmla="*/ 2977 h 3559"/>
                    <a:gd name="T60" fmla="*/ 178 w 3791"/>
                    <a:gd name="T61" fmla="*/ 2845 h 3559"/>
                    <a:gd name="T62" fmla="*/ 276 w 3791"/>
                    <a:gd name="T63" fmla="*/ 2701 h 3559"/>
                    <a:gd name="T64" fmla="*/ 273 w 3791"/>
                    <a:gd name="T65" fmla="*/ 2428 h 3559"/>
                    <a:gd name="T66" fmla="*/ 329 w 3791"/>
                    <a:gd name="T67" fmla="*/ 2295 h 3559"/>
                    <a:gd name="T68" fmla="*/ 410 w 3791"/>
                    <a:gd name="T69" fmla="*/ 2134 h 3559"/>
                    <a:gd name="T70" fmla="*/ 525 w 3791"/>
                    <a:gd name="T71" fmla="*/ 2051 h 3559"/>
                    <a:gd name="T72" fmla="*/ 658 w 3791"/>
                    <a:gd name="T73" fmla="*/ 1794 h 3559"/>
                    <a:gd name="T74" fmla="*/ 613 w 3791"/>
                    <a:gd name="T75" fmla="*/ 1684 h 3559"/>
                    <a:gd name="T76" fmla="*/ 523 w 3791"/>
                    <a:gd name="T77" fmla="*/ 1732 h 3559"/>
                    <a:gd name="T78" fmla="*/ 438 w 3791"/>
                    <a:gd name="T79" fmla="*/ 1619 h 3559"/>
                    <a:gd name="T80" fmla="*/ 496 w 3791"/>
                    <a:gd name="T81" fmla="*/ 1467 h 3559"/>
                    <a:gd name="T82" fmla="*/ 620 w 3791"/>
                    <a:gd name="T83" fmla="*/ 1319 h 3559"/>
                    <a:gd name="T84" fmla="*/ 651 w 3791"/>
                    <a:gd name="T85" fmla="*/ 1204 h 3559"/>
                    <a:gd name="T86" fmla="*/ 641 w 3791"/>
                    <a:gd name="T87" fmla="*/ 1076 h 3559"/>
                    <a:gd name="T88" fmla="*/ 465 w 3791"/>
                    <a:gd name="T89" fmla="*/ 1127 h 3559"/>
                    <a:gd name="T90" fmla="*/ 196 w 3791"/>
                    <a:gd name="T91" fmla="*/ 1180 h 3559"/>
                    <a:gd name="T92" fmla="*/ 118 w 3791"/>
                    <a:gd name="T93" fmla="*/ 1076 h 3559"/>
                    <a:gd name="T94" fmla="*/ 89 w 3791"/>
                    <a:gd name="T95" fmla="*/ 987 h 3559"/>
                    <a:gd name="T96" fmla="*/ 124 w 3791"/>
                    <a:gd name="T97" fmla="*/ 606 h 3559"/>
                    <a:gd name="T98" fmla="*/ 143 w 3791"/>
                    <a:gd name="T99" fmla="*/ 439 h 3559"/>
                    <a:gd name="T100" fmla="*/ 235 w 3791"/>
                    <a:gd name="T101" fmla="*/ 337 h 3559"/>
                    <a:gd name="T102" fmla="*/ 399 w 3791"/>
                    <a:gd name="T103" fmla="*/ 294 h 3559"/>
                    <a:gd name="T104" fmla="*/ 379 w 3791"/>
                    <a:gd name="T105" fmla="*/ 151 h 3559"/>
                    <a:gd name="T106" fmla="*/ 583 w 3791"/>
                    <a:gd name="T107" fmla="*/ 226 h 3559"/>
                    <a:gd name="T108" fmla="*/ 1168 w 3791"/>
                    <a:gd name="T109" fmla="*/ 0 h 3559"/>
                    <a:gd name="T110" fmla="*/ 1566 w 3791"/>
                    <a:gd name="T111" fmla="*/ 387 h 3559"/>
                    <a:gd name="T112" fmla="*/ 1986 w 3791"/>
                    <a:gd name="T113" fmla="*/ 159 h 3559"/>
                    <a:gd name="T114" fmla="*/ 2770 w 3791"/>
                    <a:gd name="T115" fmla="*/ 231 h 3559"/>
                    <a:gd name="T116" fmla="*/ 2933 w 3791"/>
                    <a:gd name="T117" fmla="*/ 330 h 3559"/>
                    <a:gd name="T118" fmla="*/ 3681 w 3791"/>
                    <a:gd name="T119" fmla="*/ 580 h 3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91" h="3559">
                      <a:moveTo>
                        <a:pt x="3749" y="593"/>
                      </a:moveTo>
                      <a:lnTo>
                        <a:pt x="3753" y="652"/>
                      </a:lnTo>
                      <a:lnTo>
                        <a:pt x="3758" y="670"/>
                      </a:lnTo>
                      <a:lnTo>
                        <a:pt x="3753" y="694"/>
                      </a:lnTo>
                      <a:lnTo>
                        <a:pt x="3735" y="720"/>
                      </a:lnTo>
                      <a:lnTo>
                        <a:pt x="3723" y="749"/>
                      </a:lnTo>
                      <a:lnTo>
                        <a:pt x="3715" y="785"/>
                      </a:lnTo>
                      <a:lnTo>
                        <a:pt x="3725" y="826"/>
                      </a:lnTo>
                      <a:lnTo>
                        <a:pt x="3752" y="837"/>
                      </a:lnTo>
                      <a:lnTo>
                        <a:pt x="3778" y="826"/>
                      </a:lnTo>
                      <a:lnTo>
                        <a:pt x="3788" y="842"/>
                      </a:lnTo>
                      <a:lnTo>
                        <a:pt x="3791" y="870"/>
                      </a:lnTo>
                      <a:lnTo>
                        <a:pt x="3790" y="927"/>
                      </a:lnTo>
                      <a:lnTo>
                        <a:pt x="3785" y="959"/>
                      </a:lnTo>
                      <a:lnTo>
                        <a:pt x="3771" y="980"/>
                      </a:lnTo>
                      <a:lnTo>
                        <a:pt x="3706" y="999"/>
                      </a:lnTo>
                      <a:lnTo>
                        <a:pt x="3684" y="1012"/>
                      </a:lnTo>
                      <a:lnTo>
                        <a:pt x="3670" y="1034"/>
                      </a:lnTo>
                      <a:lnTo>
                        <a:pt x="3656" y="1067"/>
                      </a:lnTo>
                      <a:lnTo>
                        <a:pt x="3651" y="1095"/>
                      </a:lnTo>
                      <a:lnTo>
                        <a:pt x="3650" y="1134"/>
                      </a:lnTo>
                      <a:lnTo>
                        <a:pt x="3644" y="1170"/>
                      </a:lnTo>
                      <a:lnTo>
                        <a:pt x="3595" y="1242"/>
                      </a:lnTo>
                      <a:lnTo>
                        <a:pt x="3576" y="1284"/>
                      </a:lnTo>
                      <a:lnTo>
                        <a:pt x="3563" y="1360"/>
                      </a:lnTo>
                      <a:lnTo>
                        <a:pt x="3553" y="1390"/>
                      </a:lnTo>
                      <a:lnTo>
                        <a:pt x="3538" y="1411"/>
                      </a:lnTo>
                      <a:lnTo>
                        <a:pt x="3516" y="1407"/>
                      </a:lnTo>
                      <a:lnTo>
                        <a:pt x="3491" y="1392"/>
                      </a:lnTo>
                      <a:lnTo>
                        <a:pt x="3471" y="1402"/>
                      </a:lnTo>
                      <a:lnTo>
                        <a:pt x="3460" y="1432"/>
                      </a:lnTo>
                      <a:lnTo>
                        <a:pt x="3458" y="1475"/>
                      </a:lnTo>
                      <a:lnTo>
                        <a:pt x="3460" y="1575"/>
                      </a:lnTo>
                      <a:lnTo>
                        <a:pt x="3465" y="1604"/>
                      </a:lnTo>
                      <a:lnTo>
                        <a:pt x="3475" y="1630"/>
                      </a:lnTo>
                      <a:lnTo>
                        <a:pt x="3498" y="1657"/>
                      </a:lnTo>
                      <a:lnTo>
                        <a:pt x="3520" y="1674"/>
                      </a:lnTo>
                      <a:lnTo>
                        <a:pt x="3544" y="1686"/>
                      </a:lnTo>
                      <a:lnTo>
                        <a:pt x="3564" y="1691"/>
                      </a:lnTo>
                      <a:lnTo>
                        <a:pt x="3583" y="1704"/>
                      </a:lnTo>
                      <a:lnTo>
                        <a:pt x="3595" y="1728"/>
                      </a:lnTo>
                      <a:lnTo>
                        <a:pt x="3603" y="1786"/>
                      </a:lnTo>
                      <a:lnTo>
                        <a:pt x="3599" y="1825"/>
                      </a:lnTo>
                      <a:lnTo>
                        <a:pt x="3573" y="1881"/>
                      </a:lnTo>
                      <a:lnTo>
                        <a:pt x="3579" y="1939"/>
                      </a:lnTo>
                      <a:lnTo>
                        <a:pt x="3559" y="1977"/>
                      </a:lnTo>
                      <a:lnTo>
                        <a:pt x="3514" y="2012"/>
                      </a:lnTo>
                      <a:lnTo>
                        <a:pt x="3455" y="2040"/>
                      </a:lnTo>
                      <a:lnTo>
                        <a:pt x="3428" y="2057"/>
                      </a:lnTo>
                      <a:lnTo>
                        <a:pt x="3413" y="2087"/>
                      </a:lnTo>
                      <a:lnTo>
                        <a:pt x="3415" y="2135"/>
                      </a:lnTo>
                      <a:lnTo>
                        <a:pt x="3399" y="2159"/>
                      </a:lnTo>
                      <a:lnTo>
                        <a:pt x="3318" y="2168"/>
                      </a:lnTo>
                      <a:lnTo>
                        <a:pt x="3345" y="2278"/>
                      </a:lnTo>
                      <a:lnTo>
                        <a:pt x="3379" y="2314"/>
                      </a:lnTo>
                      <a:lnTo>
                        <a:pt x="3403" y="2320"/>
                      </a:lnTo>
                      <a:lnTo>
                        <a:pt x="3429" y="2335"/>
                      </a:lnTo>
                      <a:lnTo>
                        <a:pt x="3440" y="2349"/>
                      </a:lnTo>
                      <a:lnTo>
                        <a:pt x="3451" y="2410"/>
                      </a:lnTo>
                      <a:lnTo>
                        <a:pt x="3485" y="2451"/>
                      </a:lnTo>
                      <a:lnTo>
                        <a:pt x="3495" y="2474"/>
                      </a:lnTo>
                      <a:lnTo>
                        <a:pt x="3506" y="2568"/>
                      </a:lnTo>
                      <a:lnTo>
                        <a:pt x="3505" y="2599"/>
                      </a:lnTo>
                      <a:lnTo>
                        <a:pt x="3509" y="2655"/>
                      </a:lnTo>
                      <a:lnTo>
                        <a:pt x="3498" y="2683"/>
                      </a:lnTo>
                      <a:lnTo>
                        <a:pt x="3478" y="2706"/>
                      </a:lnTo>
                      <a:lnTo>
                        <a:pt x="3454" y="2721"/>
                      </a:lnTo>
                      <a:lnTo>
                        <a:pt x="3436" y="2741"/>
                      </a:lnTo>
                      <a:lnTo>
                        <a:pt x="3433" y="2784"/>
                      </a:lnTo>
                      <a:lnTo>
                        <a:pt x="3461" y="2896"/>
                      </a:lnTo>
                      <a:lnTo>
                        <a:pt x="3461" y="2929"/>
                      </a:lnTo>
                      <a:lnTo>
                        <a:pt x="3448" y="2949"/>
                      </a:lnTo>
                      <a:lnTo>
                        <a:pt x="3406" y="2948"/>
                      </a:lnTo>
                      <a:lnTo>
                        <a:pt x="3389" y="2951"/>
                      </a:lnTo>
                      <a:lnTo>
                        <a:pt x="3360" y="2980"/>
                      </a:lnTo>
                      <a:lnTo>
                        <a:pt x="3339" y="2989"/>
                      </a:lnTo>
                      <a:lnTo>
                        <a:pt x="3293" y="2986"/>
                      </a:lnTo>
                      <a:lnTo>
                        <a:pt x="3271" y="2998"/>
                      </a:lnTo>
                      <a:lnTo>
                        <a:pt x="3253" y="3046"/>
                      </a:lnTo>
                      <a:lnTo>
                        <a:pt x="3221" y="3109"/>
                      </a:lnTo>
                      <a:lnTo>
                        <a:pt x="3188" y="3156"/>
                      </a:lnTo>
                      <a:lnTo>
                        <a:pt x="3169" y="3203"/>
                      </a:lnTo>
                      <a:lnTo>
                        <a:pt x="2879" y="3348"/>
                      </a:lnTo>
                      <a:lnTo>
                        <a:pt x="2781" y="3418"/>
                      </a:lnTo>
                      <a:lnTo>
                        <a:pt x="2741" y="3459"/>
                      </a:lnTo>
                      <a:lnTo>
                        <a:pt x="2720" y="3488"/>
                      </a:lnTo>
                      <a:lnTo>
                        <a:pt x="2688" y="3551"/>
                      </a:lnTo>
                      <a:lnTo>
                        <a:pt x="2674" y="3558"/>
                      </a:lnTo>
                      <a:lnTo>
                        <a:pt x="2656" y="3550"/>
                      </a:lnTo>
                      <a:lnTo>
                        <a:pt x="2623" y="3528"/>
                      </a:lnTo>
                      <a:lnTo>
                        <a:pt x="2561" y="3525"/>
                      </a:lnTo>
                      <a:lnTo>
                        <a:pt x="2536" y="3465"/>
                      </a:lnTo>
                      <a:lnTo>
                        <a:pt x="2551" y="3420"/>
                      </a:lnTo>
                      <a:lnTo>
                        <a:pt x="2564" y="3398"/>
                      </a:lnTo>
                      <a:lnTo>
                        <a:pt x="2574" y="3370"/>
                      </a:lnTo>
                      <a:lnTo>
                        <a:pt x="2571" y="3354"/>
                      </a:lnTo>
                      <a:lnTo>
                        <a:pt x="2560" y="3346"/>
                      </a:lnTo>
                      <a:lnTo>
                        <a:pt x="2519" y="3331"/>
                      </a:lnTo>
                      <a:lnTo>
                        <a:pt x="2493" y="3303"/>
                      </a:lnTo>
                      <a:lnTo>
                        <a:pt x="2470" y="3291"/>
                      </a:lnTo>
                      <a:lnTo>
                        <a:pt x="2453" y="3288"/>
                      </a:lnTo>
                      <a:lnTo>
                        <a:pt x="2439" y="3293"/>
                      </a:lnTo>
                      <a:lnTo>
                        <a:pt x="2408" y="3321"/>
                      </a:lnTo>
                      <a:lnTo>
                        <a:pt x="2370" y="3331"/>
                      </a:lnTo>
                      <a:lnTo>
                        <a:pt x="2361" y="3339"/>
                      </a:lnTo>
                      <a:lnTo>
                        <a:pt x="2354" y="3386"/>
                      </a:lnTo>
                      <a:lnTo>
                        <a:pt x="2331" y="3396"/>
                      </a:lnTo>
                      <a:lnTo>
                        <a:pt x="2296" y="3396"/>
                      </a:lnTo>
                      <a:lnTo>
                        <a:pt x="2224" y="3376"/>
                      </a:lnTo>
                      <a:lnTo>
                        <a:pt x="2178" y="3348"/>
                      </a:lnTo>
                      <a:lnTo>
                        <a:pt x="2016" y="3210"/>
                      </a:lnTo>
                      <a:lnTo>
                        <a:pt x="1909" y="3276"/>
                      </a:lnTo>
                      <a:lnTo>
                        <a:pt x="1890" y="3294"/>
                      </a:lnTo>
                      <a:lnTo>
                        <a:pt x="1863" y="3305"/>
                      </a:lnTo>
                      <a:lnTo>
                        <a:pt x="1843" y="3294"/>
                      </a:lnTo>
                      <a:lnTo>
                        <a:pt x="1829" y="3270"/>
                      </a:lnTo>
                      <a:lnTo>
                        <a:pt x="1811" y="3210"/>
                      </a:lnTo>
                      <a:lnTo>
                        <a:pt x="1801" y="3190"/>
                      </a:lnTo>
                      <a:lnTo>
                        <a:pt x="1786" y="3178"/>
                      </a:lnTo>
                      <a:lnTo>
                        <a:pt x="1748" y="3169"/>
                      </a:lnTo>
                      <a:lnTo>
                        <a:pt x="1701" y="3168"/>
                      </a:lnTo>
                      <a:lnTo>
                        <a:pt x="1570" y="3184"/>
                      </a:lnTo>
                      <a:lnTo>
                        <a:pt x="1526" y="3216"/>
                      </a:lnTo>
                      <a:lnTo>
                        <a:pt x="1486" y="3281"/>
                      </a:lnTo>
                      <a:lnTo>
                        <a:pt x="1480" y="3309"/>
                      </a:lnTo>
                      <a:lnTo>
                        <a:pt x="1468" y="3331"/>
                      </a:lnTo>
                      <a:lnTo>
                        <a:pt x="1449" y="3351"/>
                      </a:lnTo>
                      <a:lnTo>
                        <a:pt x="1371" y="3404"/>
                      </a:lnTo>
                      <a:lnTo>
                        <a:pt x="1044" y="3535"/>
                      </a:lnTo>
                      <a:lnTo>
                        <a:pt x="989" y="3520"/>
                      </a:lnTo>
                      <a:lnTo>
                        <a:pt x="974" y="3505"/>
                      </a:lnTo>
                      <a:lnTo>
                        <a:pt x="964" y="3455"/>
                      </a:lnTo>
                      <a:lnTo>
                        <a:pt x="949" y="3439"/>
                      </a:lnTo>
                      <a:lnTo>
                        <a:pt x="921" y="3431"/>
                      </a:lnTo>
                      <a:lnTo>
                        <a:pt x="764" y="3455"/>
                      </a:lnTo>
                      <a:lnTo>
                        <a:pt x="641" y="3503"/>
                      </a:lnTo>
                      <a:lnTo>
                        <a:pt x="575" y="3559"/>
                      </a:lnTo>
                      <a:lnTo>
                        <a:pt x="524" y="3533"/>
                      </a:lnTo>
                      <a:lnTo>
                        <a:pt x="511" y="3445"/>
                      </a:lnTo>
                      <a:lnTo>
                        <a:pt x="556" y="3375"/>
                      </a:lnTo>
                      <a:lnTo>
                        <a:pt x="553" y="3359"/>
                      </a:lnTo>
                      <a:lnTo>
                        <a:pt x="516" y="3330"/>
                      </a:lnTo>
                      <a:lnTo>
                        <a:pt x="436" y="3209"/>
                      </a:lnTo>
                      <a:lnTo>
                        <a:pt x="413" y="3182"/>
                      </a:lnTo>
                      <a:lnTo>
                        <a:pt x="315" y="3121"/>
                      </a:lnTo>
                      <a:lnTo>
                        <a:pt x="285" y="3092"/>
                      </a:lnTo>
                      <a:lnTo>
                        <a:pt x="271" y="3065"/>
                      </a:lnTo>
                      <a:lnTo>
                        <a:pt x="254" y="3022"/>
                      </a:lnTo>
                      <a:lnTo>
                        <a:pt x="250" y="2999"/>
                      </a:lnTo>
                      <a:lnTo>
                        <a:pt x="251" y="2977"/>
                      </a:lnTo>
                      <a:lnTo>
                        <a:pt x="266" y="2934"/>
                      </a:lnTo>
                      <a:lnTo>
                        <a:pt x="258" y="2919"/>
                      </a:lnTo>
                      <a:lnTo>
                        <a:pt x="213" y="2898"/>
                      </a:lnTo>
                      <a:lnTo>
                        <a:pt x="189" y="2871"/>
                      </a:lnTo>
                      <a:lnTo>
                        <a:pt x="178" y="2845"/>
                      </a:lnTo>
                      <a:lnTo>
                        <a:pt x="174" y="2826"/>
                      </a:lnTo>
                      <a:lnTo>
                        <a:pt x="175" y="2794"/>
                      </a:lnTo>
                      <a:lnTo>
                        <a:pt x="241" y="2734"/>
                      </a:lnTo>
                      <a:lnTo>
                        <a:pt x="259" y="2723"/>
                      </a:lnTo>
                      <a:lnTo>
                        <a:pt x="276" y="2701"/>
                      </a:lnTo>
                      <a:lnTo>
                        <a:pt x="279" y="2673"/>
                      </a:lnTo>
                      <a:lnTo>
                        <a:pt x="266" y="2611"/>
                      </a:lnTo>
                      <a:lnTo>
                        <a:pt x="264" y="2580"/>
                      </a:lnTo>
                      <a:lnTo>
                        <a:pt x="279" y="2461"/>
                      </a:lnTo>
                      <a:lnTo>
                        <a:pt x="273" y="2428"/>
                      </a:lnTo>
                      <a:lnTo>
                        <a:pt x="246" y="2364"/>
                      </a:lnTo>
                      <a:lnTo>
                        <a:pt x="249" y="2340"/>
                      </a:lnTo>
                      <a:lnTo>
                        <a:pt x="276" y="2314"/>
                      </a:lnTo>
                      <a:lnTo>
                        <a:pt x="300" y="2304"/>
                      </a:lnTo>
                      <a:lnTo>
                        <a:pt x="329" y="2295"/>
                      </a:lnTo>
                      <a:lnTo>
                        <a:pt x="355" y="2284"/>
                      </a:lnTo>
                      <a:lnTo>
                        <a:pt x="385" y="2261"/>
                      </a:lnTo>
                      <a:lnTo>
                        <a:pt x="406" y="2240"/>
                      </a:lnTo>
                      <a:lnTo>
                        <a:pt x="416" y="2204"/>
                      </a:lnTo>
                      <a:lnTo>
                        <a:pt x="410" y="2134"/>
                      </a:lnTo>
                      <a:lnTo>
                        <a:pt x="414" y="2104"/>
                      </a:lnTo>
                      <a:lnTo>
                        <a:pt x="430" y="2081"/>
                      </a:lnTo>
                      <a:lnTo>
                        <a:pt x="464" y="2071"/>
                      </a:lnTo>
                      <a:lnTo>
                        <a:pt x="493" y="2067"/>
                      </a:lnTo>
                      <a:lnTo>
                        <a:pt x="525" y="2051"/>
                      </a:lnTo>
                      <a:lnTo>
                        <a:pt x="545" y="2024"/>
                      </a:lnTo>
                      <a:lnTo>
                        <a:pt x="576" y="1931"/>
                      </a:lnTo>
                      <a:lnTo>
                        <a:pt x="639" y="1855"/>
                      </a:lnTo>
                      <a:lnTo>
                        <a:pt x="631" y="1814"/>
                      </a:lnTo>
                      <a:lnTo>
                        <a:pt x="658" y="1794"/>
                      </a:lnTo>
                      <a:lnTo>
                        <a:pt x="685" y="1779"/>
                      </a:lnTo>
                      <a:lnTo>
                        <a:pt x="688" y="1766"/>
                      </a:lnTo>
                      <a:lnTo>
                        <a:pt x="654" y="1742"/>
                      </a:lnTo>
                      <a:lnTo>
                        <a:pt x="636" y="1724"/>
                      </a:lnTo>
                      <a:lnTo>
                        <a:pt x="613" y="1684"/>
                      </a:lnTo>
                      <a:lnTo>
                        <a:pt x="595" y="1670"/>
                      </a:lnTo>
                      <a:lnTo>
                        <a:pt x="580" y="1675"/>
                      </a:lnTo>
                      <a:lnTo>
                        <a:pt x="561" y="1710"/>
                      </a:lnTo>
                      <a:lnTo>
                        <a:pt x="545" y="1725"/>
                      </a:lnTo>
                      <a:lnTo>
                        <a:pt x="523" y="1732"/>
                      </a:lnTo>
                      <a:lnTo>
                        <a:pt x="495" y="1727"/>
                      </a:lnTo>
                      <a:lnTo>
                        <a:pt x="475" y="1706"/>
                      </a:lnTo>
                      <a:lnTo>
                        <a:pt x="445" y="1665"/>
                      </a:lnTo>
                      <a:lnTo>
                        <a:pt x="438" y="1637"/>
                      </a:lnTo>
                      <a:lnTo>
                        <a:pt x="438" y="1619"/>
                      </a:lnTo>
                      <a:lnTo>
                        <a:pt x="448" y="1605"/>
                      </a:lnTo>
                      <a:lnTo>
                        <a:pt x="479" y="1581"/>
                      </a:lnTo>
                      <a:lnTo>
                        <a:pt x="490" y="1566"/>
                      </a:lnTo>
                      <a:lnTo>
                        <a:pt x="499" y="1547"/>
                      </a:lnTo>
                      <a:lnTo>
                        <a:pt x="496" y="1467"/>
                      </a:lnTo>
                      <a:lnTo>
                        <a:pt x="479" y="1406"/>
                      </a:lnTo>
                      <a:lnTo>
                        <a:pt x="483" y="1375"/>
                      </a:lnTo>
                      <a:lnTo>
                        <a:pt x="503" y="1354"/>
                      </a:lnTo>
                      <a:lnTo>
                        <a:pt x="603" y="1332"/>
                      </a:lnTo>
                      <a:lnTo>
                        <a:pt x="620" y="1319"/>
                      </a:lnTo>
                      <a:lnTo>
                        <a:pt x="634" y="1295"/>
                      </a:lnTo>
                      <a:lnTo>
                        <a:pt x="660" y="1289"/>
                      </a:lnTo>
                      <a:lnTo>
                        <a:pt x="695" y="1271"/>
                      </a:lnTo>
                      <a:lnTo>
                        <a:pt x="660" y="1229"/>
                      </a:lnTo>
                      <a:lnTo>
                        <a:pt x="651" y="1204"/>
                      </a:lnTo>
                      <a:lnTo>
                        <a:pt x="645" y="1172"/>
                      </a:lnTo>
                      <a:lnTo>
                        <a:pt x="650" y="1141"/>
                      </a:lnTo>
                      <a:lnTo>
                        <a:pt x="658" y="1114"/>
                      </a:lnTo>
                      <a:lnTo>
                        <a:pt x="658" y="1094"/>
                      </a:lnTo>
                      <a:lnTo>
                        <a:pt x="641" y="1076"/>
                      </a:lnTo>
                      <a:lnTo>
                        <a:pt x="614" y="1069"/>
                      </a:lnTo>
                      <a:lnTo>
                        <a:pt x="568" y="1074"/>
                      </a:lnTo>
                      <a:lnTo>
                        <a:pt x="503" y="1094"/>
                      </a:lnTo>
                      <a:lnTo>
                        <a:pt x="481" y="1107"/>
                      </a:lnTo>
                      <a:lnTo>
                        <a:pt x="465" y="1127"/>
                      </a:lnTo>
                      <a:lnTo>
                        <a:pt x="436" y="1140"/>
                      </a:lnTo>
                      <a:lnTo>
                        <a:pt x="399" y="1146"/>
                      </a:lnTo>
                      <a:lnTo>
                        <a:pt x="318" y="1135"/>
                      </a:lnTo>
                      <a:lnTo>
                        <a:pt x="225" y="1180"/>
                      </a:lnTo>
                      <a:lnTo>
                        <a:pt x="196" y="1180"/>
                      </a:lnTo>
                      <a:lnTo>
                        <a:pt x="166" y="1170"/>
                      </a:lnTo>
                      <a:lnTo>
                        <a:pt x="141" y="1150"/>
                      </a:lnTo>
                      <a:lnTo>
                        <a:pt x="131" y="1120"/>
                      </a:lnTo>
                      <a:lnTo>
                        <a:pt x="128" y="1092"/>
                      </a:lnTo>
                      <a:lnTo>
                        <a:pt x="118" y="1076"/>
                      </a:lnTo>
                      <a:lnTo>
                        <a:pt x="85" y="1075"/>
                      </a:lnTo>
                      <a:lnTo>
                        <a:pt x="74" y="1069"/>
                      </a:lnTo>
                      <a:lnTo>
                        <a:pt x="76" y="1041"/>
                      </a:lnTo>
                      <a:lnTo>
                        <a:pt x="96" y="1004"/>
                      </a:lnTo>
                      <a:lnTo>
                        <a:pt x="89" y="987"/>
                      </a:lnTo>
                      <a:lnTo>
                        <a:pt x="78" y="975"/>
                      </a:lnTo>
                      <a:lnTo>
                        <a:pt x="0" y="949"/>
                      </a:lnTo>
                      <a:lnTo>
                        <a:pt x="29" y="726"/>
                      </a:lnTo>
                      <a:lnTo>
                        <a:pt x="89" y="639"/>
                      </a:lnTo>
                      <a:lnTo>
                        <a:pt x="124" y="606"/>
                      </a:lnTo>
                      <a:lnTo>
                        <a:pt x="159" y="557"/>
                      </a:lnTo>
                      <a:lnTo>
                        <a:pt x="171" y="516"/>
                      </a:lnTo>
                      <a:lnTo>
                        <a:pt x="170" y="484"/>
                      </a:lnTo>
                      <a:lnTo>
                        <a:pt x="148" y="451"/>
                      </a:lnTo>
                      <a:lnTo>
                        <a:pt x="143" y="439"/>
                      </a:lnTo>
                      <a:lnTo>
                        <a:pt x="151" y="416"/>
                      </a:lnTo>
                      <a:lnTo>
                        <a:pt x="169" y="391"/>
                      </a:lnTo>
                      <a:lnTo>
                        <a:pt x="184" y="352"/>
                      </a:lnTo>
                      <a:lnTo>
                        <a:pt x="209" y="337"/>
                      </a:lnTo>
                      <a:lnTo>
                        <a:pt x="235" y="337"/>
                      </a:lnTo>
                      <a:lnTo>
                        <a:pt x="291" y="355"/>
                      </a:lnTo>
                      <a:lnTo>
                        <a:pt x="321" y="356"/>
                      </a:lnTo>
                      <a:lnTo>
                        <a:pt x="351" y="349"/>
                      </a:lnTo>
                      <a:lnTo>
                        <a:pt x="381" y="326"/>
                      </a:lnTo>
                      <a:lnTo>
                        <a:pt x="399" y="294"/>
                      </a:lnTo>
                      <a:lnTo>
                        <a:pt x="409" y="261"/>
                      </a:lnTo>
                      <a:lnTo>
                        <a:pt x="410" y="227"/>
                      </a:lnTo>
                      <a:lnTo>
                        <a:pt x="398" y="197"/>
                      </a:lnTo>
                      <a:lnTo>
                        <a:pt x="384" y="175"/>
                      </a:lnTo>
                      <a:lnTo>
                        <a:pt x="379" y="151"/>
                      </a:lnTo>
                      <a:lnTo>
                        <a:pt x="389" y="132"/>
                      </a:lnTo>
                      <a:lnTo>
                        <a:pt x="405" y="122"/>
                      </a:lnTo>
                      <a:lnTo>
                        <a:pt x="433" y="96"/>
                      </a:lnTo>
                      <a:lnTo>
                        <a:pt x="489" y="126"/>
                      </a:lnTo>
                      <a:lnTo>
                        <a:pt x="583" y="226"/>
                      </a:lnTo>
                      <a:lnTo>
                        <a:pt x="619" y="241"/>
                      </a:lnTo>
                      <a:lnTo>
                        <a:pt x="651" y="237"/>
                      </a:lnTo>
                      <a:lnTo>
                        <a:pt x="951" y="112"/>
                      </a:lnTo>
                      <a:lnTo>
                        <a:pt x="1091" y="14"/>
                      </a:lnTo>
                      <a:lnTo>
                        <a:pt x="1168" y="0"/>
                      </a:lnTo>
                      <a:lnTo>
                        <a:pt x="1236" y="39"/>
                      </a:lnTo>
                      <a:lnTo>
                        <a:pt x="1288" y="149"/>
                      </a:lnTo>
                      <a:lnTo>
                        <a:pt x="1363" y="339"/>
                      </a:lnTo>
                      <a:lnTo>
                        <a:pt x="1460" y="414"/>
                      </a:lnTo>
                      <a:lnTo>
                        <a:pt x="1566" y="387"/>
                      </a:lnTo>
                      <a:lnTo>
                        <a:pt x="1673" y="272"/>
                      </a:lnTo>
                      <a:lnTo>
                        <a:pt x="1655" y="232"/>
                      </a:lnTo>
                      <a:lnTo>
                        <a:pt x="1694" y="207"/>
                      </a:lnTo>
                      <a:lnTo>
                        <a:pt x="1940" y="150"/>
                      </a:lnTo>
                      <a:lnTo>
                        <a:pt x="1986" y="159"/>
                      </a:lnTo>
                      <a:lnTo>
                        <a:pt x="2350" y="315"/>
                      </a:lnTo>
                      <a:lnTo>
                        <a:pt x="2426" y="320"/>
                      </a:lnTo>
                      <a:lnTo>
                        <a:pt x="2554" y="244"/>
                      </a:lnTo>
                      <a:lnTo>
                        <a:pt x="2623" y="224"/>
                      </a:lnTo>
                      <a:lnTo>
                        <a:pt x="2770" y="231"/>
                      </a:lnTo>
                      <a:lnTo>
                        <a:pt x="2828" y="221"/>
                      </a:lnTo>
                      <a:lnTo>
                        <a:pt x="2845" y="227"/>
                      </a:lnTo>
                      <a:lnTo>
                        <a:pt x="2864" y="254"/>
                      </a:lnTo>
                      <a:lnTo>
                        <a:pt x="2866" y="319"/>
                      </a:lnTo>
                      <a:lnTo>
                        <a:pt x="2933" y="330"/>
                      </a:lnTo>
                      <a:lnTo>
                        <a:pt x="3079" y="296"/>
                      </a:lnTo>
                      <a:lnTo>
                        <a:pt x="3149" y="297"/>
                      </a:lnTo>
                      <a:lnTo>
                        <a:pt x="3411" y="382"/>
                      </a:lnTo>
                      <a:lnTo>
                        <a:pt x="3610" y="540"/>
                      </a:lnTo>
                      <a:lnTo>
                        <a:pt x="3681" y="580"/>
                      </a:lnTo>
                      <a:lnTo>
                        <a:pt x="3749" y="593"/>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7" name="Taurages" descr="{&quot;Key&quot;:&quot;taurages&quot;,&quot;Name&quot;:&quot;Taurages&quot;,&quot;Value&quot;:1.0,&quot;Formula&quot;:&quot;&quot;,&quot;Text&quot;:&quot;&quot;,&quot;OfficeApplication&quot;:1,&quot;HasValue&quot;:true}">
                  <a:extLst>
                    <a:ext uri="{FF2B5EF4-FFF2-40B4-BE49-F238E27FC236}">
                      <a16:creationId xmlns:a16="http://schemas.microsoft.com/office/drawing/2014/main" id="{3431BD62-0D1D-D35A-008F-6FBDF898F389}"/>
                    </a:ext>
                  </a:extLst>
                </p:cNvPr>
                <p:cNvSpPr>
                  <a:spLocks/>
                </p:cNvSpPr>
                <p:nvPr/>
              </p:nvSpPr>
              <p:spPr bwMode="auto">
                <a:xfrm>
                  <a:off x="2358" y="1875"/>
                  <a:ext cx="1201" cy="801"/>
                </a:xfrm>
                <a:custGeom>
                  <a:avLst/>
                  <a:gdLst>
                    <a:gd name="T0" fmla="*/ 1379 w 3532"/>
                    <a:gd name="T1" fmla="*/ 111 h 2355"/>
                    <a:gd name="T2" fmla="*/ 1441 w 3532"/>
                    <a:gd name="T3" fmla="*/ 217 h 2355"/>
                    <a:gd name="T4" fmla="*/ 1475 w 3532"/>
                    <a:gd name="T5" fmla="*/ 332 h 2355"/>
                    <a:gd name="T6" fmla="*/ 1706 w 3532"/>
                    <a:gd name="T7" fmla="*/ 570 h 2355"/>
                    <a:gd name="T8" fmla="*/ 1714 w 3532"/>
                    <a:gd name="T9" fmla="*/ 773 h 2355"/>
                    <a:gd name="T10" fmla="*/ 1879 w 3532"/>
                    <a:gd name="T11" fmla="*/ 954 h 2355"/>
                    <a:gd name="T12" fmla="*/ 1933 w 3532"/>
                    <a:gd name="T13" fmla="*/ 1031 h 2355"/>
                    <a:gd name="T14" fmla="*/ 2055 w 3532"/>
                    <a:gd name="T15" fmla="*/ 1099 h 2355"/>
                    <a:gd name="T16" fmla="*/ 2104 w 3532"/>
                    <a:gd name="T17" fmla="*/ 1164 h 2355"/>
                    <a:gd name="T18" fmla="*/ 2106 w 3532"/>
                    <a:gd name="T19" fmla="*/ 1305 h 2355"/>
                    <a:gd name="T20" fmla="*/ 2215 w 3532"/>
                    <a:gd name="T21" fmla="*/ 1454 h 2355"/>
                    <a:gd name="T22" fmla="*/ 2288 w 3532"/>
                    <a:gd name="T23" fmla="*/ 1430 h 2355"/>
                    <a:gd name="T24" fmla="*/ 2350 w 3532"/>
                    <a:gd name="T25" fmla="*/ 1363 h 2355"/>
                    <a:gd name="T26" fmla="*/ 2400 w 3532"/>
                    <a:gd name="T27" fmla="*/ 1360 h 2355"/>
                    <a:gd name="T28" fmla="*/ 2522 w 3532"/>
                    <a:gd name="T29" fmla="*/ 1535 h 2355"/>
                    <a:gd name="T30" fmla="*/ 2590 w 3532"/>
                    <a:gd name="T31" fmla="*/ 1596 h 2355"/>
                    <a:gd name="T32" fmla="*/ 2730 w 3532"/>
                    <a:gd name="T33" fmla="*/ 1554 h 2355"/>
                    <a:gd name="T34" fmla="*/ 2848 w 3532"/>
                    <a:gd name="T35" fmla="*/ 1534 h 2355"/>
                    <a:gd name="T36" fmla="*/ 2932 w 3532"/>
                    <a:gd name="T37" fmla="*/ 1595 h 2355"/>
                    <a:gd name="T38" fmla="*/ 3125 w 3532"/>
                    <a:gd name="T39" fmla="*/ 1670 h 2355"/>
                    <a:gd name="T40" fmla="*/ 3280 w 3532"/>
                    <a:gd name="T41" fmla="*/ 1715 h 2355"/>
                    <a:gd name="T42" fmla="*/ 3489 w 3532"/>
                    <a:gd name="T43" fmla="*/ 1715 h 2355"/>
                    <a:gd name="T44" fmla="*/ 3479 w 3532"/>
                    <a:gd name="T45" fmla="*/ 1883 h 2355"/>
                    <a:gd name="T46" fmla="*/ 3478 w 3532"/>
                    <a:gd name="T47" fmla="*/ 2055 h 2355"/>
                    <a:gd name="T48" fmla="*/ 3197 w 3532"/>
                    <a:gd name="T49" fmla="*/ 2303 h 2355"/>
                    <a:gd name="T50" fmla="*/ 2389 w 3532"/>
                    <a:gd name="T51" fmla="*/ 2236 h 2355"/>
                    <a:gd name="T52" fmla="*/ 2030 w 3532"/>
                    <a:gd name="T53" fmla="*/ 2275 h 2355"/>
                    <a:gd name="T54" fmla="*/ 1734 w 3532"/>
                    <a:gd name="T55" fmla="*/ 2354 h 2355"/>
                    <a:gd name="T56" fmla="*/ 1608 w 3532"/>
                    <a:gd name="T57" fmla="*/ 2329 h 2355"/>
                    <a:gd name="T58" fmla="*/ 968 w 3532"/>
                    <a:gd name="T59" fmla="*/ 2309 h 2355"/>
                    <a:gd name="T60" fmla="*/ 1004 w 3532"/>
                    <a:gd name="T61" fmla="*/ 2114 h 2355"/>
                    <a:gd name="T62" fmla="*/ 972 w 3532"/>
                    <a:gd name="T63" fmla="*/ 2005 h 2355"/>
                    <a:gd name="T64" fmla="*/ 830 w 3532"/>
                    <a:gd name="T65" fmla="*/ 1995 h 2355"/>
                    <a:gd name="T66" fmla="*/ 727 w 3532"/>
                    <a:gd name="T67" fmla="*/ 1931 h 2355"/>
                    <a:gd name="T68" fmla="*/ 593 w 3532"/>
                    <a:gd name="T69" fmla="*/ 2001 h 2355"/>
                    <a:gd name="T70" fmla="*/ 578 w 3532"/>
                    <a:gd name="T71" fmla="*/ 1901 h 2355"/>
                    <a:gd name="T72" fmla="*/ 503 w 3532"/>
                    <a:gd name="T73" fmla="*/ 1699 h 2355"/>
                    <a:gd name="T74" fmla="*/ 189 w 3532"/>
                    <a:gd name="T75" fmla="*/ 1566 h 2355"/>
                    <a:gd name="T76" fmla="*/ 399 w 3532"/>
                    <a:gd name="T77" fmla="*/ 1274 h 2355"/>
                    <a:gd name="T78" fmla="*/ 493 w 3532"/>
                    <a:gd name="T79" fmla="*/ 1088 h 2355"/>
                    <a:gd name="T80" fmla="*/ 318 w 3532"/>
                    <a:gd name="T81" fmla="*/ 975 h 2355"/>
                    <a:gd name="T82" fmla="*/ 197 w 3532"/>
                    <a:gd name="T83" fmla="*/ 965 h 2355"/>
                    <a:gd name="T84" fmla="*/ 99 w 3532"/>
                    <a:gd name="T85" fmla="*/ 729 h 2355"/>
                    <a:gd name="T86" fmla="*/ 35 w 3532"/>
                    <a:gd name="T87" fmla="*/ 523 h 2355"/>
                    <a:gd name="T88" fmla="*/ 127 w 3532"/>
                    <a:gd name="T89" fmla="*/ 396 h 2355"/>
                    <a:gd name="T90" fmla="*/ 404 w 3532"/>
                    <a:gd name="T91" fmla="*/ 295 h 2355"/>
                    <a:gd name="T92" fmla="*/ 518 w 3532"/>
                    <a:gd name="T93" fmla="*/ 220 h 2355"/>
                    <a:gd name="T94" fmla="*/ 543 w 3532"/>
                    <a:gd name="T95" fmla="*/ 94 h 2355"/>
                    <a:gd name="T96" fmla="*/ 650 w 3532"/>
                    <a:gd name="T97" fmla="*/ 86 h 2355"/>
                    <a:gd name="T98" fmla="*/ 988 w 3532"/>
                    <a:gd name="T99" fmla="*/ 0 h 2355"/>
                    <a:gd name="T100" fmla="*/ 1153 w 3532"/>
                    <a:gd name="T101" fmla="*/ 41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2" h="2355">
                      <a:moveTo>
                        <a:pt x="1365" y="34"/>
                      </a:moveTo>
                      <a:lnTo>
                        <a:pt x="1364" y="66"/>
                      </a:lnTo>
                      <a:lnTo>
                        <a:pt x="1368" y="85"/>
                      </a:lnTo>
                      <a:lnTo>
                        <a:pt x="1379" y="111"/>
                      </a:lnTo>
                      <a:lnTo>
                        <a:pt x="1403" y="138"/>
                      </a:lnTo>
                      <a:lnTo>
                        <a:pt x="1448" y="159"/>
                      </a:lnTo>
                      <a:lnTo>
                        <a:pt x="1456" y="174"/>
                      </a:lnTo>
                      <a:lnTo>
                        <a:pt x="1441" y="217"/>
                      </a:lnTo>
                      <a:lnTo>
                        <a:pt x="1440" y="239"/>
                      </a:lnTo>
                      <a:lnTo>
                        <a:pt x="1444" y="262"/>
                      </a:lnTo>
                      <a:lnTo>
                        <a:pt x="1461" y="305"/>
                      </a:lnTo>
                      <a:lnTo>
                        <a:pt x="1475" y="332"/>
                      </a:lnTo>
                      <a:lnTo>
                        <a:pt x="1505" y="361"/>
                      </a:lnTo>
                      <a:lnTo>
                        <a:pt x="1603" y="422"/>
                      </a:lnTo>
                      <a:lnTo>
                        <a:pt x="1626" y="449"/>
                      </a:lnTo>
                      <a:lnTo>
                        <a:pt x="1706" y="570"/>
                      </a:lnTo>
                      <a:lnTo>
                        <a:pt x="1743" y="599"/>
                      </a:lnTo>
                      <a:lnTo>
                        <a:pt x="1746" y="615"/>
                      </a:lnTo>
                      <a:lnTo>
                        <a:pt x="1701" y="685"/>
                      </a:lnTo>
                      <a:lnTo>
                        <a:pt x="1714" y="773"/>
                      </a:lnTo>
                      <a:lnTo>
                        <a:pt x="1765" y="799"/>
                      </a:lnTo>
                      <a:lnTo>
                        <a:pt x="1813" y="893"/>
                      </a:lnTo>
                      <a:lnTo>
                        <a:pt x="1836" y="924"/>
                      </a:lnTo>
                      <a:lnTo>
                        <a:pt x="1879" y="954"/>
                      </a:lnTo>
                      <a:lnTo>
                        <a:pt x="1924" y="963"/>
                      </a:lnTo>
                      <a:lnTo>
                        <a:pt x="1935" y="975"/>
                      </a:lnTo>
                      <a:lnTo>
                        <a:pt x="1941" y="998"/>
                      </a:lnTo>
                      <a:lnTo>
                        <a:pt x="1933" y="1031"/>
                      </a:lnTo>
                      <a:lnTo>
                        <a:pt x="1936" y="1069"/>
                      </a:lnTo>
                      <a:lnTo>
                        <a:pt x="1983" y="1110"/>
                      </a:lnTo>
                      <a:lnTo>
                        <a:pt x="2020" y="1113"/>
                      </a:lnTo>
                      <a:lnTo>
                        <a:pt x="2055" y="1099"/>
                      </a:lnTo>
                      <a:lnTo>
                        <a:pt x="2073" y="1097"/>
                      </a:lnTo>
                      <a:lnTo>
                        <a:pt x="2086" y="1107"/>
                      </a:lnTo>
                      <a:lnTo>
                        <a:pt x="2100" y="1135"/>
                      </a:lnTo>
                      <a:lnTo>
                        <a:pt x="2104" y="1164"/>
                      </a:lnTo>
                      <a:lnTo>
                        <a:pt x="2103" y="1195"/>
                      </a:lnTo>
                      <a:lnTo>
                        <a:pt x="2094" y="1250"/>
                      </a:lnTo>
                      <a:lnTo>
                        <a:pt x="2095" y="1276"/>
                      </a:lnTo>
                      <a:lnTo>
                        <a:pt x="2106" y="1305"/>
                      </a:lnTo>
                      <a:lnTo>
                        <a:pt x="2126" y="1332"/>
                      </a:lnTo>
                      <a:lnTo>
                        <a:pt x="2168" y="1365"/>
                      </a:lnTo>
                      <a:lnTo>
                        <a:pt x="2208" y="1410"/>
                      </a:lnTo>
                      <a:lnTo>
                        <a:pt x="2215" y="1454"/>
                      </a:lnTo>
                      <a:lnTo>
                        <a:pt x="2225" y="1470"/>
                      </a:lnTo>
                      <a:lnTo>
                        <a:pt x="2238" y="1475"/>
                      </a:lnTo>
                      <a:lnTo>
                        <a:pt x="2260" y="1464"/>
                      </a:lnTo>
                      <a:lnTo>
                        <a:pt x="2288" y="1430"/>
                      </a:lnTo>
                      <a:lnTo>
                        <a:pt x="2310" y="1415"/>
                      </a:lnTo>
                      <a:lnTo>
                        <a:pt x="2328" y="1385"/>
                      </a:lnTo>
                      <a:lnTo>
                        <a:pt x="2345" y="1374"/>
                      </a:lnTo>
                      <a:lnTo>
                        <a:pt x="2350" y="1363"/>
                      </a:lnTo>
                      <a:lnTo>
                        <a:pt x="2348" y="1326"/>
                      </a:lnTo>
                      <a:lnTo>
                        <a:pt x="2361" y="1321"/>
                      </a:lnTo>
                      <a:lnTo>
                        <a:pt x="2374" y="1330"/>
                      </a:lnTo>
                      <a:lnTo>
                        <a:pt x="2400" y="1360"/>
                      </a:lnTo>
                      <a:lnTo>
                        <a:pt x="2545" y="1474"/>
                      </a:lnTo>
                      <a:lnTo>
                        <a:pt x="2553" y="1489"/>
                      </a:lnTo>
                      <a:lnTo>
                        <a:pt x="2550" y="1505"/>
                      </a:lnTo>
                      <a:lnTo>
                        <a:pt x="2522" y="1535"/>
                      </a:lnTo>
                      <a:lnTo>
                        <a:pt x="2509" y="1559"/>
                      </a:lnTo>
                      <a:lnTo>
                        <a:pt x="2513" y="1581"/>
                      </a:lnTo>
                      <a:lnTo>
                        <a:pt x="2537" y="1596"/>
                      </a:lnTo>
                      <a:lnTo>
                        <a:pt x="2590" y="1596"/>
                      </a:lnTo>
                      <a:lnTo>
                        <a:pt x="2652" y="1585"/>
                      </a:lnTo>
                      <a:lnTo>
                        <a:pt x="2689" y="1556"/>
                      </a:lnTo>
                      <a:lnTo>
                        <a:pt x="2708" y="1551"/>
                      </a:lnTo>
                      <a:lnTo>
                        <a:pt x="2730" y="1554"/>
                      </a:lnTo>
                      <a:lnTo>
                        <a:pt x="2759" y="1565"/>
                      </a:lnTo>
                      <a:lnTo>
                        <a:pt x="2799" y="1560"/>
                      </a:lnTo>
                      <a:lnTo>
                        <a:pt x="2822" y="1554"/>
                      </a:lnTo>
                      <a:lnTo>
                        <a:pt x="2848" y="1534"/>
                      </a:lnTo>
                      <a:lnTo>
                        <a:pt x="2864" y="1533"/>
                      </a:lnTo>
                      <a:lnTo>
                        <a:pt x="2884" y="1541"/>
                      </a:lnTo>
                      <a:lnTo>
                        <a:pt x="2920" y="1569"/>
                      </a:lnTo>
                      <a:lnTo>
                        <a:pt x="2932" y="1595"/>
                      </a:lnTo>
                      <a:lnTo>
                        <a:pt x="2939" y="1640"/>
                      </a:lnTo>
                      <a:lnTo>
                        <a:pt x="2953" y="1656"/>
                      </a:lnTo>
                      <a:lnTo>
                        <a:pt x="2992" y="1670"/>
                      </a:lnTo>
                      <a:lnTo>
                        <a:pt x="3125" y="1670"/>
                      </a:lnTo>
                      <a:lnTo>
                        <a:pt x="3210" y="1654"/>
                      </a:lnTo>
                      <a:lnTo>
                        <a:pt x="3235" y="1661"/>
                      </a:lnTo>
                      <a:lnTo>
                        <a:pt x="3270" y="1691"/>
                      </a:lnTo>
                      <a:lnTo>
                        <a:pt x="3280" y="1715"/>
                      </a:lnTo>
                      <a:lnTo>
                        <a:pt x="3297" y="1730"/>
                      </a:lnTo>
                      <a:lnTo>
                        <a:pt x="3315" y="1734"/>
                      </a:lnTo>
                      <a:lnTo>
                        <a:pt x="3435" y="1706"/>
                      </a:lnTo>
                      <a:lnTo>
                        <a:pt x="3489" y="1715"/>
                      </a:lnTo>
                      <a:lnTo>
                        <a:pt x="3532" y="1768"/>
                      </a:lnTo>
                      <a:lnTo>
                        <a:pt x="3493" y="1816"/>
                      </a:lnTo>
                      <a:lnTo>
                        <a:pt x="3483" y="1846"/>
                      </a:lnTo>
                      <a:lnTo>
                        <a:pt x="3479" y="1883"/>
                      </a:lnTo>
                      <a:lnTo>
                        <a:pt x="3482" y="1951"/>
                      </a:lnTo>
                      <a:lnTo>
                        <a:pt x="3487" y="1991"/>
                      </a:lnTo>
                      <a:lnTo>
                        <a:pt x="3485" y="2026"/>
                      </a:lnTo>
                      <a:lnTo>
                        <a:pt x="3478" y="2055"/>
                      </a:lnTo>
                      <a:lnTo>
                        <a:pt x="3452" y="2094"/>
                      </a:lnTo>
                      <a:lnTo>
                        <a:pt x="3417" y="2160"/>
                      </a:lnTo>
                      <a:lnTo>
                        <a:pt x="3393" y="2275"/>
                      </a:lnTo>
                      <a:lnTo>
                        <a:pt x="3197" y="2303"/>
                      </a:lnTo>
                      <a:lnTo>
                        <a:pt x="2522" y="2176"/>
                      </a:lnTo>
                      <a:lnTo>
                        <a:pt x="2455" y="2194"/>
                      </a:lnTo>
                      <a:lnTo>
                        <a:pt x="2415" y="2213"/>
                      </a:lnTo>
                      <a:lnTo>
                        <a:pt x="2389" y="2236"/>
                      </a:lnTo>
                      <a:lnTo>
                        <a:pt x="2359" y="2256"/>
                      </a:lnTo>
                      <a:lnTo>
                        <a:pt x="2244" y="2224"/>
                      </a:lnTo>
                      <a:lnTo>
                        <a:pt x="2135" y="2239"/>
                      </a:lnTo>
                      <a:lnTo>
                        <a:pt x="2030" y="2275"/>
                      </a:lnTo>
                      <a:lnTo>
                        <a:pt x="2005" y="2294"/>
                      </a:lnTo>
                      <a:lnTo>
                        <a:pt x="1942" y="2322"/>
                      </a:lnTo>
                      <a:lnTo>
                        <a:pt x="1763" y="2355"/>
                      </a:lnTo>
                      <a:lnTo>
                        <a:pt x="1734" y="2354"/>
                      </a:lnTo>
                      <a:lnTo>
                        <a:pt x="1723" y="2349"/>
                      </a:lnTo>
                      <a:lnTo>
                        <a:pt x="1684" y="2320"/>
                      </a:lnTo>
                      <a:lnTo>
                        <a:pt x="1667" y="2301"/>
                      </a:lnTo>
                      <a:lnTo>
                        <a:pt x="1608" y="2329"/>
                      </a:lnTo>
                      <a:lnTo>
                        <a:pt x="1595" y="2315"/>
                      </a:lnTo>
                      <a:lnTo>
                        <a:pt x="1543" y="2285"/>
                      </a:lnTo>
                      <a:lnTo>
                        <a:pt x="1320" y="2352"/>
                      </a:lnTo>
                      <a:lnTo>
                        <a:pt x="968" y="2309"/>
                      </a:lnTo>
                      <a:lnTo>
                        <a:pt x="968" y="2227"/>
                      </a:lnTo>
                      <a:lnTo>
                        <a:pt x="972" y="2204"/>
                      </a:lnTo>
                      <a:lnTo>
                        <a:pt x="995" y="2149"/>
                      </a:lnTo>
                      <a:lnTo>
                        <a:pt x="1004" y="2114"/>
                      </a:lnTo>
                      <a:lnTo>
                        <a:pt x="1029" y="2068"/>
                      </a:lnTo>
                      <a:lnTo>
                        <a:pt x="1027" y="2024"/>
                      </a:lnTo>
                      <a:lnTo>
                        <a:pt x="989" y="2003"/>
                      </a:lnTo>
                      <a:lnTo>
                        <a:pt x="972" y="2005"/>
                      </a:lnTo>
                      <a:lnTo>
                        <a:pt x="934" y="2000"/>
                      </a:lnTo>
                      <a:lnTo>
                        <a:pt x="898" y="1989"/>
                      </a:lnTo>
                      <a:lnTo>
                        <a:pt x="854" y="1998"/>
                      </a:lnTo>
                      <a:lnTo>
                        <a:pt x="830" y="1995"/>
                      </a:lnTo>
                      <a:lnTo>
                        <a:pt x="808" y="1984"/>
                      </a:lnTo>
                      <a:lnTo>
                        <a:pt x="768" y="1945"/>
                      </a:lnTo>
                      <a:lnTo>
                        <a:pt x="748" y="1933"/>
                      </a:lnTo>
                      <a:lnTo>
                        <a:pt x="727" y="1931"/>
                      </a:lnTo>
                      <a:lnTo>
                        <a:pt x="672" y="1940"/>
                      </a:lnTo>
                      <a:lnTo>
                        <a:pt x="657" y="1948"/>
                      </a:lnTo>
                      <a:lnTo>
                        <a:pt x="618" y="1985"/>
                      </a:lnTo>
                      <a:lnTo>
                        <a:pt x="593" y="2001"/>
                      </a:lnTo>
                      <a:lnTo>
                        <a:pt x="573" y="1998"/>
                      </a:lnTo>
                      <a:lnTo>
                        <a:pt x="564" y="1980"/>
                      </a:lnTo>
                      <a:lnTo>
                        <a:pt x="577" y="1920"/>
                      </a:lnTo>
                      <a:lnTo>
                        <a:pt x="578" y="1901"/>
                      </a:lnTo>
                      <a:lnTo>
                        <a:pt x="574" y="1879"/>
                      </a:lnTo>
                      <a:lnTo>
                        <a:pt x="542" y="1806"/>
                      </a:lnTo>
                      <a:lnTo>
                        <a:pt x="515" y="1723"/>
                      </a:lnTo>
                      <a:lnTo>
                        <a:pt x="503" y="1699"/>
                      </a:lnTo>
                      <a:lnTo>
                        <a:pt x="483" y="1679"/>
                      </a:lnTo>
                      <a:lnTo>
                        <a:pt x="280" y="1589"/>
                      </a:lnTo>
                      <a:lnTo>
                        <a:pt x="214" y="1579"/>
                      </a:lnTo>
                      <a:lnTo>
                        <a:pt x="189" y="1566"/>
                      </a:lnTo>
                      <a:lnTo>
                        <a:pt x="183" y="1536"/>
                      </a:lnTo>
                      <a:lnTo>
                        <a:pt x="204" y="1488"/>
                      </a:lnTo>
                      <a:lnTo>
                        <a:pt x="364" y="1305"/>
                      </a:lnTo>
                      <a:lnTo>
                        <a:pt x="399" y="1274"/>
                      </a:lnTo>
                      <a:lnTo>
                        <a:pt x="428" y="1241"/>
                      </a:lnTo>
                      <a:lnTo>
                        <a:pt x="444" y="1210"/>
                      </a:lnTo>
                      <a:lnTo>
                        <a:pt x="460" y="1106"/>
                      </a:lnTo>
                      <a:lnTo>
                        <a:pt x="493" y="1088"/>
                      </a:lnTo>
                      <a:lnTo>
                        <a:pt x="492" y="1056"/>
                      </a:lnTo>
                      <a:lnTo>
                        <a:pt x="473" y="1034"/>
                      </a:lnTo>
                      <a:lnTo>
                        <a:pt x="403" y="1015"/>
                      </a:lnTo>
                      <a:lnTo>
                        <a:pt x="318" y="975"/>
                      </a:lnTo>
                      <a:lnTo>
                        <a:pt x="274" y="939"/>
                      </a:lnTo>
                      <a:lnTo>
                        <a:pt x="253" y="929"/>
                      </a:lnTo>
                      <a:lnTo>
                        <a:pt x="234" y="933"/>
                      </a:lnTo>
                      <a:lnTo>
                        <a:pt x="197" y="965"/>
                      </a:lnTo>
                      <a:lnTo>
                        <a:pt x="175" y="966"/>
                      </a:lnTo>
                      <a:lnTo>
                        <a:pt x="153" y="941"/>
                      </a:lnTo>
                      <a:lnTo>
                        <a:pt x="109" y="758"/>
                      </a:lnTo>
                      <a:lnTo>
                        <a:pt x="99" y="729"/>
                      </a:lnTo>
                      <a:lnTo>
                        <a:pt x="68" y="694"/>
                      </a:lnTo>
                      <a:lnTo>
                        <a:pt x="57" y="666"/>
                      </a:lnTo>
                      <a:lnTo>
                        <a:pt x="43" y="543"/>
                      </a:lnTo>
                      <a:lnTo>
                        <a:pt x="35" y="523"/>
                      </a:lnTo>
                      <a:lnTo>
                        <a:pt x="4" y="496"/>
                      </a:lnTo>
                      <a:lnTo>
                        <a:pt x="0" y="460"/>
                      </a:lnTo>
                      <a:lnTo>
                        <a:pt x="110" y="411"/>
                      </a:lnTo>
                      <a:lnTo>
                        <a:pt x="127" y="396"/>
                      </a:lnTo>
                      <a:lnTo>
                        <a:pt x="145" y="354"/>
                      </a:lnTo>
                      <a:lnTo>
                        <a:pt x="135" y="320"/>
                      </a:lnTo>
                      <a:lnTo>
                        <a:pt x="377" y="285"/>
                      </a:lnTo>
                      <a:lnTo>
                        <a:pt x="404" y="295"/>
                      </a:lnTo>
                      <a:lnTo>
                        <a:pt x="432" y="298"/>
                      </a:lnTo>
                      <a:lnTo>
                        <a:pt x="455" y="290"/>
                      </a:lnTo>
                      <a:lnTo>
                        <a:pt x="507" y="238"/>
                      </a:lnTo>
                      <a:lnTo>
                        <a:pt x="518" y="220"/>
                      </a:lnTo>
                      <a:lnTo>
                        <a:pt x="520" y="204"/>
                      </a:lnTo>
                      <a:lnTo>
                        <a:pt x="519" y="159"/>
                      </a:lnTo>
                      <a:lnTo>
                        <a:pt x="527" y="131"/>
                      </a:lnTo>
                      <a:lnTo>
                        <a:pt x="543" y="94"/>
                      </a:lnTo>
                      <a:lnTo>
                        <a:pt x="568" y="84"/>
                      </a:lnTo>
                      <a:lnTo>
                        <a:pt x="595" y="93"/>
                      </a:lnTo>
                      <a:lnTo>
                        <a:pt x="623" y="93"/>
                      </a:lnTo>
                      <a:lnTo>
                        <a:pt x="650" y="86"/>
                      </a:lnTo>
                      <a:lnTo>
                        <a:pt x="687" y="59"/>
                      </a:lnTo>
                      <a:lnTo>
                        <a:pt x="760" y="26"/>
                      </a:lnTo>
                      <a:lnTo>
                        <a:pt x="935" y="5"/>
                      </a:lnTo>
                      <a:lnTo>
                        <a:pt x="988" y="0"/>
                      </a:lnTo>
                      <a:lnTo>
                        <a:pt x="1052" y="31"/>
                      </a:lnTo>
                      <a:lnTo>
                        <a:pt x="1077" y="38"/>
                      </a:lnTo>
                      <a:lnTo>
                        <a:pt x="1129" y="34"/>
                      </a:lnTo>
                      <a:lnTo>
                        <a:pt x="1153" y="41"/>
                      </a:lnTo>
                      <a:lnTo>
                        <a:pt x="1178" y="55"/>
                      </a:lnTo>
                      <a:lnTo>
                        <a:pt x="1203" y="60"/>
                      </a:lnTo>
                      <a:lnTo>
                        <a:pt x="1365" y="3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8" name="Utenos" descr="{&quot;Key&quot;:&quot;utenos&quot;,&quot;Name&quot;:&quot;Utenos&quot;,&quot;Value&quot;:1.0,&quot;Formula&quot;:&quot;&quot;,&quot;Text&quot;:&quot;&quot;,&quot;OfficeApplication&quot;:1,&quot;HasValue&quot;:true}">
                  <a:extLst>
                    <a:ext uri="{FF2B5EF4-FFF2-40B4-BE49-F238E27FC236}">
                      <a16:creationId xmlns:a16="http://schemas.microsoft.com/office/drawing/2014/main" id="{AD041EB1-C87C-9842-AC46-B57FD8C9A3EB}"/>
                    </a:ext>
                  </a:extLst>
                </p:cNvPr>
                <p:cNvSpPr>
                  <a:spLocks/>
                </p:cNvSpPr>
                <p:nvPr/>
              </p:nvSpPr>
              <p:spPr bwMode="auto">
                <a:xfrm>
                  <a:off x="4391" y="1525"/>
                  <a:ext cx="1567" cy="1190"/>
                </a:xfrm>
                <a:custGeom>
                  <a:avLst/>
                  <a:gdLst>
                    <a:gd name="T0" fmla="*/ 4379 w 4607"/>
                    <a:gd name="T1" fmla="*/ 2564 h 3496"/>
                    <a:gd name="T2" fmla="*/ 4113 w 4607"/>
                    <a:gd name="T3" fmla="*/ 2689 h 3496"/>
                    <a:gd name="T4" fmla="*/ 3366 w 4607"/>
                    <a:gd name="T5" fmla="*/ 2653 h 3496"/>
                    <a:gd name="T6" fmla="*/ 3235 w 4607"/>
                    <a:gd name="T7" fmla="*/ 2671 h 3496"/>
                    <a:gd name="T8" fmla="*/ 3254 w 4607"/>
                    <a:gd name="T9" fmla="*/ 2509 h 3496"/>
                    <a:gd name="T10" fmla="*/ 2994 w 4607"/>
                    <a:gd name="T11" fmla="*/ 2427 h 3496"/>
                    <a:gd name="T12" fmla="*/ 2905 w 4607"/>
                    <a:gd name="T13" fmla="*/ 2531 h 3496"/>
                    <a:gd name="T14" fmla="*/ 2785 w 4607"/>
                    <a:gd name="T15" fmla="*/ 2553 h 3496"/>
                    <a:gd name="T16" fmla="*/ 2660 w 4607"/>
                    <a:gd name="T17" fmla="*/ 2511 h 3496"/>
                    <a:gd name="T18" fmla="*/ 2436 w 4607"/>
                    <a:gd name="T19" fmla="*/ 2437 h 3496"/>
                    <a:gd name="T20" fmla="*/ 2164 w 4607"/>
                    <a:gd name="T21" fmla="*/ 2673 h 3496"/>
                    <a:gd name="T22" fmla="*/ 2187 w 4607"/>
                    <a:gd name="T23" fmla="*/ 2874 h 3496"/>
                    <a:gd name="T24" fmla="*/ 2372 w 4607"/>
                    <a:gd name="T25" fmla="*/ 3059 h 3496"/>
                    <a:gd name="T26" fmla="*/ 2385 w 4607"/>
                    <a:gd name="T27" fmla="*/ 3176 h 3496"/>
                    <a:gd name="T28" fmla="*/ 2379 w 4607"/>
                    <a:gd name="T29" fmla="*/ 3269 h 3496"/>
                    <a:gd name="T30" fmla="*/ 2336 w 4607"/>
                    <a:gd name="T31" fmla="*/ 3393 h 3496"/>
                    <a:gd name="T32" fmla="*/ 2095 w 4607"/>
                    <a:gd name="T33" fmla="*/ 3332 h 3496"/>
                    <a:gd name="T34" fmla="*/ 1491 w 4607"/>
                    <a:gd name="T35" fmla="*/ 3491 h 3496"/>
                    <a:gd name="T36" fmla="*/ 1190 w 4607"/>
                    <a:gd name="T37" fmla="*/ 3282 h 3496"/>
                    <a:gd name="T38" fmla="*/ 1064 w 4607"/>
                    <a:gd name="T39" fmla="*/ 3168 h 3496"/>
                    <a:gd name="T40" fmla="*/ 1195 w 4607"/>
                    <a:gd name="T41" fmla="*/ 2968 h 3496"/>
                    <a:gd name="T42" fmla="*/ 1316 w 4607"/>
                    <a:gd name="T43" fmla="*/ 2887 h 3496"/>
                    <a:gd name="T44" fmla="*/ 1142 w 4607"/>
                    <a:gd name="T45" fmla="*/ 2790 h 3496"/>
                    <a:gd name="T46" fmla="*/ 1142 w 4607"/>
                    <a:gd name="T47" fmla="*/ 2664 h 3496"/>
                    <a:gd name="T48" fmla="*/ 1082 w 4607"/>
                    <a:gd name="T49" fmla="*/ 2578 h 3496"/>
                    <a:gd name="T50" fmla="*/ 931 w 4607"/>
                    <a:gd name="T51" fmla="*/ 2495 h 3496"/>
                    <a:gd name="T52" fmla="*/ 726 w 4607"/>
                    <a:gd name="T53" fmla="*/ 2393 h 3496"/>
                    <a:gd name="T54" fmla="*/ 686 w 4607"/>
                    <a:gd name="T55" fmla="*/ 2245 h 3496"/>
                    <a:gd name="T56" fmla="*/ 519 w 4607"/>
                    <a:gd name="T57" fmla="*/ 2283 h 3496"/>
                    <a:gd name="T58" fmla="*/ 354 w 4607"/>
                    <a:gd name="T59" fmla="*/ 2190 h 3496"/>
                    <a:gd name="T60" fmla="*/ 297 w 4607"/>
                    <a:gd name="T61" fmla="*/ 2052 h 3496"/>
                    <a:gd name="T62" fmla="*/ 360 w 4607"/>
                    <a:gd name="T63" fmla="*/ 1962 h 3496"/>
                    <a:gd name="T64" fmla="*/ 41 w 4607"/>
                    <a:gd name="T65" fmla="*/ 1552 h 3496"/>
                    <a:gd name="T66" fmla="*/ 50 w 4607"/>
                    <a:gd name="T67" fmla="*/ 1380 h 3496"/>
                    <a:gd name="T68" fmla="*/ 102 w 4607"/>
                    <a:gd name="T69" fmla="*/ 1237 h 3496"/>
                    <a:gd name="T70" fmla="*/ 1 w 4607"/>
                    <a:gd name="T71" fmla="*/ 1133 h 3496"/>
                    <a:gd name="T72" fmla="*/ 132 w 4607"/>
                    <a:gd name="T73" fmla="*/ 1137 h 3496"/>
                    <a:gd name="T74" fmla="*/ 174 w 4607"/>
                    <a:gd name="T75" fmla="*/ 1044 h 3496"/>
                    <a:gd name="T76" fmla="*/ 264 w 4607"/>
                    <a:gd name="T77" fmla="*/ 919 h 3496"/>
                    <a:gd name="T78" fmla="*/ 426 w 4607"/>
                    <a:gd name="T79" fmla="*/ 927 h 3496"/>
                    <a:gd name="T80" fmla="*/ 555 w 4607"/>
                    <a:gd name="T81" fmla="*/ 879 h 3496"/>
                    <a:gd name="T82" fmla="*/ 862 w 4607"/>
                    <a:gd name="T83" fmla="*/ 874 h 3496"/>
                    <a:gd name="T84" fmla="*/ 929 w 4607"/>
                    <a:gd name="T85" fmla="*/ 1003 h 3496"/>
                    <a:gd name="T86" fmla="*/ 1289 w 4607"/>
                    <a:gd name="T87" fmla="*/ 912 h 3496"/>
                    <a:gd name="T88" fmla="*/ 1410 w 4607"/>
                    <a:gd name="T89" fmla="*/ 890 h 3496"/>
                    <a:gd name="T90" fmla="*/ 1630 w 4607"/>
                    <a:gd name="T91" fmla="*/ 738 h 3496"/>
                    <a:gd name="T92" fmla="*/ 1694 w 4607"/>
                    <a:gd name="T93" fmla="*/ 828 h 3496"/>
                    <a:gd name="T94" fmla="*/ 1781 w 4607"/>
                    <a:gd name="T95" fmla="*/ 825 h 3496"/>
                    <a:gd name="T96" fmla="*/ 2199 w 4607"/>
                    <a:gd name="T97" fmla="*/ 803 h 3496"/>
                    <a:gd name="T98" fmla="*/ 2340 w 4607"/>
                    <a:gd name="T99" fmla="*/ 748 h 3496"/>
                    <a:gd name="T100" fmla="*/ 2486 w 4607"/>
                    <a:gd name="T101" fmla="*/ 699 h 3496"/>
                    <a:gd name="T102" fmla="*/ 2622 w 4607"/>
                    <a:gd name="T103" fmla="*/ 410 h 3496"/>
                    <a:gd name="T104" fmla="*/ 2740 w 4607"/>
                    <a:gd name="T105" fmla="*/ 244 h 3496"/>
                    <a:gd name="T106" fmla="*/ 2825 w 4607"/>
                    <a:gd name="T107" fmla="*/ 0 h 3496"/>
                    <a:gd name="T108" fmla="*/ 3389 w 4607"/>
                    <a:gd name="T109" fmla="*/ 612 h 3496"/>
                    <a:gd name="T110" fmla="*/ 4170 w 4607"/>
                    <a:gd name="T111" fmla="*/ 1103 h 3496"/>
                    <a:gd name="T112" fmla="*/ 4131 w 4607"/>
                    <a:gd name="T113" fmla="*/ 1540 h 3496"/>
                    <a:gd name="T114" fmla="*/ 4061 w 4607"/>
                    <a:gd name="T115" fmla="*/ 1882 h 3496"/>
                    <a:gd name="T116" fmla="*/ 3874 w 4607"/>
                    <a:gd name="T117" fmla="*/ 2269 h 3496"/>
                    <a:gd name="T118" fmla="*/ 4059 w 4607"/>
                    <a:gd name="T119" fmla="*/ 2450 h 3496"/>
                    <a:gd name="T120" fmla="*/ 4584 w 4607"/>
                    <a:gd name="T121" fmla="*/ 2638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7" h="3496">
                      <a:moveTo>
                        <a:pt x="4479" y="2692"/>
                      </a:moveTo>
                      <a:lnTo>
                        <a:pt x="4473" y="2677"/>
                      </a:lnTo>
                      <a:lnTo>
                        <a:pt x="4428" y="2594"/>
                      </a:lnTo>
                      <a:lnTo>
                        <a:pt x="4409" y="2579"/>
                      </a:lnTo>
                      <a:lnTo>
                        <a:pt x="4379" y="2564"/>
                      </a:lnTo>
                      <a:lnTo>
                        <a:pt x="4349" y="2564"/>
                      </a:lnTo>
                      <a:lnTo>
                        <a:pt x="4251" y="2594"/>
                      </a:lnTo>
                      <a:lnTo>
                        <a:pt x="4233" y="2607"/>
                      </a:lnTo>
                      <a:lnTo>
                        <a:pt x="4218" y="2623"/>
                      </a:lnTo>
                      <a:lnTo>
                        <a:pt x="4113" y="2689"/>
                      </a:lnTo>
                      <a:lnTo>
                        <a:pt x="3875" y="2758"/>
                      </a:lnTo>
                      <a:lnTo>
                        <a:pt x="3589" y="2744"/>
                      </a:lnTo>
                      <a:lnTo>
                        <a:pt x="3483" y="2719"/>
                      </a:lnTo>
                      <a:lnTo>
                        <a:pt x="3406" y="2671"/>
                      </a:lnTo>
                      <a:lnTo>
                        <a:pt x="3366" y="2653"/>
                      </a:lnTo>
                      <a:lnTo>
                        <a:pt x="3341" y="2654"/>
                      </a:lnTo>
                      <a:lnTo>
                        <a:pt x="3321" y="2663"/>
                      </a:lnTo>
                      <a:lnTo>
                        <a:pt x="3300" y="2678"/>
                      </a:lnTo>
                      <a:lnTo>
                        <a:pt x="3263" y="2686"/>
                      </a:lnTo>
                      <a:lnTo>
                        <a:pt x="3235" y="2671"/>
                      </a:lnTo>
                      <a:lnTo>
                        <a:pt x="3221" y="2634"/>
                      </a:lnTo>
                      <a:lnTo>
                        <a:pt x="3224" y="2598"/>
                      </a:lnTo>
                      <a:lnTo>
                        <a:pt x="3239" y="2562"/>
                      </a:lnTo>
                      <a:lnTo>
                        <a:pt x="3253" y="2536"/>
                      </a:lnTo>
                      <a:lnTo>
                        <a:pt x="3254" y="2509"/>
                      </a:lnTo>
                      <a:lnTo>
                        <a:pt x="3240" y="2483"/>
                      </a:lnTo>
                      <a:lnTo>
                        <a:pt x="3213" y="2457"/>
                      </a:lnTo>
                      <a:lnTo>
                        <a:pt x="3156" y="2429"/>
                      </a:lnTo>
                      <a:lnTo>
                        <a:pt x="3128" y="2422"/>
                      </a:lnTo>
                      <a:lnTo>
                        <a:pt x="2994" y="2427"/>
                      </a:lnTo>
                      <a:lnTo>
                        <a:pt x="2974" y="2433"/>
                      </a:lnTo>
                      <a:lnTo>
                        <a:pt x="2946" y="2457"/>
                      </a:lnTo>
                      <a:lnTo>
                        <a:pt x="2937" y="2471"/>
                      </a:lnTo>
                      <a:lnTo>
                        <a:pt x="2917" y="2514"/>
                      </a:lnTo>
                      <a:lnTo>
                        <a:pt x="2905" y="2531"/>
                      </a:lnTo>
                      <a:lnTo>
                        <a:pt x="2884" y="2548"/>
                      </a:lnTo>
                      <a:lnTo>
                        <a:pt x="2856" y="2563"/>
                      </a:lnTo>
                      <a:lnTo>
                        <a:pt x="2819" y="2572"/>
                      </a:lnTo>
                      <a:lnTo>
                        <a:pt x="2796" y="2566"/>
                      </a:lnTo>
                      <a:lnTo>
                        <a:pt x="2785" y="2553"/>
                      </a:lnTo>
                      <a:lnTo>
                        <a:pt x="2776" y="2522"/>
                      </a:lnTo>
                      <a:lnTo>
                        <a:pt x="2761" y="2503"/>
                      </a:lnTo>
                      <a:lnTo>
                        <a:pt x="2746" y="2501"/>
                      </a:lnTo>
                      <a:lnTo>
                        <a:pt x="2685" y="2517"/>
                      </a:lnTo>
                      <a:lnTo>
                        <a:pt x="2660" y="2511"/>
                      </a:lnTo>
                      <a:lnTo>
                        <a:pt x="2641" y="2493"/>
                      </a:lnTo>
                      <a:lnTo>
                        <a:pt x="2620" y="2451"/>
                      </a:lnTo>
                      <a:lnTo>
                        <a:pt x="2595" y="2418"/>
                      </a:lnTo>
                      <a:lnTo>
                        <a:pt x="2514" y="2463"/>
                      </a:lnTo>
                      <a:lnTo>
                        <a:pt x="2436" y="2437"/>
                      </a:lnTo>
                      <a:lnTo>
                        <a:pt x="2344" y="2378"/>
                      </a:lnTo>
                      <a:lnTo>
                        <a:pt x="2301" y="2528"/>
                      </a:lnTo>
                      <a:lnTo>
                        <a:pt x="2289" y="2559"/>
                      </a:lnTo>
                      <a:lnTo>
                        <a:pt x="2224" y="2634"/>
                      </a:lnTo>
                      <a:lnTo>
                        <a:pt x="2164" y="2673"/>
                      </a:lnTo>
                      <a:lnTo>
                        <a:pt x="2152" y="2694"/>
                      </a:lnTo>
                      <a:lnTo>
                        <a:pt x="2146" y="2719"/>
                      </a:lnTo>
                      <a:lnTo>
                        <a:pt x="2139" y="2776"/>
                      </a:lnTo>
                      <a:lnTo>
                        <a:pt x="2155" y="2833"/>
                      </a:lnTo>
                      <a:lnTo>
                        <a:pt x="2187" y="2874"/>
                      </a:lnTo>
                      <a:lnTo>
                        <a:pt x="2251" y="2934"/>
                      </a:lnTo>
                      <a:lnTo>
                        <a:pt x="2277" y="2977"/>
                      </a:lnTo>
                      <a:lnTo>
                        <a:pt x="2311" y="3019"/>
                      </a:lnTo>
                      <a:lnTo>
                        <a:pt x="2334" y="3038"/>
                      </a:lnTo>
                      <a:lnTo>
                        <a:pt x="2372" y="3059"/>
                      </a:lnTo>
                      <a:lnTo>
                        <a:pt x="2409" y="3087"/>
                      </a:lnTo>
                      <a:lnTo>
                        <a:pt x="2431" y="3094"/>
                      </a:lnTo>
                      <a:lnTo>
                        <a:pt x="2442" y="3111"/>
                      </a:lnTo>
                      <a:lnTo>
                        <a:pt x="2436" y="3133"/>
                      </a:lnTo>
                      <a:lnTo>
                        <a:pt x="2385" y="3176"/>
                      </a:lnTo>
                      <a:lnTo>
                        <a:pt x="2377" y="3197"/>
                      </a:lnTo>
                      <a:lnTo>
                        <a:pt x="2381" y="3214"/>
                      </a:lnTo>
                      <a:lnTo>
                        <a:pt x="2401" y="3236"/>
                      </a:lnTo>
                      <a:lnTo>
                        <a:pt x="2395" y="3251"/>
                      </a:lnTo>
                      <a:lnTo>
                        <a:pt x="2379" y="3269"/>
                      </a:lnTo>
                      <a:lnTo>
                        <a:pt x="2336" y="3308"/>
                      </a:lnTo>
                      <a:lnTo>
                        <a:pt x="2332" y="3337"/>
                      </a:lnTo>
                      <a:lnTo>
                        <a:pt x="2336" y="3364"/>
                      </a:lnTo>
                      <a:lnTo>
                        <a:pt x="2347" y="3383"/>
                      </a:lnTo>
                      <a:lnTo>
                        <a:pt x="2336" y="3393"/>
                      </a:lnTo>
                      <a:lnTo>
                        <a:pt x="2307" y="3396"/>
                      </a:lnTo>
                      <a:lnTo>
                        <a:pt x="2192" y="3373"/>
                      </a:lnTo>
                      <a:lnTo>
                        <a:pt x="2174" y="3362"/>
                      </a:lnTo>
                      <a:lnTo>
                        <a:pt x="2161" y="3333"/>
                      </a:lnTo>
                      <a:lnTo>
                        <a:pt x="2095" y="3332"/>
                      </a:lnTo>
                      <a:lnTo>
                        <a:pt x="1875" y="3384"/>
                      </a:lnTo>
                      <a:lnTo>
                        <a:pt x="1585" y="3474"/>
                      </a:lnTo>
                      <a:lnTo>
                        <a:pt x="1557" y="3489"/>
                      </a:lnTo>
                      <a:lnTo>
                        <a:pt x="1526" y="3496"/>
                      </a:lnTo>
                      <a:lnTo>
                        <a:pt x="1491" y="3491"/>
                      </a:lnTo>
                      <a:lnTo>
                        <a:pt x="1357" y="3443"/>
                      </a:lnTo>
                      <a:lnTo>
                        <a:pt x="1256" y="3441"/>
                      </a:lnTo>
                      <a:lnTo>
                        <a:pt x="1244" y="3356"/>
                      </a:lnTo>
                      <a:lnTo>
                        <a:pt x="1226" y="3310"/>
                      </a:lnTo>
                      <a:lnTo>
                        <a:pt x="1190" y="3282"/>
                      </a:lnTo>
                      <a:lnTo>
                        <a:pt x="1159" y="3265"/>
                      </a:lnTo>
                      <a:lnTo>
                        <a:pt x="1072" y="3244"/>
                      </a:lnTo>
                      <a:lnTo>
                        <a:pt x="1057" y="3230"/>
                      </a:lnTo>
                      <a:lnTo>
                        <a:pt x="1052" y="3210"/>
                      </a:lnTo>
                      <a:lnTo>
                        <a:pt x="1064" y="3168"/>
                      </a:lnTo>
                      <a:lnTo>
                        <a:pt x="1076" y="3110"/>
                      </a:lnTo>
                      <a:lnTo>
                        <a:pt x="1072" y="3035"/>
                      </a:lnTo>
                      <a:lnTo>
                        <a:pt x="1144" y="3007"/>
                      </a:lnTo>
                      <a:lnTo>
                        <a:pt x="1164" y="2995"/>
                      </a:lnTo>
                      <a:lnTo>
                        <a:pt x="1195" y="2968"/>
                      </a:lnTo>
                      <a:lnTo>
                        <a:pt x="1231" y="2945"/>
                      </a:lnTo>
                      <a:lnTo>
                        <a:pt x="1255" y="2915"/>
                      </a:lnTo>
                      <a:lnTo>
                        <a:pt x="1275" y="2904"/>
                      </a:lnTo>
                      <a:lnTo>
                        <a:pt x="1300" y="2897"/>
                      </a:lnTo>
                      <a:lnTo>
                        <a:pt x="1316" y="2887"/>
                      </a:lnTo>
                      <a:lnTo>
                        <a:pt x="1320" y="2870"/>
                      </a:lnTo>
                      <a:lnTo>
                        <a:pt x="1291" y="2848"/>
                      </a:lnTo>
                      <a:lnTo>
                        <a:pt x="1189" y="2787"/>
                      </a:lnTo>
                      <a:lnTo>
                        <a:pt x="1164" y="2785"/>
                      </a:lnTo>
                      <a:lnTo>
                        <a:pt x="1142" y="2790"/>
                      </a:lnTo>
                      <a:lnTo>
                        <a:pt x="1121" y="2789"/>
                      </a:lnTo>
                      <a:lnTo>
                        <a:pt x="1107" y="2774"/>
                      </a:lnTo>
                      <a:lnTo>
                        <a:pt x="1100" y="2729"/>
                      </a:lnTo>
                      <a:lnTo>
                        <a:pt x="1109" y="2707"/>
                      </a:lnTo>
                      <a:lnTo>
                        <a:pt x="1142" y="2664"/>
                      </a:lnTo>
                      <a:lnTo>
                        <a:pt x="1160" y="2618"/>
                      </a:lnTo>
                      <a:lnTo>
                        <a:pt x="1159" y="2598"/>
                      </a:lnTo>
                      <a:lnTo>
                        <a:pt x="1146" y="2580"/>
                      </a:lnTo>
                      <a:lnTo>
                        <a:pt x="1111" y="2573"/>
                      </a:lnTo>
                      <a:lnTo>
                        <a:pt x="1082" y="2578"/>
                      </a:lnTo>
                      <a:lnTo>
                        <a:pt x="1057" y="2589"/>
                      </a:lnTo>
                      <a:lnTo>
                        <a:pt x="1037" y="2592"/>
                      </a:lnTo>
                      <a:lnTo>
                        <a:pt x="1016" y="2582"/>
                      </a:lnTo>
                      <a:lnTo>
                        <a:pt x="990" y="2542"/>
                      </a:lnTo>
                      <a:lnTo>
                        <a:pt x="931" y="2495"/>
                      </a:lnTo>
                      <a:lnTo>
                        <a:pt x="912" y="2475"/>
                      </a:lnTo>
                      <a:lnTo>
                        <a:pt x="902" y="2459"/>
                      </a:lnTo>
                      <a:lnTo>
                        <a:pt x="909" y="2385"/>
                      </a:lnTo>
                      <a:lnTo>
                        <a:pt x="746" y="2398"/>
                      </a:lnTo>
                      <a:lnTo>
                        <a:pt x="726" y="2393"/>
                      </a:lnTo>
                      <a:lnTo>
                        <a:pt x="706" y="2383"/>
                      </a:lnTo>
                      <a:lnTo>
                        <a:pt x="709" y="2309"/>
                      </a:lnTo>
                      <a:lnTo>
                        <a:pt x="706" y="2278"/>
                      </a:lnTo>
                      <a:lnTo>
                        <a:pt x="697" y="2253"/>
                      </a:lnTo>
                      <a:lnTo>
                        <a:pt x="686" y="2245"/>
                      </a:lnTo>
                      <a:lnTo>
                        <a:pt x="671" y="2247"/>
                      </a:lnTo>
                      <a:lnTo>
                        <a:pt x="586" y="2289"/>
                      </a:lnTo>
                      <a:lnTo>
                        <a:pt x="545" y="2300"/>
                      </a:lnTo>
                      <a:lnTo>
                        <a:pt x="526" y="2295"/>
                      </a:lnTo>
                      <a:lnTo>
                        <a:pt x="519" y="2283"/>
                      </a:lnTo>
                      <a:lnTo>
                        <a:pt x="522" y="2234"/>
                      </a:lnTo>
                      <a:lnTo>
                        <a:pt x="512" y="2213"/>
                      </a:lnTo>
                      <a:lnTo>
                        <a:pt x="491" y="2205"/>
                      </a:lnTo>
                      <a:lnTo>
                        <a:pt x="387" y="2203"/>
                      </a:lnTo>
                      <a:lnTo>
                        <a:pt x="354" y="2190"/>
                      </a:lnTo>
                      <a:lnTo>
                        <a:pt x="327" y="2170"/>
                      </a:lnTo>
                      <a:lnTo>
                        <a:pt x="304" y="2123"/>
                      </a:lnTo>
                      <a:lnTo>
                        <a:pt x="296" y="2098"/>
                      </a:lnTo>
                      <a:lnTo>
                        <a:pt x="295" y="2077"/>
                      </a:lnTo>
                      <a:lnTo>
                        <a:pt x="297" y="2052"/>
                      </a:lnTo>
                      <a:lnTo>
                        <a:pt x="305" y="2030"/>
                      </a:lnTo>
                      <a:lnTo>
                        <a:pt x="317" y="2014"/>
                      </a:lnTo>
                      <a:lnTo>
                        <a:pt x="347" y="1995"/>
                      </a:lnTo>
                      <a:lnTo>
                        <a:pt x="359" y="1983"/>
                      </a:lnTo>
                      <a:lnTo>
                        <a:pt x="360" y="1962"/>
                      </a:lnTo>
                      <a:lnTo>
                        <a:pt x="345" y="1929"/>
                      </a:lnTo>
                      <a:lnTo>
                        <a:pt x="294" y="1869"/>
                      </a:lnTo>
                      <a:lnTo>
                        <a:pt x="0" y="1645"/>
                      </a:lnTo>
                      <a:lnTo>
                        <a:pt x="41" y="1575"/>
                      </a:lnTo>
                      <a:lnTo>
                        <a:pt x="41" y="1552"/>
                      </a:lnTo>
                      <a:lnTo>
                        <a:pt x="35" y="1538"/>
                      </a:lnTo>
                      <a:lnTo>
                        <a:pt x="29" y="1510"/>
                      </a:lnTo>
                      <a:lnTo>
                        <a:pt x="26" y="1447"/>
                      </a:lnTo>
                      <a:lnTo>
                        <a:pt x="32" y="1412"/>
                      </a:lnTo>
                      <a:lnTo>
                        <a:pt x="50" y="1380"/>
                      </a:lnTo>
                      <a:lnTo>
                        <a:pt x="72" y="1358"/>
                      </a:lnTo>
                      <a:lnTo>
                        <a:pt x="110" y="1327"/>
                      </a:lnTo>
                      <a:lnTo>
                        <a:pt x="117" y="1308"/>
                      </a:lnTo>
                      <a:lnTo>
                        <a:pt x="116" y="1283"/>
                      </a:lnTo>
                      <a:lnTo>
                        <a:pt x="102" y="1237"/>
                      </a:lnTo>
                      <a:lnTo>
                        <a:pt x="81" y="1203"/>
                      </a:lnTo>
                      <a:lnTo>
                        <a:pt x="57" y="1180"/>
                      </a:lnTo>
                      <a:lnTo>
                        <a:pt x="29" y="1163"/>
                      </a:lnTo>
                      <a:lnTo>
                        <a:pt x="9" y="1148"/>
                      </a:lnTo>
                      <a:lnTo>
                        <a:pt x="1" y="1133"/>
                      </a:lnTo>
                      <a:lnTo>
                        <a:pt x="17" y="1118"/>
                      </a:lnTo>
                      <a:lnTo>
                        <a:pt x="80" y="1100"/>
                      </a:lnTo>
                      <a:lnTo>
                        <a:pt x="95" y="1109"/>
                      </a:lnTo>
                      <a:lnTo>
                        <a:pt x="109" y="1125"/>
                      </a:lnTo>
                      <a:lnTo>
                        <a:pt x="132" y="1137"/>
                      </a:lnTo>
                      <a:lnTo>
                        <a:pt x="156" y="1130"/>
                      </a:lnTo>
                      <a:lnTo>
                        <a:pt x="175" y="1110"/>
                      </a:lnTo>
                      <a:lnTo>
                        <a:pt x="185" y="1084"/>
                      </a:lnTo>
                      <a:lnTo>
                        <a:pt x="184" y="1067"/>
                      </a:lnTo>
                      <a:lnTo>
                        <a:pt x="174" y="1044"/>
                      </a:lnTo>
                      <a:lnTo>
                        <a:pt x="130" y="1009"/>
                      </a:lnTo>
                      <a:lnTo>
                        <a:pt x="117" y="992"/>
                      </a:lnTo>
                      <a:lnTo>
                        <a:pt x="127" y="945"/>
                      </a:lnTo>
                      <a:lnTo>
                        <a:pt x="125" y="898"/>
                      </a:lnTo>
                      <a:lnTo>
                        <a:pt x="264" y="919"/>
                      </a:lnTo>
                      <a:lnTo>
                        <a:pt x="287" y="914"/>
                      </a:lnTo>
                      <a:lnTo>
                        <a:pt x="320" y="900"/>
                      </a:lnTo>
                      <a:lnTo>
                        <a:pt x="346" y="898"/>
                      </a:lnTo>
                      <a:lnTo>
                        <a:pt x="407" y="924"/>
                      </a:lnTo>
                      <a:lnTo>
                        <a:pt x="426" y="927"/>
                      </a:lnTo>
                      <a:lnTo>
                        <a:pt x="444" y="914"/>
                      </a:lnTo>
                      <a:lnTo>
                        <a:pt x="459" y="888"/>
                      </a:lnTo>
                      <a:lnTo>
                        <a:pt x="470" y="878"/>
                      </a:lnTo>
                      <a:lnTo>
                        <a:pt x="487" y="873"/>
                      </a:lnTo>
                      <a:lnTo>
                        <a:pt x="555" y="879"/>
                      </a:lnTo>
                      <a:lnTo>
                        <a:pt x="585" y="875"/>
                      </a:lnTo>
                      <a:lnTo>
                        <a:pt x="625" y="853"/>
                      </a:lnTo>
                      <a:lnTo>
                        <a:pt x="689" y="837"/>
                      </a:lnTo>
                      <a:lnTo>
                        <a:pt x="822" y="848"/>
                      </a:lnTo>
                      <a:lnTo>
                        <a:pt x="862" y="874"/>
                      </a:lnTo>
                      <a:lnTo>
                        <a:pt x="885" y="910"/>
                      </a:lnTo>
                      <a:lnTo>
                        <a:pt x="897" y="927"/>
                      </a:lnTo>
                      <a:lnTo>
                        <a:pt x="929" y="954"/>
                      </a:lnTo>
                      <a:lnTo>
                        <a:pt x="935" y="969"/>
                      </a:lnTo>
                      <a:lnTo>
                        <a:pt x="929" y="1003"/>
                      </a:lnTo>
                      <a:lnTo>
                        <a:pt x="931" y="1014"/>
                      </a:lnTo>
                      <a:lnTo>
                        <a:pt x="951" y="1022"/>
                      </a:lnTo>
                      <a:lnTo>
                        <a:pt x="982" y="1020"/>
                      </a:lnTo>
                      <a:lnTo>
                        <a:pt x="1044" y="1009"/>
                      </a:lnTo>
                      <a:lnTo>
                        <a:pt x="1289" y="912"/>
                      </a:lnTo>
                      <a:lnTo>
                        <a:pt x="1329" y="908"/>
                      </a:lnTo>
                      <a:lnTo>
                        <a:pt x="1375" y="923"/>
                      </a:lnTo>
                      <a:lnTo>
                        <a:pt x="1395" y="925"/>
                      </a:lnTo>
                      <a:lnTo>
                        <a:pt x="1406" y="917"/>
                      </a:lnTo>
                      <a:lnTo>
                        <a:pt x="1410" y="890"/>
                      </a:lnTo>
                      <a:lnTo>
                        <a:pt x="1397" y="834"/>
                      </a:lnTo>
                      <a:lnTo>
                        <a:pt x="1412" y="807"/>
                      </a:lnTo>
                      <a:lnTo>
                        <a:pt x="1427" y="789"/>
                      </a:lnTo>
                      <a:lnTo>
                        <a:pt x="1589" y="697"/>
                      </a:lnTo>
                      <a:lnTo>
                        <a:pt x="1630" y="738"/>
                      </a:lnTo>
                      <a:lnTo>
                        <a:pt x="1639" y="765"/>
                      </a:lnTo>
                      <a:lnTo>
                        <a:pt x="1654" y="804"/>
                      </a:lnTo>
                      <a:lnTo>
                        <a:pt x="1667" y="823"/>
                      </a:lnTo>
                      <a:lnTo>
                        <a:pt x="1681" y="830"/>
                      </a:lnTo>
                      <a:lnTo>
                        <a:pt x="1694" y="828"/>
                      </a:lnTo>
                      <a:lnTo>
                        <a:pt x="1717" y="804"/>
                      </a:lnTo>
                      <a:lnTo>
                        <a:pt x="1732" y="793"/>
                      </a:lnTo>
                      <a:lnTo>
                        <a:pt x="1754" y="792"/>
                      </a:lnTo>
                      <a:lnTo>
                        <a:pt x="1772" y="808"/>
                      </a:lnTo>
                      <a:lnTo>
                        <a:pt x="1781" y="825"/>
                      </a:lnTo>
                      <a:lnTo>
                        <a:pt x="1820" y="887"/>
                      </a:lnTo>
                      <a:lnTo>
                        <a:pt x="1907" y="842"/>
                      </a:lnTo>
                      <a:lnTo>
                        <a:pt x="1940" y="818"/>
                      </a:lnTo>
                      <a:lnTo>
                        <a:pt x="1969" y="810"/>
                      </a:lnTo>
                      <a:lnTo>
                        <a:pt x="2199" y="803"/>
                      </a:lnTo>
                      <a:lnTo>
                        <a:pt x="2224" y="809"/>
                      </a:lnTo>
                      <a:lnTo>
                        <a:pt x="2231" y="818"/>
                      </a:lnTo>
                      <a:lnTo>
                        <a:pt x="2244" y="864"/>
                      </a:lnTo>
                      <a:lnTo>
                        <a:pt x="2324" y="772"/>
                      </a:lnTo>
                      <a:lnTo>
                        <a:pt x="2340" y="748"/>
                      </a:lnTo>
                      <a:lnTo>
                        <a:pt x="2370" y="684"/>
                      </a:lnTo>
                      <a:lnTo>
                        <a:pt x="2390" y="672"/>
                      </a:lnTo>
                      <a:lnTo>
                        <a:pt x="2406" y="675"/>
                      </a:lnTo>
                      <a:lnTo>
                        <a:pt x="2447" y="693"/>
                      </a:lnTo>
                      <a:lnTo>
                        <a:pt x="2486" y="699"/>
                      </a:lnTo>
                      <a:lnTo>
                        <a:pt x="2500" y="690"/>
                      </a:lnTo>
                      <a:lnTo>
                        <a:pt x="2512" y="669"/>
                      </a:lnTo>
                      <a:lnTo>
                        <a:pt x="2546" y="550"/>
                      </a:lnTo>
                      <a:lnTo>
                        <a:pt x="2565" y="498"/>
                      </a:lnTo>
                      <a:lnTo>
                        <a:pt x="2622" y="410"/>
                      </a:lnTo>
                      <a:lnTo>
                        <a:pt x="2632" y="368"/>
                      </a:lnTo>
                      <a:lnTo>
                        <a:pt x="2647" y="334"/>
                      </a:lnTo>
                      <a:lnTo>
                        <a:pt x="2675" y="299"/>
                      </a:lnTo>
                      <a:lnTo>
                        <a:pt x="2719" y="267"/>
                      </a:lnTo>
                      <a:lnTo>
                        <a:pt x="2740" y="244"/>
                      </a:lnTo>
                      <a:lnTo>
                        <a:pt x="2766" y="207"/>
                      </a:lnTo>
                      <a:lnTo>
                        <a:pt x="2780" y="182"/>
                      </a:lnTo>
                      <a:lnTo>
                        <a:pt x="2782" y="144"/>
                      </a:lnTo>
                      <a:lnTo>
                        <a:pt x="2782" y="75"/>
                      </a:lnTo>
                      <a:lnTo>
                        <a:pt x="2825" y="0"/>
                      </a:lnTo>
                      <a:lnTo>
                        <a:pt x="2945" y="80"/>
                      </a:lnTo>
                      <a:lnTo>
                        <a:pt x="3076" y="229"/>
                      </a:lnTo>
                      <a:lnTo>
                        <a:pt x="3286" y="413"/>
                      </a:lnTo>
                      <a:lnTo>
                        <a:pt x="3340" y="497"/>
                      </a:lnTo>
                      <a:lnTo>
                        <a:pt x="3389" y="612"/>
                      </a:lnTo>
                      <a:lnTo>
                        <a:pt x="3501" y="814"/>
                      </a:lnTo>
                      <a:lnTo>
                        <a:pt x="3635" y="917"/>
                      </a:lnTo>
                      <a:lnTo>
                        <a:pt x="3929" y="1059"/>
                      </a:lnTo>
                      <a:lnTo>
                        <a:pt x="4049" y="1093"/>
                      </a:lnTo>
                      <a:lnTo>
                        <a:pt x="4170" y="1103"/>
                      </a:lnTo>
                      <a:lnTo>
                        <a:pt x="4190" y="1192"/>
                      </a:lnTo>
                      <a:lnTo>
                        <a:pt x="4197" y="1293"/>
                      </a:lnTo>
                      <a:lnTo>
                        <a:pt x="4192" y="1392"/>
                      </a:lnTo>
                      <a:lnTo>
                        <a:pt x="4172" y="1474"/>
                      </a:lnTo>
                      <a:lnTo>
                        <a:pt x="4131" y="1540"/>
                      </a:lnTo>
                      <a:lnTo>
                        <a:pt x="4079" y="1600"/>
                      </a:lnTo>
                      <a:lnTo>
                        <a:pt x="4037" y="1669"/>
                      </a:lnTo>
                      <a:lnTo>
                        <a:pt x="4027" y="1759"/>
                      </a:lnTo>
                      <a:lnTo>
                        <a:pt x="4067" y="1838"/>
                      </a:lnTo>
                      <a:lnTo>
                        <a:pt x="4061" y="1882"/>
                      </a:lnTo>
                      <a:lnTo>
                        <a:pt x="3986" y="1958"/>
                      </a:lnTo>
                      <a:lnTo>
                        <a:pt x="3967" y="2000"/>
                      </a:lnTo>
                      <a:lnTo>
                        <a:pt x="3940" y="2139"/>
                      </a:lnTo>
                      <a:lnTo>
                        <a:pt x="3925" y="2174"/>
                      </a:lnTo>
                      <a:lnTo>
                        <a:pt x="3874" y="2269"/>
                      </a:lnTo>
                      <a:lnTo>
                        <a:pt x="3854" y="2339"/>
                      </a:lnTo>
                      <a:lnTo>
                        <a:pt x="3862" y="2378"/>
                      </a:lnTo>
                      <a:lnTo>
                        <a:pt x="3896" y="2400"/>
                      </a:lnTo>
                      <a:lnTo>
                        <a:pt x="4022" y="2448"/>
                      </a:lnTo>
                      <a:lnTo>
                        <a:pt x="4059" y="2450"/>
                      </a:lnTo>
                      <a:lnTo>
                        <a:pt x="4187" y="2415"/>
                      </a:lnTo>
                      <a:lnTo>
                        <a:pt x="4539" y="2478"/>
                      </a:lnTo>
                      <a:lnTo>
                        <a:pt x="4587" y="2515"/>
                      </a:lnTo>
                      <a:lnTo>
                        <a:pt x="4607" y="2578"/>
                      </a:lnTo>
                      <a:lnTo>
                        <a:pt x="4584" y="2638"/>
                      </a:lnTo>
                      <a:lnTo>
                        <a:pt x="4532" y="2678"/>
                      </a:lnTo>
                      <a:lnTo>
                        <a:pt x="4479" y="2692"/>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59" name="Vilniaus" descr="{&quot;Key&quot;:&quot;vilniaus&quot;,&quot;Name&quot;:&quot;Vilniaus&quot;,&quot;Value&quot;:1.0,&quot;Formula&quot;:&quot;&quot;,&quot;Text&quot;:&quot;&quot;,&quot;OfficeApplication&quot;:1,&quot;HasValue&quot;:true}">
                  <a:extLst>
                    <a:ext uri="{FF2B5EF4-FFF2-40B4-BE49-F238E27FC236}">
                      <a16:creationId xmlns:a16="http://schemas.microsoft.com/office/drawing/2014/main" id="{41FFF3C6-872B-A23F-4987-B3F58F471D2D}"/>
                    </a:ext>
                  </a:extLst>
                </p:cNvPr>
                <p:cNvSpPr>
                  <a:spLocks/>
                </p:cNvSpPr>
                <p:nvPr/>
              </p:nvSpPr>
              <p:spPr bwMode="auto">
                <a:xfrm>
                  <a:off x="4216" y="2085"/>
                  <a:ext cx="1698" cy="1751"/>
                </a:xfrm>
                <a:custGeom>
                  <a:avLst/>
                  <a:gdLst>
                    <a:gd name="T0" fmla="*/ 4730 w 4993"/>
                    <a:gd name="T1" fmla="*/ 1447 h 5147"/>
                    <a:gd name="T2" fmla="*/ 4332 w 4993"/>
                    <a:gd name="T3" fmla="*/ 1474 h 5147"/>
                    <a:gd name="T4" fmla="*/ 3899 w 4993"/>
                    <a:gd name="T5" fmla="*/ 1746 h 5147"/>
                    <a:gd name="T6" fmla="*/ 3227 w 4993"/>
                    <a:gd name="T7" fmla="*/ 2142 h 5147"/>
                    <a:gd name="T8" fmla="*/ 2960 w 4993"/>
                    <a:gd name="T9" fmla="*/ 2432 h 5147"/>
                    <a:gd name="T10" fmla="*/ 2859 w 4993"/>
                    <a:gd name="T11" fmla="*/ 2729 h 5147"/>
                    <a:gd name="T12" fmla="*/ 2816 w 4993"/>
                    <a:gd name="T13" fmla="*/ 3266 h 5147"/>
                    <a:gd name="T14" fmla="*/ 2615 w 4993"/>
                    <a:gd name="T15" fmla="*/ 3834 h 5147"/>
                    <a:gd name="T16" fmla="*/ 2450 w 4993"/>
                    <a:gd name="T17" fmla="*/ 4492 h 5147"/>
                    <a:gd name="T18" fmla="*/ 2818 w 4993"/>
                    <a:gd name="T19" fmla="*/ 4574 h 5147"/>
                    <a:gd name="T20" fmla="*/ 2947 w 4993"/>
                    <a:gd name="T21" fmla="*/ 4719 h 5147"/>
                    <a:gd name="T22" fmla="*/ 2869 w 4993"/>
                    <a:gd name="T23" fmla="*/ 5079 h 5147"/>
                    <a:gd name="T24" fmla="*/ 2394 w 4993"/>
                    <a:gd name="T25" fmla="*/ 5085 h 5147"/>
                    <a:gd name="T26" fmla="*/ 2364 w 4993"/>
                    <a:gd name="T27" fmla="*/ 4805 h 5147"/>
                    <a:gd name="T28" fmla="*/ 2220 w 4993"/>
                    <a:gd name="T29" fmla="*/ 4550 h 5147"/>
                    <a:gd name="T30" fmla="*/ 1632 w 4993"/>
                    <a:gd name="T31" fmla="*/ 4973 h 5147"/>
                    <a:gd name="T32" fmla="*/ 944 w 4993"/>
                    <a:gd name="T33" fmla="*/ 5008 h 5147"/>
                    <a:gd name="T34" fmla="*/ 810 w 4993"/>
                    <a:gd name="T35" fmla="*/ 4792 h 5147"/>
                    <a:gd name="T36" fmla="*/ 1247 w 4993"/>
                    <a:gd name="T37" fmla="*/ 4195 h 5147"/>
                    <a:gd name="T38" fmla="*/ 859 w 4993"/>
                    <a:gd name="T39" fmla="*/ 4109 h 5147"/>
                    <a:gd name="T40" fmla="*/ 708 w 4993"/>
                    <a:gd name="T41" fmla="*/ 4047 h 5147"/>
                    <a:gd name="T42" fmla="*/ 424 w 4993"/>
                    <a:gd name="T43" fmla="*/ 4038 h 5147"/>
                    <a:gd name="T44" fmla="*/ 99 w 4993"/>
                    <a:gd name="T45" fmla="*/ 3869 h 5147"/>
                    <a:gd name="T46" fmla="*/ 75 w 4993"/>
                    <a:gd name="T47" fmla="*/ 3602 h 5147"/>
                    <a:gd name="T48" fmla="*/ 189 w 4993"/>
                    <a:gd name="T49" fmla="*/ 3428 h 5147"/>
                    <a:gd name="T50" fmla="*/ 178 w 4993"/>
                    <a:gd name="T51" fmla="*/ 3115 h 5147"/>
                    <a:gd name="T52" fmla="*/ 464 w 4993"/>
                    <a:gd name="T53" fmla="*/ 2965 h 5147"/>
                    <a:gd name="T54" fmla="*/ 569 w 4993"/>
                    <a:gd name="T55" fmla="*/ 2627 h 5147"/>
                    <a:gd name="T56" fmla="*/ 817 w 4993"/>
                    <a:gd name="T57" fmla="*/ 2269 h 5147"/>
                    <a:gd name="T58" fmla="*/ 340 w 4993"/>
                    <a:gd name="T59" fmla="*/ 1995 h 5147"/>
                    <a:gd name="T60" fmla="*/ 560 w 4993"/>
                    <a:gd name="T61" fmla="*/ 1742 h 5147"/>
                    <a:gd name="T62" fmla="*/ 365 w 4993"/>
                    <a:gd name="T63" fmla="*/ 1517 h 5147"/>
                    <a:gd name="T64" fmla="*/ 235 w 4993"/>
                    <a:gd name="T65" fmla="*/ 1322 h 5147"/>
                    <a:gd name="T66" fmla="*/ 230 w 4993"/>
                    <a:gd name="T67" fmla="*/ 1133 h 5147"/>
                    <a:gd name="T68" fmla="*/ 0 w 4993"/>
                    <a:gd name="T69" fmla="*/ 772 h 5147"/>
                    <a:gd name="T70" fmla="*/ 150 w 4993"/>
                    <a:gd name="T71" fmla="*/ 435 h 5147"/>
                    <a:gd name="T72" fmla="*/ 353 w 4993"/>
                    <a:gd name="T73" fmla="*/ 133 h 5147"/>
                    <a:gd name="T74" fmla="*/ 503 w 4993"/>
                    <a:gd name="T75" fmla="*/ 102 h 5147"/>
                    <a:gd name="T76" fmla="*/ 874 w 4993"/>
                    <a:gd name="T77" fmla="*/ 317 h 5147"/>
                    <a:gd name="T78" fmla="*/ 818 w 4993"/>
                    <a:gd name="T79" fmla="*/ 478 h 5147"/>
                    <a:gd name="T80" fmla="*/ 1040 w 4993"/>
                    <a:gd name="T81" fmla="*/ 650 h 5147"/>
                    <a:gd name="T82" fmla="*/ 1220 w 4993"/>
                    <a:gd name="T83" fmla="*/ 738 h 5147"/>
                    <a:gd name="T84" fmla="*/ 1530 w 4993"/>
                    <a:gd name="T85" fmla="*/ 937 h 5147"/>
                    <a:gd name="T86" fmla="*/ 1657 w 4993"/>
                    <a:gd name="T87" fmla="*/ 1019 h 5147"/>
                    <a:gd name="T88" fmla="*/ 1805 w 4993"/>
                    <a:gd name="T89" fmla="*/ 1203 h 5147"/>
                    <a:gd name="T90" fmla="*/ 1678 w 4993"/>
                    <a:gd name="T91" fmla="*/ 1350 h 5147"/>
                    <a:gd name="T92" fmla="*/ 1673 w 4993"/>
                    <a:gd name="T93" fmla="*/ 1620 h 5147"/>
                    <a:gd name="T94" fmla="*/ 2072 w 4993"/>
                    <a:gd name="T95" fmla="*/ 1844 h 5147"/>
                    <a:gd name="T96" fmla="*/ 2850 w 4993"/>
                    <a:gd name="T97" fmla="*/ 1748 h 5147"/>
                    <a:gd name="T98" fmla="*/ 2895 w 4993"/>
                    <a:gd name="T99" fmla="*/ 1569 h 5147"/>
                    <a:gd name="T100" fmla="*/ 2848 w 4993"/>
                    <a:gd name="T101" fmla="*/ 1393 h 5147"/>
                    <a:gd name="T102" fmla="*/ 2667 w 4993"/>
                    <a:gd name="T103" fmla="*/ 1049 h 5147"/>
                    <a:gd name="T104" fmla="*/ 3109 w 4993"/>
                    <a:gd name="T105" fmla="*/ 773 h 5147"/>
                    <a:gd name="T106" fmla="*/ 3299 w 4993"/>
                    <a:gd name="T107" fmla="*/ 908 h 5147"/>
                    <a:gd name="T108" fmla="*/ 3460 w 4993"/>
                    <a:gd name="T109" fmla="*/ 812 h 5147"/>
                    <a:gd name="T110" fmla="*/ 3767 w 4993"/>
                    <a:gd name="T111" fmla="*/ 890 h 5147"/>
                    <a:gd name="T112" fmla="*/ 3855 w 4993"/>
                    <a:gd name="T113" fmla="*/ 1009 h 5147"/>
                    <a:gd name="T114" fmla="*/ 4747 w 4993"/>
                    <a:gd name="T115" fmla="*/ 962 h 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5147">
                      <a:moveTo>
                        <a:pt x="4993" y="1047"/>
                      </a:moveTo>
                      <a:lnTo>
                        <a:pt x="4910" y="1069"/>
                      </a:lnTo>
                      <a:lnTo>
                        <a:pt x="4878" y="1089"/>
                      </a:lnTo>
                      <a:lnTo>
                        <a:pt x="4817" y="1149"/>
                      </a:lnTo>
                      <a:lnTo>
                        <a:pt x="4783" y="1197"/>
                      </a:lnTo>
                      <a:lnTo>
                        <a:pt x="4768" y="1236"/>
                      </a:lnTo>
                      <a:lnTo>
                        <a:pt x="4754" y="1339"/>
                      </a:lnTo>
                      <a:lnTo>
                        <a:pt x="4730" y="1447"/>
                      </a:lnTo>
                      <a:lnTo>
                        <a:pt x="4698" y="1502"/>
                      </a:lnTo>
                      <a:lnTo>
                        <a:pt x="4650" y="1509"/>
                      </a:lnTo>
                      <a:lnTo>
                        <a:pt x="4427" y="1409"/>
                      </a:lnTo>
                      <a:lnTo>
                        <a:pt x="4397" y="1412"/>
                      </a:lnTo>
                      <a:lnTo>
                        <a:pt x="4378" y="1431"/>
                      </a:lnTo>
                      <a:lnTo>
                        <a:pt x="4365" y="1453"/>
                      </a:lnTo>
                      <a:lnTo>
                        <a:pt x="4353" y="1467"/>
                      </a:lnTo>
                      <a:lnTo>
                        <a:pt x="4332" y="1474"/>
                      </a:lnTo>
                      <a:lnTo>
                        <a:pt x="4314" y="1474"/>
                      </a:lnTo>
                      <a:lnTo>
                        <a:pt x="4079" y="1413"/>
                      </a:lnTo>
                      <a:lnTo>
                        <a:pt x="3983" y="1429"/>
                      </a:lnTo>
                      <a:lnTo>
                        <a:pt x="3917" y="1536"/>
                      </a:lnTo>
                      <a:lnTo>
                        <a:pt x="3910" y="1578"/>
                      </a:lnTo>
                      <a:lnTo>
                        <a:pt x="3913" y="1669"/>
                      </a:lnTo>
                      <a:lnTo>
                        <a:pt x="3909" y="1714"/>
                      </a:lnTo>
                      <a:lnTo>
                        <a:pt x="3899" y="1746"/>
                      </a:lnTo>
                      <a:lnTo>
                        <a:pt x="3820" y="1917"/>
                      </a:lnTo>
                      <a:lnTo>
                        <a:pt x="3748" y="2029"/>
                      </a:lnTo>
                      <a:lnTo>
                        <a:pt x="3717" y="2064"/>
                      </a:lnTo>
                      <a:lnTo>
                        <a:pt x="3639" y="2109"/>
                      </a:lnTo>
                      <a:lnTo>
                        <a:pt x="3382" y="2162"/>
                      </a:lnTo>
                      <a:lnTo>
                        <a:pt x="3342" y="2161"/>
                      </a:lnTo>
                      <a:lnTo>
                        <a:pt x="3265" y="2143"/>
                      </a:lnTo>
                      <a:lnTo>
                        <a:pt x="3227" y="2142"/>
                      </a:lnTo>
                      <a:lnTo>
                        <a:pt x="3147" y="2176"/>
                      </a:lnTo>
                      <a:lnTo>
                        <a:pt x="3122" y="2198"/>
                      </a:lnTo>
                      <a:lnTo>
                        <a:pt x="3114" y="2226"/>
                      </a:lnTo>
                      <a:lnTo>
                        <a:pt x="3110" y="2259"/>
                      </a:lnTo>
                      <a:lnTo>
                        <a:pt x="3097" y="2297"/>
                      </a:lnTo>
                      <a:lnTo>
                        <a:pt x="3052" y="2349"/>
                      </a:lnTo>
                      <a:lnTo>
                        <a:pt x="3003" y="2388"/>
                      </a:lnTo>
                      <a:lnTo>
                        <a:pt x="2960" y="2432"/>
                      </a:lnTo>
                      <a:lnTo>
                        <a:pt x="2938" y="2501"/>
                      </a:lnTo>
                      <a:lnTo>
                        <a:pt x="2942" y="2534"/>
                      </a:lnTo>
                      <a:lnTo>
                        <a:pt x="2959" y="2608"/>
                      </a:lnTo>
                      <a:lnTo>
                        <a:pt x="2960" y="2638"/>
                      </a:lnTo>
                      <a:lnTo>
                        <a:pt x="2952" y="2669"/>
                      </a:lnTo>
                      <a:lnTo>
                        <a:pt x="2927" y="2677"/>
                      </a:lnTo>
                      <a:lnTo>
                        <a:pt x="2905" y="2687"/>
                      </a:lnTo>
                      <a:lnTo>
                        <a:pt x="2859" y="2729"/>
                      </a:lnTo>
                      <a:lnTo>
                        <a:pt x="2837" y="2762"/>
                      </a:lnTo>
                      <a:lnTo>
                        <a:pt x="2830" y="2812"/>
                      </a:lnTo>
                      <a:lnTo>
                        <a:pt x="2837" y="2999"/>
                      </a:lnTo>
                      <a:lnTo>
                        <a:pt x="2834" y="3037"/>
                      </a:lnTo>
                      <a:lnTo>
                        <a:pt x="2825" y="3077"/>
                      </a:lnTo>
                      <a:lnTo>
                        <a:pt x="2805" y="3147"/>
                      </a:lnTo>
                      <a:lnTo>
                        <a:pt x="2803" y="3193"/>
                      </a:lnTo>
                      <a:lnTo>
                        <a:pt x="2816" y="3266"/>
                      </a:lnTo>
                      <a:lnTo>
                        <a:pt x="2869" y="3396"/>
                      </a:lnTo>
                      <a:lnTo>
                        <a:pt x="2882" y="3467"/>
                      </a:lnTo>
                      <a:lnTo>
                        <a:pt x="2870" y="3539"/>
                      </a:lnTo>
                      <a:lnTo>
                        <a:pt x="2842" y="3597"/>
                      </a:lnTo>
                      <a:lnTo>
                        <a:pt x="2800" y="3638"/>
                      </a:lnTo>
                      <a:lnTo>
                        <a:pt x="2670" y="3716"/>
                      </a:lnTo>
                      <a:lnTo>
                        <a:pt x="2638" y="3761"/>
                      </a:lnTo>
                      <a:lnTo>
                        <a:pt x="2615" y="3834"/>
                      </a:lnTo>
                      <a:lnTo>
                        <a:pt x="2605" y="3931"/>
                      </a:lnTo>
                      <a:lnTo>
                        <a:pt x="2607" y="4007"/>
                      </a:lnTo>
                      <a:lnTo>
                        <a:pt x="2599" y="4077"/>
                      </a:lnTo>
                      <a:lnTo>
                        <a:pt x="2562" y="4156"/>
                      </a:lnTo>
                      <a:lnTo>
                        <a:pt x="2464" y="4274"/>
                      </a:lnTo>
                      <a:lnTo>
                        <a:pt x="2424" y="4353"/>
                      </a:lnTo>
                      <a:lnTo>
                        <a:pt x="2422" y="4444"/>
                      </a:lnTo>
                      <a:lnTo>
                        <a:pt x="2450" y="4492"/>
                      </a:lnTo>
                      <a:lnTo>
                        <a:pt x="2497" y="4509"/>
                      </a:lnTo>
                      <a:lnTo>
                        <a:pt x="2588" y="4503"/>
                      </a:lnTo>
                      <a:lnTo>
                        <a:pt x="2715" y="4436"/>
                      </a:lnTo>
                      <a:lnTo>
                        <a:pt x="2748" y="4428"/>
                      </a:lnTo>
                      <a:lnTo>
                        <a:pt x="2777" y="4444"/>
                      </a:lnTo>
                      <a:lnTo>
                        <a:pt x="2789" y="4474"/>
                      </a:lnTo>
                      <a:lnTo>
                        <a:pt x="2795" y="4511"/>
                      </a:lnTo>
                      <a:lnTo>
                        <a:pt x="2818" y="4574"/>
                      </a:lnTo>
                      <a:lnTo>
                        <a:pt x="2834" y="4591"/>
                      </a:lnTo>
                      <a:lnTo>
                        <a:pt x="2859" y="4582"/>
                      </a:lnTo>
                      <a:lnTo>
                        <a:pt x="2868" y="4584"/>
                      </a:lnTo>
                      <a:lnTo>
                        <a:pt x="2889" y="4607"/>
                      </a:lnTo>
                      <a:lnTo>
                        <a:pt x="2908" y="4634"/>
                      </a:lnTo>
                      <a:lnTo>
                        <a:pt x="2924" y="4667"/>
                      </a:lnTo>
                      <a:lnTo>
                        <a:pt x="2938" y="4707"/>
                      </a:lnTo>
                      <a:lnTo>
                        <a:pt x="2947" y="4719"/>
                      </a:lnTo>
                      <a:lnTo>
                        <a:pt x="2969" y="4731"/>
                      </a:lnTo>
                      <a:lnTo>
                        <a:pt x="2974" y="4753"/>
                      </a:lnTo>
                      <a:lnTo>
                        <a:pt x="2969" y="4769"/>
                      </a:lnTo>
                      <a:lnTo>
                        <a:pt x="2944" y="4803"/>
                      </a:lnTo>
                      <a:lnTo>
                        <a:pt x="2938" y="4819"/>
                      </a:lnTo>
                      <a:lnTo>
                        <a:pt x="2935" y="4986"/>
                      </a:lnTo>
                      <a:lnTo>
                        <a:pt x="2919" y="5043"/>
                      </a:lnTo>
                      <a:lnTo>
                        <a:pt x="2869" y="5079"/>
                      </a:lnTo>
                      <a:lnTo>
                        <a:pt x="2844" y="5083"/>
                      </a:lnTo>
                      <a:lnTo>
                        <a:pt x="2765" y="5073"/>
                      </a:lnTo>
                      <a:lnTo>
                        <a:pt x="2742" y="5083"/>
                      </a:lnTo>
                      <a:lnTo>
                        <a:pt x="2708" y="5130"/>
                      </a:lnTo>
                      <a:lnTo>
                        <a:pt x="2687" y="5143"/>
                      </a:lnTo>
                      <a:lnTo>
                        <a:pt x="2639" y="5144"/>
                      </a:lnTo>
                      <a:lnTo>
                        <a:pt x="2452" y="5113"/>
                      </a:lnTo>
                      <a:lnTo>
                        <a:pt x="2394" y="5085"/>
                      </a:lnTo>
                      <a:lnTo>
                        <a:pt x="2347" y="5039"/>
                      </a:lnTo>
                      <a:lnTo>
                        <a:pt x="2330" y="4974"/>
                      </a:lnTo>
                      <a:lnTo>
                        <a:pt x="2345" y="4948"/>
                      </a:lnTo>
                      <a:lnTo>
                        <a:pt x="2407" y="4927"/>
                      </a:lnTo>
                      <a:lnTo>
                        <a:pt x="2422" y="4900"/>
                      </a:lnTo>
                      <a:lnTo>
                        <a:pt x="2410" y="4869"/>
                      </a:lnTo>
                      <a:lnTo>
                        <a:pt x="2359" y="4842"/>
                      </a:lnTo>
                      <a:lnTo>
                        <a:pt x="2364" y="4805"/>
                      </a:lnTo>
                      <a:lnTo>
                        <a:pt x="2407" y="4780"/>
                      </a:lnTo>
                      <a:lnTo>
                        <a:pt x="2457" y="4784"/>
                      </a:lnTo>
                      <a:lnTo>
                        <a:pt x="2475" y="4770"/>
                      </a:lnTo>
                      <a:lnTo>
                        <a:pt x="2325" y="4565"/>
                      </a:lnTo>
                      <a:lnTo>
                        <a:pt x="2315" y="4545"/>
                      </a:lnTo>
                      <a:lnTo>
                        <a:pt x="2300" y="4532"/>
                      </a:lnTo>
                      <a:lnTo>
                        <a:pt x="2274" y="4524"/>
                      </a:lnTo>
                      <a:lnTo>
                        <a:pt x="2220" y="4550"/>
                      </a:lnTo>
                      <a:lnTo>
                        <a:pt x="2135" y="4677"/>
                      </a:lnTo>
                      <a:lnTo>
                        <a:pt x="2084" y="4710"/>
                      </a:lnTo>
                      <a:lnTo>
                        <a:pt x="1909" y="4720"/>
                      </a:lnTo>
                      <a:lnTo>
                        <a:pt x="1774" y="4672"/>
                      </a:lnTo>
                      <a:lnTo>
                        <a:pt x="1737" y="4678"/>
                      </a:lnTo>
                      <a:lnTo>
                        <a:pt x="1709" y="4725"/>
                      </a:lnTo>
                      <a:lnTo>
                        <a:pt x="1667" y="4897"/>
                      </a:lnTo>
                      <a:lnTo>
                        <a:pt x="1632" y="4973"/>
                      </a:lnTo>
                      <a:lnTo>
                        <a:pt x="1544" y="5070"/>
                      </a:lnTo>
                      <a:lnTo>
                        <a:pt x="1452" y="5130"/>
                      </a:lnTo>
                      <a:lnTo>
                        <a:pt x="1357" y="5147"/>
                      </a:lnTo>
                      <a:lnTo>
                        <a:pt x="1189" y="5080"/>
                      </a:lnTo>
                      <a:lnTo>
                        <a:pt x="1092" y="5067"/>
                      </a:lnTo>
                      <a:lnTo>
                        <a:pt x="993" y="5078"/>
                      </a:lnTo>
                      <a:lnTo>
                        <a:pt x="983" y="5084"/>
                      </a:lnTo>
                      <a:lnTo>
                        <a:pt x="944" y="5008"/>
                      </a:lnTo>
                      <a:lnTo>
                        <a:pt x="929" y="4955"/>
                      </a:lnTo>
                      <a:lnTo>
                        <a:pt x="919" y="4932"/>
                      </a:lnTo>
                      <a:lnTo>
                        <a:pt x="907" y="4913"/>
                      </a:lnTo>
                      <a:lnTo>
                        <a:pt x="885" y="4899"/>
                      </a:lnTo>
                      <a:lnTo>
                        <a:pt x="834" y="4874"/>
                      </a:lnTo>
                      <a:lnTo>
                        <a:pt x="813" y="4855"/>
                      </a:lnTo>
                      <a:lnTo>
                        <a:pt x="803" y="4827"/>
                      </a:lnTo>
                      <a:lnTo>
                        <a:pt x="810" y="4792"/>
                      </a:lnTo>
                      <a:lnTo>
                        <a:pt x="1039" y="4564"/>
                      </a:lnTo>
                      <a:lnTo>
                        <a:pt x="1115" y="4464"/>
                      </a:lnTo>
                      <a:lnTo>
                        <a:pt x="1130" y="4410"/>
                      </a:lnTo>
                      <a:lnTo>
                        <a:pt x="1143" y="4299"/>
                      </a:lnTo>
                      <a:lnTo>
                        <a:pt x="1152" y="4248"/>
                      </a:lnTo>
                      <a:lnTo>
                        <a:pt x="1168" y="4220"/>
                      </a:lnTo>
                      <a:lnTo>
                        <a:pt x="1189" y="4208"/>
                      </a:lnTo>
                      <a:lnTo>
                        <a:pt x="1247" y="4195"/>
                      </a:lnTo>
                      <a:lnTo>
                        <a:pt x="1285" y="4175"/>
                      </a:lnTo>
                      <a:lnTo>
                        <a:pt x="1294" y="4135"/>
                      </a:lnTo>
                      <a:lnTo>
                        <a:pt x="1290" y="3969"/>
                      </a:lnTo>
                      <a:lnTo>
                        <a:pt x="1184" y="3978"/>
                      </a:lnTo>
                      <a:lnTo>
                        <a:pt x="1010" y="4042"/>
                      </a:lnTo>
                      <a:lnTo>
                        <a:pt x="910" y="4115"/>
                      </a:lnTo>
                      <a:lnTo>
                        <a:pt x="888" y="4119"/>
                      </a:lnTo>
                      <a:lnTo>
                        <a:pt x="859" y="4109"/>
                      </a:lnTo>
                      <a:lnTo>
                        <a:pt x="818" y="4102"/>
                      </a:lnTo>
                      <a:lnTo>
                        <a:pt x="792" y="4107"/>
                      </a:lnTo>
                      <a:lnTo>
                        <a:pt x="758" y="4129"/>
                      </a:lnTo>
                      <a:lnTo>
                        <a:pt x="740" y="4135"/>
                      </a:lnTo>
                      <a:lnTo>
                        <a:pt x="718" y="4134"/>
                      </a:lnTo>
                      <a:lnTo>
                        <a:pt x="703" y="4115"/>
                      </a:lnTo>
                      <a:lnTo>
                        <a:pt x="699" y="4093"/>
                      </a:lnTo>
                      <a:lnTo>
                        <a:pt x="708" y="4047"/>
                      </a:lnTo>
                      <a:lnTo>
                        <a:pt x="703" y="4027"/>
                      </a:lnTo>
                      <a:lnTo>
                        <a:pt x="689" y="4014"/>
                      </a:lnTo>
                      <a:lnTo>
                        <a:pt x="627" y="3985"/>
                      </a:lnTo>
                      <a:lnTo>
                        <a:pt x="568" y="3973"/>
                      </a:lnTo>
                      <a:lnTo>
                        <a:pt x="539" y="3975"/>
                      </a:lnTo>
                      <a:lnTo>
                        <a:pt x="502" y="3997"/>
                      </a:lnTo>
                      <a:lnTo>
                        <a:pt x="452" y="4019"/>
                      </a:lnTo>
                      <a:lnTo>
                        <a:pt x="424" y="4038"/>
                      </a:lnTo>
                      <a:lnTo>
                        <a:pt x="354" y="4059"/>
                      </a:lnTo>
                      <a:lnTo>
                        <a:pt x="319" y="4062"/>
                      </a:lnTo>
                      <a:lnTo>
                        <a:pt x="130" y="4037"/>
                      </a:lnTo>
                      <a:lnTo>
                        <a:pt x="88" y="4009"/>
                      </a:lnTo>
                      <a:lnTo>
                        <a:pt x="80" y="3984"/>
                      </a:lnTo>
                      <a:lnTo>
                        <a:pt x="80" y="3955"/>
                      </a:lnTo>
                      <a:lnTo>
                        <a:pt x="89" y="3924"/>
                      </a:lnTo>
                      <a:lnTo>
                        <a:pt x="99" y="3869"/>
                      </a:lnTo>
                      <a:lnTo>
                        <a:pt x="89" y="3843"/>
                      </a:lnTo>
                      <a:lnTo>
                        <a:pt x="53" y="3803"/>
                      </a:lnTo>
                      <a:lnTo>
                        <a:pt x="50" y="3793"/>
                      </a:lnTo>
                      <a:lnTo>
                        <a:pt x="67" y="3770"/>
                      </a:lnTo>
                      <a:lnTo>
                        <a:pt x="68" y="3737"/>
                      </a:lnTo>
                      <a:lnTo>
                        <a:pt x="73" y="3714"/>
                      </a:lnTo>
                      <a:lnTo>
                        <a:pt x="52" y="3630"/>
                      </a:lnTo>
                      <a:lnTo>
                        <a:pt x="75" y="3602"/>
                      </a:lnTo>
                      <a:lnTo>
                        <a:pt x="90" y="3555"/>
                      </a:lnTo>
                      <a:lnTo>
                        <a:pt x="97" y="3478"/>
                      </a:lnTo>
                      <a:lnTo>
                        <a:pt x="103" y="3444"/>
                      </a:lnTo>
                      <a:lnTo>
                        <a:pt x="113" y="3422"/>
                      </a:lnTo>
                      <a:lnTo>
                        <a:pt x="134" y="3417"/>
                      </a:lnTo>
                      <a:lnTo>
                        <a:pt x="150" y="3427"/>
                      </a:lnTo>
                      <a:lnTo>
                        <a:pt x="169" y="3430"/>
                      </a:lnTo>
                      <a:lnTo>
                        <a:pt x="189" y="3428"/>
                      </a:lnTo>
                      <a:lnTo>
                        <a:pt x="205" y="3413"/>
                      </a:lnTo>
                      <a:lnTo>
                        <a:pt x="215" y="3390"/>
                      </a:lnTo>
                      <a:lnTo>
                        <a:pt x="228" y="3335"/>
                      </a:lnTo>
                      <a:lnTo>
                        <a:pt x="224" y="3299"/>
                      </a:lnTo>
                      <a:lnTo>
                        <a:pt x="193" y="3263"/>
                      </a:lnTo>
                      <a:lnTo>
                        <a:pt x="198" y="3220"/>
                      </a:lnTo>
                      <a:lnTo>
                        <a:pt x="192" y="3174"/>
                      </a:lnTo>
                      <a:lnTo>
                        <a:pt x="178" y="3115"/>
                      </a:lnTo>
                      <a:lnTo>
                        <a:pt x="182" y="3079"/>
                      </a:lnTo>
                      <a:lnTo>
                        <a:pt x="199" y="3052"/>
                      </a:lnTo>
                      <a:lnTo>
                        <a:pt x="235" y="3029"/>
                      </a:lnTo>
                      <a:lnTo>
                        <a:pt x="323" y="3003"/>
                      </a:lnTo>
                      <a:lnTo>
                        <a:pt x="349" y="2959"/>
                      </a:lnTo>
                      <a:lnTo>
                        <a:pt x="362" y="2947"/>
                      </a:lnTo>
                      <a:lnTo>
                        <a:pt x="385" y="2947"/>
                      </a:lnTo>
                      <a:lnTo>
                        <a:pt x="464" y="2965"/>
                      </a:lnTo>
                      <a:lnTo>
                        <a:pt x="487" y="2960"/>
                      </a:lnTo>
                      <a:lnTo>
                        <a:pt x="502" y="2943"/>
                      </a:lnTo>
                      <a:lnTo>
                        <a:pt x="507" y="2900"/>
                      </a:lnTo>
                      <a:lnTo>
                        <a:pt x="512" y="2829"/>
                      </a:lnTo>
                      <a:lnTo>
                        <a:pt x="519" y="2794"/>
                      </a:lnTo>
                      <a:lnTo>
                        <a:pt x="549" y="2719"/>
                      </a:lnTo>
                      <a:lnTo>
                        <a:pt x="563" y="2649"/>
                      </a:lnTo>
                      <a:lnTo>
                        <a:pt x="569" y="2627"/>
                      </a:lnTo>
                      <a:lnTo>
                        <a:pt x="583" y="2608"/>
                      </a:lnTo>
                      <a:lnTo>
                        <a:pt x="608" y="2588"/>
                      </a:lnTo>
                      <a:lnTo>
                        <a:pt x="747" y="2509"/>
                      </a:lnTo>
                      <a:lnTo>
                        <a:pt x="775" y="2480"/>
                      </a:lnTo>
                      <a:lnTo>
                        <a:pt x="813" y="2404"/>
                      </a:lnTo>
                      <a:lnTo>
                        <a:pt x="874" y="2355"/>
                      </a:lnTo>
                      <a:lnTo>
                        <a:pt x="863" y="2332"/>
                      </a:lnTo>
                      <a:lnTo>
                        <a:pt x="817" y="2269"/>
                      </a:lnTo>
                      <a:lnTo>
                        <a:pt x="779" y="2239"/>
                      </a:lnTo>
                      <a:lnTo>
                        <a:pt x="740" y="2223"/>
                      </a:lnTo>
                      <a:lnTo>
                        <a:pt x="649" y="2217"/>
                      </a:lnTo>
                      <a:lnTo>
                        <a:pt x="610" y="2200"/>
                      </a:lnTo>
                      <a:lnTo>
                        <a:pt x="497" y="2093"/>
                      </a:lnTo>
                      <a:lnTo>
                        <a:pt x="388" y="2038"/>
                      </a:lnTo>
                      <a:lnTo>
                        <a:pt x="359" y="2003"/>
                      </a:lnTo>
                      <a:lnTo>
                        <a:pt x="340" y="1995"/>
                      </a:lnTo>
                      <a:lnTo>
                        <a:pt x="382" y="1934"/>
                      </a:lnTo>
                      <a:lnTo>
                        <a:pt x="407" y="1880"/>
                      </a:lnTo>
                      <a:lnTo>
                        <a:pt x="425" y="1860"/>
                      </a:lnTo>
                      <a:lnTo>
                        <a:pt x="452" y="1844"/>
                      </a:lnTo>
                      <a:lnTo>
                        <a:pt x="487" y="1809"/>
                      </a:lnTo>
                      <a:lnTo>
                        <a:pt x="524" y="1788"/>
                      </a:lnTo>
                      <a:lnTo>
                        <a:pt x="554" y="1760"/>
                      </a:lnTo>
                      <a:lnTo>
                        <a:pt x="560" y="1742"/>
                      </a:lnTo>
                      <a:lnTo>
                        <a:pt x="560" y="1723"/>
                      </a:lnTo>
                      <a:lnTo>
                        <a:pt x="553" y="1684"/>
                      </a:lnTo>
                      <a:lnTo>
                        <a:pt x="530" y="1645"/>
                      </a:lnTo>
                      <a:lnTo>
                        <a:pt x="467" y="1613"/>
                      </a:lnTo>
                      <a:lnTo>
                        <a:pt x="438" y="1515"/>
                      </a:lnTo>
                      <a:lnTo>
                        <a:pt x="428" y="1499"/>
                      </a:lnTo>
                      <a:lnTo>
                        <a:pt x="408" y="1495"/>
                      </a:lnTo>
                      <a:lnTo>
                        <a:pt x="365" y="1517"/>
                      </a:lnTo>
                      <a:lnTo>
                        <a:pt x="340" y="1519"/>
                      </a:lnTo>
                      <a:lnTo>
                        <a:pt x="315" y="1503"/>
                      </a:lnTo>
                      <a:lnTo>
                        <a:pt x="293" y="1459"/>
                      </a:lnTo>
                      <a:lnTo>
                        <a:pt x="290" y="1414"/>
                      </a:lnTo>
                      <a:lnTo>
                        <a:pt x="293" y="1385"/>
                      </a:lnTo>
                      <a:lnTo>
                        <a:pt x="288" y="1364"/>
                      </a:lnTo>
                      <a:lnTo>
                        <a:pt x="270" y="1347"/>
                      </a:lnTo>
                      <a:lnTo>
                        <a:pt x="235" y="1322"/>
                      </a:lnTo>
                      <a:lnTo>
                        <a:pt x="217" y="1304"/>
                      </a:lnTo>
                      <a:lnTo>
                        <a:pt x="195" y="1278"/>
                      </a:lnTo>
                      <a:lnTo>
                        <a:pt x="180" y="1243"/>
                      </a:lnTo>
                      <a:lnTo>
                        <a:pt x="174" y="1190"/>
                      </a:lnTo>
                      <a:lnTo>
                        <a:pt x="180" y="1162"/>
                      </a:lnTo>
                      <a:lnTo>
                        <a:pt x="195" y="1145"/>
                      </a:lnTo>
                      <a:lnTo>
                        <a:pt x="217" y="1140"/>
                      </a:lnTo>
                      <a:lnTo>
                        <a:pt x="230" y="1133"/>
                      </a:lnTo>
                      <a:lnTo>
                        <a:pt x="228" y="1119"/>
                      </a:lnTo>
                      <a:lnTo>
                        <a:pt x="200" y="1100"/>
                      </a:lnTo>
                      <a:lnTo>
                        <a:pt x="117" y="1069"/>
                      </a:lnTo>
                      <a:lnTo>
                        <a:pt x="90" y="1047"/>
                      </a:lnTo>
                      <a:lnTo>
                        <a:pt x="73" y="1014"/>
                      </a:lnTo>
                      <a:lnTo>
                        <a:pt x="57" y="883"/>
                      </a:lnTo>
                      <a:lnTo>
                        <a:pt x="15" y="815"/>
                      </a:lnTo>
                      <a:lnTo>
                        <a:pt x="0" y="772"/>
                      </a:lnTo>
                      <a:lnTo>
                        <a:pt x="5" y="725"/>
                      </a:lnTo>
                      <a:lnTo>
                        <a:pt x="10" y="690"/>
                      </a:lnTo>
                      <a:lnTo>
                        <a:pt x="8" y="654"/>
                      </a:lnTo>
                      <a:lnTo>
                        <a:pt x="17" y="619"/>
                      </a:lnTo>
                      <a:lnTo>
                        <a:pt x="25" y="597"/>
                      </a:lnTo>
                      <a:lnTo>
                        <a:pt x="58" y="485"/>
                      </a:lnTo>
                      <a:lnTo>
                        <a:pt x="118" y="438"/>
                      </a:lnTo>
                      <a:lnTo>
                        <a:pt x="150" y="435"/>
                      </a:lnTo>
                      <a:lnTo>
                        <a:pt x="167" y="445"/>
                      </a:lnTo>
                      <a:lnTo>
                        <a:pt x="187" y="435"/>
                      </a:lnTo>
                      <a:lnTo>
                        <a:pt x="263" y="353"/>
                      </a:lnTo>
                      <a:lnTo>
                        <a:pt x="288" y="313"/>
                      </a:lnTo>
                      <a:lnTo>
                        <a:pt x="302" y="277"/>
                      </a:lnTo>
                      <a:lnTo>
                        <a:pt x="315" y="212"/>
                      </a:lnTo>
                      <a:lnTo>
                        <a:pt x="328" y="175"/>
                      </a:lnTo>
                      <a:lnTo>
                        <a:pt x="353" y="133"/>
                      </a:lnTo>
                      <a:lnTo>
                        <a:pt x="374" y="123"/>
                      </a:lnTo>
                      <a:lnTo>
                        <a:pt x="398" y="127"/>
                      </a:lnTo>
                      <a:lnTo>
                        <a:pt x="448" y="153"/>
                      </a:lnTo>
                      <a:lnTo>
                        <a:pt x="473" y="159"/>
                      </a:lnTo>
                      <a:lnTo>
                        <a:pt x="508" y="153"/>
                      </a:lnTo>
                      <a:lnTo>
                        <a:pt x="520" y="137"/>
                      </a:lnTo>
                      <a:lnTo>
                        <a:pt x="518" y="118"/>
                      </a:lnTo>
                      <a:lnTo>
                        <a:pt x="503" y="102"/>
                      </a:lnTo>
                      <a:lnTo>
                        <a:pt x="464" y="73"/>
                      </a:lnTo>
                      <a:lnTo>
                        <a:pt x="453" y="53"/>
                      </a:lnTo>
                      <a:lnTo>
                        <a:pt x="452" y="34"/>
                      </a:lnTo>
                      <a:lnTo>
                        <a:pt x="473" y="13"/>
                      </a:lnTo>
                      <a:lnTo>
                        <a:pt x="514" y="0"/>
                      </a:lnTo>
                      <a:lnTo>
                        <a:pt x="808" y="224"/>
                      </a:lnTo>
                      <a:lnTo>
                        <a:pt x="859" y="284"/>
                      </a:lnTo>
                      <a:lnTo>
                        <a:pt x="874" y="317"/>
                      </a:lnTo>
                      <a:lnTo>
                        <a:pt x="873" y="338"/>
                      </a:lnTo>
                      <a:lnTo>
                        <a:pt x="862" y="350"/>
                      </a:lnTo>
                      <a:lnTo>
                        <a:pt x="832" y="369"/>
                      </a:lnTo>
                      <a:lnTo>
                        <a:pt x="819" y="385"/>
                      </a:lnTo>
                      <a:lnTo>
                        <a:pt x="812" y="407"/>
                      </a:lnTo>
                      <a:lnTo>
                        <a:pt x="809" y="432"/>
                      </a:lnTo>
                      <a:lnTo>
                        <a:pt x="810" y="453"/>
                      </a:lnTo>
                      <a:lnTo>
                        <a:pt x="818" y="478"/>
                      </a:lnTo>
                      <a:lnTo>
                        <a:pt x="842" y="525"/>
                      </a:lnTo>
                      <a:lnTo>
                        <a:pt x="868" y="545"/>
                      </a:lnTo>
                      <a:lnTo>
                        <a:pt x="902" y="558"/>
                      </a:lnTo>
                      <a:lnTo>
                        <a:pt x="1005" y="560"/>
                      </a:lnTo>
                      <a:lnTo>
                        <a:pt x="1027" y="568"/>
                      </a:lnTo>
                      <a:lnTo>
                        <a:pt x="1037" y="589"/>
                      </a:lnTo>
                      <a:lnTo>
                        <a:pt x="1033" y="638"/>
                      </a:lnTo>
                      <a:lnTo>
                        <a:pt x="1040" y="650"/>
                      </a:lnTo>
                      <a:lnTo>
                        <a:pt x="1059" y="655"/>
                      </a:lnTo>
                      <a:lnTo>
                        <a:pt x="1100" y="644"/>
                      </a:lnTo>
                      <a:lnTo>
                        <a:pt x="1185" y="602"/>
                      </a:lnTo>
                      <a:lnTo>
                        <a:pt x="1200" y="600"/>
                      </a:lnTo>
                      <a:lnTo>
                        <a:pt x="1212" y="608"/>
                      </a:lnTo>
                      <a:lnTo>
                        <a:pt x="1220" y="633"/>
                      </a:lnTo>
                      <a:lnTo>
                        <a:pt x="1223" y="664"/>
                      </a:lnTo>
                      <a:lnTo>
                        <a:pt x="1220" y="738"/>
                      </a:lnTo>
                      <a:lnTo>
                        <a:pt x="1240" y="748"/>
                      </a:lnTo>
                      <a:lnTo>
                        <a:pt x="1260" y="753"/>
                      </a:lnTo>
                      <a:lnTo>
                        <a:pt x="1423" y="740"/>
                      </a:lnTo>
                      <a:lnTo>
                        <a:pt x="1417" y="814"/>
                      </a:lnTo>
                      <a:lnTo>
                        <a:pt x="1427" y="830"/>
                      </a:lnTo>
                      <a:lnTo>
                        <a:pt x="1445" y="850"/>
                      </a:lnTo>
                      <a:lnTo>
                        <a:pt x="1504" y="897"/>
                      </a:lnTo>
                      <a:lnTo>
                        <a:pt x="1530" y="937"/>
                      </a:lnTo>
                      <a:lnTo>
                        <a:pt x="1552" y="947"/>
                      </a:lnTo>
                      <a:lnTo>
                        <a:pt x="1572" y="944"/>
                      </a:lnTo>
                      <a:lnTo>
                        <a:pt x="1597" y="933"/>
                      </a:lnTo>
                      <a:lnTo>
                        <a:pt x="1625" y="928"/>
                      </a:lnTo>
                      <a:lnTo>
                        <a:pt x="1660" y="935"/>
                      </a:lnTo>
                      <a:lnTo>
                        <a:pt x="1673" y="953"/>
                      </a:lnTo>
                      <a:lnTo>
                        <a:pt x="1674" y="973"/>
                      </a:lnTo>
                      <a:lnTo>
                        <a:pt x="1657" y="1019"/>
                      </a:lnTo>
                      <a:lnTo>
                        <a:pt x="1623" y="1062"/>
                      </a:lnTo>
                      <a:lnTo>
                        <a:pt x="1614" y="1084"/>
                      </a:lnTo>
                      <a:lnTo>
                        <a:pt x="1622" y="1129"/>
                      </a:lnTo>
                      <a:lnTo>
                        <a:pt x="1635" y="1144"/>
                      </a:lnTo>
                      <a:lnTo>
                        <a:pt x="1657" y="1145"/>
                      </a:lnTo>
                      <a:lnTo>
                        <a:pt x="1678" y="1140"/>
                      </a:lnTo>
                      <a:lnTo>
                        <a:pt x="1703" y="1142"/>
                      </a:lnTo>
                      <a:lnTo>
                        <a:pt x="1805" y="1203"/>
                      </a:lnTo>
                      <a:lnTo>
                        <a:pt x="1834" y="1225"/>
                      </a:lnTo>
                      <a:lnTo>
                        <a:pt x="1830" y="1242"/>
                      </a:lnTo>
                      <a:lnTo>
                        <a:pt x="1814" y="1252"/>
                      </a:lnTo>
                      <a:lnTo>
                        <a:pt x="1789" y="1259"/>
                      </a:lnTo>
                      <a:lnTo>
                        <a:pt x="1769" y="1270"/>
                      </a:lnTo>
                      <a:lnTo>
                        <a:pt x="1745" y="1300"/>
                      </a:lnTo>
                      <a:lnTo>
                        <a:pt x="1709" y="1323"/>
                      </a:lnTo>
                      <a:lnTo>
                        <a:pt x="1678" y="1350"/>
                      </a:lnTo>
                      <a:lnTo>
                        <a:pt x="1658" y="1362"/>
                      </a:lnTo>
                      <a:lnTo>
                        <a:pt x="1587" y="1390"/>
                      </a:lnTo>
                      <a:lnTo>
                        <a:pt x="1590" y="1465"/>
                      </a:lnTo>
                      <a:lnTo>
                        <a:pt x="1578" y="1523"/>
                      </a:lnTo>
                      <a:lnTo>
                        <a:pt x="1567" y="1565"/>
                      </a:lnTo>
                      <a:lnTo>
                        <a:pt x="1572" y="1585"/>
                      </a:lnTo>
                      <a:lnTo>
                        <a:pt x="1587" y="1599"/>
                      </a:lnTo>
                      <a:lnTo>
                        <a:pt x="1673" y="1620"/>
                      </a:lnTo>
                      <a:lnTo>
                        <a:pt x="1704" y="1637"/>
                      </a:lnTo>
                      <a:lnTo>
                        <a:pt x="1740" y="1665"/>
                      </a:lnTo>
                      <a:lnTo>
                        <a:pt x="1758" y="1710"/>
                      </a:lnTo>
                      <a:lnTo>
                        <a:pt x="1770" y="1795"/>
                      </a:lnTo>
                      <a:lnTo>
                        <a:pt x="1872" y="1798"/>
                      </a:lnTo>
                      <a:lnTo>
                        <a:pt x="2005" y="1845"/>
                      </a:lnTo>
                      <a:lnTo>
                        <a:pt x="2040" y="1850"/>
                      </a:lnTo>
                      <a:lnTo>
                        <a:pt x="2072" y="1844"/>
                      </a:lnTo>
                      <a:lnTo>
                        <a:pt x="2099" y="1829"/>
                      </a:lnTo>
                      <a:lnTo>
                        <a:pt x="2389" y="1739"/>
                      </a:lnTo>
                      <a:lnTo>
                        <a:pt x="2609" y="1687"/>
                      </a:lnTo>
                      <a:lnTo>
                        <a:pt x="2675" y="1688"/>
                      </a:lnTo>
                      <a:lnTo>
                        <a:pt x="2688" y="1717"/>
                      </a:lnTo>
                      <a:lnTo>
                        <a:pt x="2707" y="1728"/>
                      </a:lnTo>
                      <a:lnTo>
                        <a:pt x="2822" y="1750"/>
                      </a:lnTo>
                      <a:lnTo>
                        <a:pt x="2850" y="1748"/>
                      </a:lnTo>
                      <a:lnTo>
                        <a:pt x="2862" y="1738"/>
                      </a:lnTo>
                      <a:lnTo>
                        <a:pt x="2850" y="1719"/>
                      </a:lnTo>
                      <a:lnTo>
                        <a:pt x="2847" y="1692"/>
                      </a:lnTo>
                      <a:lnTo>
                        <a:pt x="2850" y="1663"/>
                      </a:lnTo>
                      <a:lnTo>
                        <a:pt x="2893" y="1624"/>
                      </a:lnTo>
                      <a:lnTo>
                        <a:pt x="2909" y="1605"/>
                      </a:lnTo>
                      <a:lnTo>
                        <a:pt x="2915" y="1590"/>
                      </a:lnTo>
                      <a:lnTo>
                        <a:pt x="2895" y="1569"/>
                      </a:lnTo>
                      <a:lnTo>
                        <a:pt x="2892" y="1552"/>
                      </a:lnTo>
                      <a:lnTo>
                        <a:pt x="2899" y="1530"/>
                      </a:lnTo>
                      <a:lnTo>
                        <a:pt x="2950" y="1488"/>
                      </a:lnTo>
                      <a:lnTo>
                        <a:pt x="2957" y="1465"/>
                      </a:lnTo>
                      <a:lnTo>
                        <a:pt x="2945" y="1449"/>
                      </a:lnTo>
                      <a:lnTo>
                        <a:pt x="2923" y="1442"/>
                      </a:lnTo>
                      <a:lnTo>
                        <a:pt x="2887" y="1414"/>
                      </a:lnTo>
                      <a:lnTo>
                        <a:pt x="2848" y="1393"/>
                      </a:lnTo>
                      <a:lnTo>
                        <a:pt x="2825" y="1374"/>
                      </a:lnTo>
                      <a:lnTo>
                        <a:pt x="2792" y="1332"/>
                      </a:lnTo>
                      <a:lnTo>
                        <a:pt x="2765" y="1289"/>
                      </a:lnTo>
                      <a:lnTo>
                        <a:pt x="2702" y="1229"/>
                      </a:lnTo>
                      <a:lnTo>
                        <a:pt x="2669" y="1188"/>
                      </a:lnTo>
                      <a:lnTo>
                        <a:pt x="2653" y="1130"/>
                      </a:lnTo>
                      <a:lnTo>
                        <a:pt x="2660" y="1074"/>
                      </a:lnTo>
                      <a:lnTo>
                        <a:pt x="2667" y="1049"/>
                      </a:lnTo>
                      <a:lnTo>
                        <a:pt x="2678" y="1028"/>
                      </a:lnTo>
                      <a:lnTo>
                        <a:pt x="2738" y="989"/>
                      </a:lnTo>
                      <a:lnTo>
                        <a:pt x="2803" y="914"/>
                      </a:lnTo>
                      <a:lnTo>
                        <a:pt x="2815" y="883"/>
                      </a:lnTo>
                      <a:lnTo>
                        <a:pt x="2858" y="733"/>
                      </a:lnTo>
                      <a:lnTo>
                        <a:pt x="2950" y="792"/>
                      </a:lnTo>
                      <a:lnTo>
                        <a:pt x="3028" y="818"/>
                      </a:lnTo>
                      <a:lnTo>
                        <a:pt x="3109" y="773"/>
                      </a:lnTo>
                      <a:lnTo>
                        <a:pt x="3134" y="805"/>
                      </a:lnTo>
                      <a:lnTo>
                        <a:pt x="3155" y="848"/>
                      </a:lnTo>
                      <a:lnTo>
                        <a:pt x="3174" y="865"/>
                      </a:lnTo>
                      <a:lnTo>
                        <a:pt x="3199" y="872"/>
                      </a:lnTo>
                      <a:lnTo>
                        <a:pt x="3260" y="855"/>
                      </a:lnTo>
                      <a:lnTo>
                        <a:pt x="3275" y="858"/>
                      </a:lnTo>
                      <a:lnTo>
                        <a:pt x="3290" y="877"/>
                      </a:lnTo>
                      <a:lnTo>
                        <a:pt x="3299" y="908"/>
                      </a:lnTo>
                      <a:lnTo>
                        <a:pt x="3310" y="920"/>
                      </a:lnTo>
                      <a:lnTo>
                        <a:pt x="3333" y="927"/>
                      </a:lnTo>
                      <a:lnTo>
                        <a:pt x="3370" y="918"/>
                      </a:lnTo>
                      <a:lnTo>
                        <a:pt x="3398" y="903"/>
                      </a:lnTo>
                      <a:lnTo>
                        <a:pt x="3419" y="885"/>
                      </a:lnTo>
                      <a:lnTo>
                        <a:pt x="3432" y="869"/>
                      </a:lnTo>
                      <a:lnTo>
                        <a:pt x="3452" y="825"/>
                      </a:lnTo>
                      <a:lnTo>
                        <a:pt x="3460" y="812"/>
                      </a:lnTo>
                      <a:lnTo>
                        <a:pt x="3488" y="788"/>
                      </a:lnTo>
                      <a:lnTo>
                        <a:pt x="3508" y="782"/>
                      </a:lnTo>
                      <a:lnTo>
                        <a:pt x="3642" y="777"/>
                      </a:lnTo>
                      <a:lnTo>
                        <a:pt x="3670" y="784"/>
                      </a:lnTo>
                      <a:lnTo>
                        <a:pt x="3727" y="812"/>
                      </a:lnTo>
                      <a:lnTo>
                        <a:pt x="3754" y="838"/>
                      </a:lnTo>
                      <a:lnTo>
                        <a:pt x="3768" y="864"/>
                      </a:lnTo>
                      <a:lnTo>
                        <a:pt x="3767" y="890"/>
                      </a:lnTo>
                      <a:lnTo>
                        <a:pt x="3753" y="917"/>
                      </a:lnTo>
                      <a:lnTo>
                        <a:pt x="3738" y="953"/>
                      </a:lnTo>
                      <a:lnTo>
                        <a:pt x="3735" y="989"/>
                      </a:lnTo>
                      <a:lnTo>
                        <a:pt x="3749" y="1025"/>
                      </a:lnTo>
                      <a:lnTo>
                        <a:pt x="3777" y="1040"/>
                      </a:lnTo>
                      <a:lnTo>
                        <a:pt x="3814" y="1033"/>
                      </a:lnTo>
                      <a:lnTo>
                        <a:pt x="3835" y="1018"/>
                      </a:lnTo>
                      <a:lnTo>
                        <a:pt x="3855" y="1009"/>
                      </a:lnTo>
                      <a:lnTo>
                        <a:pt x="3880" y="1008"/>
                      </a:lnTo>
                      <a:lnTo>
                        <a:pt x="3920" y="1025"/>
                      </a:lnTo>
                      <a:lnTo>
                        <a:pt x="3997" y="1074"/>
                      </a:lnTo>
                      <a:lnTo>
                        <a:pt x="4103" y="1099"/>
                      </a:lnTo>
                      <a:lnTo>
                        <a:pt x="4389" y="1113"/>
                      </a:lnTo>
                      <a:lnTo>
                        <a:pt x="4627" y="1044"/>
                      </a:lnTo>
                      <a:lnTo>
                        <a:pt x="4732" y="978"/>
                      </a:lnTo>
                      <a:lnTo>
                        <a:pt x="4747" y="962"/>
                      </a:lnTo>
                      <a:lnTo>
                        <a:pt x="4765" y="949"/>
                      </a:lnTo>
                      <a:lnTo>
                        <a:pt x="4863" y="919"/>
                      </a:lnTo>
                      <a:lnTo>
                        <a:pt x="4893" y="919"/>
                      </a:lnTo>
                      <a:lnTo>
                        <a:pt x="4923" y="934"/>
                      </a:lnTo>
                      <a:lnTo>
                        <a:pt x="4942" y="949"/>
                      </a:lnTo>
                      <a:lnTo>
                        <a:pt x="4987" y="1032"/>
                      </a:lnTo>
                      <a:lnTo>
                        <a:pt x="4993" y="1047"/>
                      </a:lnTo>
                      <a:close/>
                    </a:path>
                  </a:pathLst>
                </a:custGeom>
                <a:solidFill>
                  <a:schemeClr val="accent1">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60" name="Klaipedos" descr="{&quot;Key&quot;:&quot;klaipedos&quot;,&quot;Name&quot;:&quot;Klaipedos&quot;,&quot;Value&quot;:1.0,&quot;Formula&quot;:&quot;&quot;,&quot;Text&quot;:&quot;&quot;,&quot;OfficeApplication&quot;:1,&quot;HasValue&quot;:true}">
                  <a:extLst>
                    <a:ext uri="{FF2B5EF4-FFF2-40B4-BE49-F238E27FC236}">
                      <a16:creationId xmlns:a16="http://schemas.microsoft.com/office/drawing/2014/main" id="{DE07FBEE-43E3-FB36-4CBB-4B54657BDE8B}"/>
                    </a:ext>
                  </a:extLst>
                </p:cNvPr>
                <p:cNvSpPr>
                  <a:spLocks noEditPoints="1"/>
                </p:cNvSpPr>
                <p:nvPr/>
              </p:nvSpPr>
              <p:spPr bwMode="auto">
                <a:xfrm>
                  <a:off x="1715" y="973"/>
                  <a:ext cx="993" cy="1739"/>
                </a:xfrm>
                <a:custGeom>
                  <a:avLst/>
                  <a:gdLst>
                    <a:gd name="T0" fmla="*/ 334 w 2917"/>
                    <a:gd name="T1" fmla="*/ 3362 h 5111"/>
                    <a:gd name="T2" fmla="*/ 352 w 2917"/>
                    <a:gd name="T3" fmla="*/ 2854 h 5111"/>
                    <a:gd name="T4" fmla="*/ 443 w 2917"/>
                    <a:gd name="T5" fmla="*/ 3097 h 5111"/>
                    <a:gd name="T6" fmla="*/ 389 w 2917"/>
                    <a:gd name="T7" fmla="*/ 3455 h 5111"/>
                    <a:gd name="T8" fmla="*/ 355 w 2917"/>
                    <a:gd name="T9" fmla="*/ 3689 h 5111"/>
                    <a:gd name="T10" fmla="*/ 136 w 2917"/>
                    <a:gd name="T11" fmla="*/ 4135 h 5111"/>
                    <a:gd name="T12" fmla="*/ 1998 w 2917"/>
                    <a:gd name="T13" fmla="*/ 3062 h 5111"/>
                    <a:gd name="T14" fmla="*/ 1945 w 2917"/>
                    <a:gd name="T15" fmla="*/ 3317 h 5111"/>
                    <a:gd name="T16" fmla="*/ 2063 w 2917"/>
                    <a:gd name="T17" fmla="*/ 3617 h 5111"/>
                    <a:gd name="T18" fmla="*/ 2206 w 2917"/>
                    <a:gd name="T19" fmla="*/ 3626 h 5111"/>
                    <a:gd name="T20" fmla="*/ 2348 w 2917"/>
                    <a:gd name="T21" fmla="*/ 3757 h 5111"/>
                    <a:gd name="T22" fmla="*/ 2092 w 2917"/>
                    <a:gd name="T23" fmla="*/ 4138 h 5111"/>
                    <a:gd name="T24" fmla="*/ 2371 w 2917"/>
                    <a:gd name="T25" fmla="*/ 4330 h 5111"/>
                    <a:gd name="T26" fmla="*/ 2466 w 2917"/>
                    <a:gd name="T27" fmla="*/ 4552 h 5111"/>
                    <a:gd name="T28" fmla="*/ 2506 w 2917"/>
                    <a:gd name="T29" fmla="*/ 4636 h 5111"/>
                    <a:gd name="T30" fmla="*/ 2656 w 2917"/>
                    <a:gd name="T31" fmla="*/ 4596 h 5111"/>
                    <a:gd name="T32" fmla="*/ 2822 w 2917"/>
                    <a:gd name="T33" fmla="*/ 4651 h 5111"/>
                    <a:gd name="T34" fmla="*/ 2892 w 2917"/>
                    <a:gd name="T35" fmla="*/ 4765 h 5111"/>
                    <a:gd name="T36" fmla="*/ 2816 w 2917"/>
                    <a:gd name="T37" fmla="*/ 4955 h 5111"/>
                    <a:gd name="T38" fmla="*/ 2446 w 2917"/>
                    <a:gd name="T39" fmla="*/ 5111 h 5111"/>
                    <a:gd name="T40" fmla="*/ 2316 w 2917"/>
                    <a:gd name="T41" fmla="*/ 4890 h 5111"/>
                    <a:gd name="T42" fmla="*/ 2141 w 2917"/>
                    <a:gd name="T43" fmla="*/ 4920 h 5111"/>
                    <a:gd name="T44" fmla="*/ 1753 w 2917"/>
                    <a:gd name="T45" fmla="*/ 4742 h 5111"/>
                    <a:gd name="T46" fmla="*/ 1229 w 2917"/>
                    <a:gd name="T47" fmla="*/ 4496 h 5111"/>
                    <a:gd name="T48" fmla="*/ 728 w 2917"/>
                    <a:gd name="T49" fmla="*/ 4293 h 5111"/>
                    <a:gd name="T50" fmla="*/ 749 w 2917"/>
                    <a:gd name="T51" fmla="*/ 4152 h 5111"/>
                    <a:gd name="T52" fmla="*/ 742 w 2917"/>
                    <a:gd name="T53" fmla="*/ 4000 h 5111"/>
                    <a:gd name="T54" fmla="*/ 561 w 2917"/>
                    <a:gd name="T55" fmla="*/ 3957 h 5111"/>
                    <a:gd name="T56" fmla="*/ 687 w 2917"/>
                    <a:gd name="T57" fmla="*/ 3661 h 5111"/>
                    <a:gd name="T58" fmla="*/ 603 w 2917"/>
                    <a:gd name="T59" fmla="*/ 3242 h 5111"/>
                    <a:gd name="T60" fmla="*/ 494 w 2917"/>
                    <a:gd name="T61" fmla="*/ 2821 h 5111"/>
                    <a:gd name="T62" fmla="*/ 349 w 2917"/>
                    <a:gd name="T63" fmla="*/ 2468 h 5111"/>
                    <a:gd name="T64" fmla="*/ 254 w 2917"/>
                    <a:gd name="T65" fmla="*/ 1945 h 5111"/>
                    <a:gd name="T66" fmla="*/ 283 w 2917"/>
                    <a:gd name="T67" fmla="*/ 1322 h 5111"/>
                    <a:gd name="T68" fmla="*/ 596 w 2917"/>
                    <a:gd name="T69" fmla="*/ 1072 h 5111"/>
                    <a:gd name="T70" fmla="*/ 856 w 2917"/>
                    <a:gd name="T71" fmla="*/ 610 h 5111"/>
                    <a:gd name="T72" fmla="*/ 1424 w 2917"/>
                    <a:gd name="T73" fmla="*/ 291 h 5111"/>
                    <a:gd name="T74" fmla="*/ 2097 w 2917"/>
                    <a:gd name="T75" fmla="*/ 102 h 5111"/>
                    <a:gd name="T76" fmla="*/ 2108 w 2917"/>
                    <a:gd name="T77" fmla="*/ 208 h 5111"/>
                    <a:gd name="T78" fmla="*/ 2155 w 2917"/>
                    <a:gd name="T79" fmla="*/ 413 h 5111"/>
                    <a:gd name="T80" fmla="*/ 2255 w 2917"/>
                    <a:gd name="T81" fmla="*/ 663 h 5111"/>
                    <a:gd name="T82" fmla="*/ 2168 w 2917"/>
                    <a:gd name="T83" fmla="*/ 742 h 5111"/>
                    <a:gd name="T84" fmla="*/ 1926 w 2917"/>
                    <a:gd name="T85" fmla="*/ 988 h 5111"/>
                    <a:gd name="T86" fmla="*/ 1817 w 2917"/>
                    <a:gd name="T87" fmla="*/ 1061 h 5111"/>
                    <a:gd name="T88" fmla="*/ 1523 w 2917"/>
                    <a:gd name="T89" fmla="*/ 1400 h 5111"/>
                    <a:gd name="T90" fmla="*/ 1398 w 2917"/>
                    <a:gd name="T91" fmla="*/ 1502 h 5111"/>
                    <a:gd name="T92" fmla="*/ 1410 w 2917"/>
                    <a:gd name="T93" fmla="*/ 1795 h 5111"/>
                    <a:gd name="T94" fmla="*/ 1463 w 2917"/>
                    <a:gd name="T95" fmla="*/ 1945 h 5111"/>
                    <a:gd name="T96" fmla="*/ 1274 w 2917"/>
                    <a:gd name="T97" fmla="*/ 2131 h 5111"/>
                    <a:gd name="T98" fmla="*/ 1433 w 2917"/>
                    <a:gd name="T99" fmla="*/ 2168 h 5111"/>
                    <a:gd name="T100" fmla="*/ 1499 w 2917"/>
                    <a:gd name="T101" fmla="*/ 2315 h 5111"/>
                    <a:gd name="T102" fmla="*/ 1505 w 2917"/>
                    <a:gd name="T103" fmla="*/ 2410 h 5111"/>
                    <a:gd name="T104" fmla="*/ 1741 w 2917"/>
                    <a:gd name="T105" fmla="*/ 2376 h 5111"/>
                    <a:gd name="T106" fmla="*/ 1741 w 2917"/>
                    <a:gd name="T107" fmla="*/ 2503 h 5111"/>
                    <a:gd name="T108" fmla="*/ 1816 w 2917"/>
                    <a:gd name="T109" fmla="*/ 2712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17" h="5111">
                      <a:moveTo>
                        <a:pt x="137" y="4202"/>
                      </a:moveTo>
                      <a:lnTo>
                        <a:pt x="0" y="4166"/>
                      </a:lnTo>
                      <a:lnTo>
                        <a:pt x="158" y="3889"/>
                      </a:lnTo>
                      <a:lnTo>
                        <a:pt x="248" y="3667"/>
                      </a:lnTo>
                      <a:lnTo>
                        <a:pt x="334" y="3362"/>
                      </a:lnTo>
                      <a:lnTo>
                        <a:pt x="357" y="3046"/>
                      </a:lnTo>
                      <a:lnTo>
                        <a:pt x="371" y="2982"/>
                      </a:lnTo>
                      <a:lnTo>
                        <a:pt x="360" y="2965"/>
                      </a:lnTo>
                      <a:lnTo>
                        <a:pt x="371" y="2929"/>
                      </a:lnTo>
                      <a:lnTo>
                        <a:pt x="352" y="2854"/>
                      </a:lnTo>
                      <a:lnTo>
                        <a:pt x="358" y="2617"/>
                      </a:lnTo>
                      <a:lnTo>
                        <a:pt x="341" y="2515"/>
                      </a:lnTo>
                      <a:lnTo>
                        <a:pt x="409" y="2602"/>
                      </a:lnTo>
                      <a:lnTo>
                        <a:pt x="438" y="2769"/>
                      </a:lnTo>
                      <a:lnTo>
                        <a:pt x="443" y="3097"/>
                      </a:lnTo>
                      <a:lnTo>
                        <a:pt x="438" y="3144"/>
                      </a:lnTo>
                      <a:lnTo>
                        <a:pt x="418" y="3207"/>
                      </a:lnTo>
                      <a:lnTo>
                        <a:pt x="414" y="3252"/>
                      </a:lnTo>
                      <a:lnTo>
                        <a:pt x="414" y="3394"/>
                      </a:lnTo>
                      <a:lnTo>
                        <a:pt x="389" y="3455"/>
                      </a:lnTo>
                      <a:lnTo>
                        <a:pt x="356" y="3516"/>
                      </a:lnTo>
                      <a:lnTo>
                        <a:pt x="345" y="3575"/>
                      </a:lnTo>
                      <a:lnTo>
                        <a:pt x="386" y="3625"/>
                      </a:lnTo>
                      <a:lnTo>
                        <a:pt x="386" y="3649"/>
                      </a:lnTo>
                      <a:lnTo>
                        <a:pt x="355" y="3689"/>
                      </a:lnTo>
                      <a:lnTo>
                        <a:pt x="316" y="3759"/>
                      </a:lnTo>
                      <a:lnTo>
                        <a:pt x="282" y="3842"/>
                      </a:lnTo>
                      <a:lnTo>
                        <a:pt x="268" y="3920"/>
                      </a:lnTo>
                      <a:lnTo>
                        <a:pt x="239" y="3995"/>
                      </a:lnTo>
                      <a:lnTo>
                        <a:pt x="136" y="4135"/>
                      </a:lnTo>
                      <a:lnTo>
                        <a:pt x="137" y="4202"/>
                      </a:lnTo>
                      <a:close/>
                      <a:moveTo>
                        <a:pt x="2023" y="2971"/>
                      </a:moveTo>
                      <a:lnTo>
                        <a:pt x="2033" y="3005"/>
                      </a:lnTo>
                      <a:lnTo>
                        <a:pt x="2015" y="3047"/>
                      </a:lnTo>
                      <a:lnTo>
                        <a:pt x="1998" y="3062"/>
                      </a:lnTo>
                      <a:lnTo>
                        <a:pt x="1888" y="3111"/>
                      </a:lnTo>
                      <a:lnTo>
                        <a:pt x="1892" y="3147"/>
                      </a:lnTo>
                      <a:lnTo>
                        <a:pt x="1923" y="3173"/>
                      </a:lnTo>
                      <a:lnTo>
                        <a:pt x="1931" y="3193"/>
                      </a:lnTo>
                      <a:lnTo>
                        <a:pt x="1945" y="3317"/>
                      </a:lnTo>
                      <a:lnTo>
                        <a:pt x="1956" y="3345"/>
                      </a:lnTo>
                      <a:lnTo>
                        <a:pt x="1987" y="3380"/>
                      </a:lnTo>
                      <a:lnTo>
                        <a:pt x="1997" y="3408"/>
                      </a:lnTo>
                      <a:lnTo>
                        <a:pt x="2041" y="3592"/>
                      </a:lnTo>
                      <a:lnTo>
                        <a:pt x="2063" y="3617"/>
                      </a:lnTo>
                      <a:lnTo>
                        <a:pt x="2085" y="3616"/>
                      </a:lnTo>
                      <a:lnTo>
                        <a:pt x="2122" y="3583"/>
                      </a:lnTo>
                      <a:lnTo>
                        <a:pt x="2141" y="3580"/>
                      </a:lnTo>
                      <a:lnTo>
                        <a:pt x="2162" y="3590"/>
                      </a:lnTo>
                      <a:lnTo>
                        <a:pt x="2206" y="3626"/>
                      </a:lnTo>
                      <a:lnTo>
                        <a:pt x="2291" y="3666"/>
                      </a:lnTo>
                      <a:lnTo>
                        <a:pt x="2361" y="3685"/>
                      </a:lnTo>
                      <a:lnTo>
                        <a:pt x="2380" y="3707"/>
                      </a:lnTo>
                      <a:lnTo>
                        <a:pt x="2381" y="3738"/>
                      </a:lnTo>
                      <a:lnTo>
                        <a:pt x="2348" y="3757"/>
                      </a:lnTo>
                      <a:lnTo>
                        <a:pt x="2332" y="3861"/>
                      </a:lnTo>
                      <a:lnTo>
                        <a:pt x="2316" y="3892"/>
                      </a:lnTo>
                      <a:lnTo>
                        <a:pt x="2287" y="3925"/>
                      </a:lnTo>
                      <a:lnTo>
                        <a:pt x="2252" y="3956"/>
                      </a:lnTo>
                      <a:lnTo>
                        <a:pt x="2092" y="4138"/>
                      </a:lnTo>
                      <a:lnTo>
                        <a:pt x="2071" y="4187"/>
                      </a:lnTo>
                      <a:lnTo>
                        <a:pt x="2077" y="4217"/>
                      </a:lnTo>
                      <a:lnTo>
                        <a:pt x="2102" y="4230"/>
                      </a:lnTo>
                      <a:lnTo>
                        <a:pt x="2168" y="4240"/>
                      </a:lnTo>
                      <a:lnTo>
                        <a:pt x="2371" y="4330"/>
                      </a:lnTo>
                      <a:lnTo>
                        <a:pt x="2391" y="4350"/>
                      </a:lnTo>
                      <a:lnTo>
                        <a:pt x="2403" y="4373"/>
                      </a:lnTo>
                      <a:lnTo>
                        <a:pt x="2429" y="4457"/>
                      </a:lnTo>
                      <a:lnTo>
                        <a:pt x="2462" y="4530"/>
                      </a:lnTo>
                      <a:lnTo>
                        <a:pt x="2466" y="4552"/>
                      </a:lnTo>
                      <a:lnTo>
                        <a:pt x="2464" y="4571"/>
                      </a:lnTo>
                      <a:lnTo>
                        <a:pt x="2452" y="4631"/>
                      </a:lnTo>
                      <a:lnTo>
                        <a:pt x="2461" y="4648"/>
                      </a:lnTo>
                      <a:lnTo>
                        <a:pt x="2481" y="4652"/>
                      </a:lnTo>
                      <a:lnTo>
                        <a:pt x="2506" y="4636"/>
                      </a:lnTo>
                      <a:lnTo>
                        <a:pt x="2544" y="4598"/>
                      </a:lnTo>
                      <a:lnTo>
                        <a:pt x="2559" y="4591"/>
                      </a:lnTo>
                      <a:lnTo>
                        <a:pt x="2614" y="4582"/>
                      </a:lnTo>
                      <a:lnTo>
                        <a:pt x="2636" y="4583"/>
                      </a:lnTo>
                      <a:lnTo>
                        <a:pt x="2656" y="4596"/>
                      </a:lnTo>
                      <a:lnTo>
                        <a:pt x="2696" y="4635"/>
                      </a:lnTo>
                      <a:lnTo>
                        <a:pt x="2718" y="4646"/>
                      </a:lnTo>
                      <a:lnTo>
                        <a:pt x="2742" y="4648"/>
                      </a:lnTo>
                      <a:lnTo>
                        <a:pt x="2786" y="4640"/>
                      </a:lnTo>
                      <a:lnTo>
                        <a:pt x="2822" y="4651"/>
                      </a:lnTo>
                      <a:lnTo>
                        <a:pt x="2859" y="4656"/>
                      </a:lnTo>
                      <a:lnTo>
                        <a:pt x="2877" y="4653"/>
                      </a:lnTo>
                      <a:lnTo>
                        <a:pt x="2914" y="4675"/>
                      </a:lnTo>
                      <a:lnTo>
                        <a:pt x="2917" y="4718"/>
                      </a:lnTo>
                      <a:lnTo>
                        <a:pt x="2892" y="4765"/>
                      </a:lnTo>
                      <a:lnTo>
                        <a:pt x="2883" y="4800"/>
                      </a:lnTo>
                      <a:lnTo>
                        <a:pt x="2859" y="4855"/>
                      </a:lnTo>
                      <a:lnTo>
                        <a:pt x="2856" y="4878"/>
                      </a:lnTo>
                      <a:lnTo>
                        <a:pt x="2856" y="4960"/>
                      </a:lnTo>
                      <a:lnTo>
                        <a:pt x="2816" y="4955"/>
                      </a:lnTo>
                      <a:lnTo>
                        <a:pt x="2586" y="5015"/>
                      </a:lnTo>
                      <a:lnTo>
                        <a:pt x="2558" y="5043"/>
                      </a:lnTo>
                      <a:lnTo>
                        <a:pt x="2534" y="5077"/>
                      </a:lnTo>
                      <a:lnTo>
                        <a:pt x="2494" y="5107"/>
                      </a:lnTo>
                      <a:lnTo>
                        <a:pt x="2446" y="5111"/>
                      </a:lnTo>
                      <a:lnTo>
                        <a:pt x="2388" y="5093"/>
                      </a:lnTo>
                      <a:lnTo>
                        <a:pt x="2342" y="5053"/>
                      </a:lnTo>
                      <a:lnTo>
                        <a:pt x="2322" y="4992"/>
                      </a:lnTo>
                      <a:lnTo>
                        <a:pt x="2322" y="4931"/>
                      </a:lnTo>
                      <a:lnTo>
                        <a:pt x="2316" y="4890"/>
                      </a:lnTo>
                      <a:lnTo>
                        <a:pt x="2289" y="4871"/>
                      </a:lnTo>
                      <a:lnTo>
                        <a:pt x="2234" y="4876"/>
                      </a:lnTo>
                      <a:lnTo>
                        <a:pt x="2179" y="4920"/>
                      </a:lnTo>
                      <a:lnTo>
                        <a:pt x="2161" y="4927"/>
                      </a:lnTo>
                      <a:lnTo>
                        <a:pt x="2141" y="4920"/>
                      </a:lnTo>
                      <a:lnTo>
                        <a:pt x="2088" y="4885"/>
                      </a:lnTo>
                      <a:lnTo>
                        <a:pt x="2013" y="4866"/>
                      </a:lnTo>
                      <a:lnTo>
                        <a:pt x="1972" y="4838"/>
                      </a:lnTo>
                      <a:lnTo>
                        <a:pt x="1901" y="4775"/>
                      </a:lnTo>
                      <a:lnTo>
                        <a:pt x="1753" y="4742"/>
                      </a:lnTo>
                      <a:lnTo>
                        <a:pt x="1717" y="4711"/>
                      </a:lnTo>
                      <a:lnTo>
                        <a:pt x="1681" y="4662"/>
                      </a:lnTo>
                      <a:lnTo>
                        <a:pt x="1531" y="4545"/>
                      </a:lnTo>
                      <a:lnTo>
                        <a:pt x="1444" y="4502"/>
                      </a:lnTo>
                      <a:lnTo>
                        <a:pt x="1229" y="4496"/>
                      </a:lnTo>
                      <a:lnTo>
                        <a:pt x="1152" y="4433"/>
                      </a:lnTo>
                      <a:lnTo>
                        <a:pt x="1021" y="4205"/>
                      </a:lnTo>
                      <a:lnTo>
                        <a:pt x="956" y="4140"/>
                      </a:lnTo>
                      <a:lnTo>
                        <a:pt x="902" y="4147"/>
                      </a:lnTo>
                      <a:lnTo>
                        <a:pt x="728" y="4293"/>
                      </a:lnTo>
                      <a:lnTo>
                        <a:pt x="731" y="4275"/>
                      </a:lnTo>
                      <a:lnTo>
                        <a:pt x="721" y="4190"/>
                      </a:lnTo>
                      <a:lnTo>
                        <a:pt x="721" y="4161"/>
                      </a:lnTo>
                      <a:lnTo>
                        <a:pt x="734" y="4146"/>
                      </a:lnTo>
                      <a:lnTo>
                        <a:pt x="749" y="4152"/>
                      </a:lnTo>
                      <a:lnTo>
                        <a:pt x="766" y="4150"/>
                      </a:lnTo>
                      <a:lnTo>
                        <a:pt x="778" y="4112"/>
                      </a:lnTo>
                      <a:lnTo>
                        <a:pt x="773" y="4082"/>
                      </a:lnTo>
                      <a:lnTo>
                        <a:pt x="759" y="4038"/>
                      </a:lnTo>
                      <a:lnTo>
                        <a:pt x="742" y="4000"/>
                      </a:lnTo>
                      <a:lnTo>
                        <a:pt x="711" y="3966"/>
                      </a:lnTo>
                      <a:lnTo>
                        <a:pt x="704" y="3927"/>
                      </a:lnTo>
                      <a:lnTo>
                        <a:pt x="706" y="3842"/>
                      </a:lnTo>
                      <a:lnTo>
                        <a:pt x="683" y="3840"/>
                      </a:lnTo>
                      <a:lnTo>
                        <a:pt x="561" y="3957"/>
                      </a:lnTo>
                      <a:lnTo>
                        <a:pt x="549" y="3930"/>
                      </a:lnTo>
                      <a:lnTo>
                        <a:pt x="554" y="3918"/>
                      </a:lnTo>
                      <a:lnTo>
                        <a:pt x="636" y="3731"/>
                      </a:lnTo>
                      <a:lnTo>
                        <a:pt x="653" y="3702"/>
                      </a:lnTo>
                      <a:lnTo>
                        <a:pt x="687" y="3661"/>
                      </a:lnTo>
                      <a:lnTo>
                        <a:pt x="687" y="3570"/>
                      </a:lnTo>
                      <a:lnTo>
                        <a:pt x="662" y="3418"/>
                      </a:lnTo>
                      <a:lnTo>
                        <a:pt x="636" y="3307"/>
                      </a:lnTo>
                      <a:lnTo>
                        <a:pt x="633" y="3277"/>
                      </a:lnTo>
                      <a:lnTo>
                        <a:pt x="603" y="3242"/>
                      </a:lnTo>
                      <a:lnTo>
                        <a:pt x="583" y="3212"/>
                      </a:lnTo>
                      <a:lnTo>
                        <a:pt x="573" y="3176"/>
                      </a:lnTo>
                      <a:lnTo>
                        <a:pt x="581" y="3072"/>
                      </a:lnTo>
                      <a:lnTo>
                        <a:pt x="573" y="3033"/>
                      </a:lnTo>
                      <a:lnTo>
                        <a:pt x="494" y="2821"/>
                      </a:lnTo>
                      <a:lnTo>
                        <a:pt x="478" y="2755"/>
                      </a:lnTo>
                      <a:lnTo>
                        <a:pt x="472" y="2683"/>
                      </a:lnTo>
                      <a:lnTo>
                        <a:pt x="458" y="2646"/>
                      </a:lnTo>
                      <a:lnTo>
                        <a:pt x="371" y="2491"/>
                      </a:lnTo>
                      <a:lnTo>
                        <a:pt x="349" y="2468"/>
                      </a:lnTo>
                      <a:lnTo>
                        <a:pt x="331" y="2456"/>
                      </a:lnTo>
                      <a:lnTo>
                        <a:pt x="317" y="2431"/>
                      </a:lnTo>
                      <a:lnTo>
                        <a:pt x="308" y="2337"/>
                      </a:lnTo>
                      <a:lnTo>
                        <a:pt x="288" y="2263"/>
                      </a:lnTo>
                      <a:lnTo>
                        <a:pt x="254" y="1945"/>
                      </a:lnTo>
                      <a:lnTo>
                        <a:pt x="254" y="1777"/>
                      </a:lnTo>
                      <a:lnTo>
                        <a:pt x="259" y="1736"/>
                      </a:lnTo>
                      <a:lnTo>
                        <a:pt x="278" y="1683"/>
                      </a:lnTo>
                      <a:lnTo>
                        <a:pt x="283" y="1648"/>
                      </a:lnTo>
                      <a:lnTo>
                        <a:pt x="283" y="1322"/>
                      </a:lnTo>
                      <a:lnTo>
                        <a:pt x="273" y="1188"/>
                      </a:lnTo>
                      <a:lnTo>
                        <a:pt x="353" y="1168"/>
                      </a:lnTo>
                      <a:lnTo>
                        <a:pt x="478" y="1168"/>
                      </a:lnTo>
                      <a:lnTo>
                        <a:pt x="563" y="1143"/>
                      </a:lnTo>
                      <a:lnTo>
                        <a:pt x="596" y="1072"/>
                      </a:lnTo>
                      <a:lnTo>
                        <a:pt x="611" y="967"/>
                      </a:lnTo>
                      <a:lnTo>
                        <a:pt x="647" y="843"/>
                      </a:lnTo>
                      <a:lnTo>
                        <a:pt x="701" y="760"/>
                      </a:lnTo>
                      <a:lnTo>
                        <a:pt x="776" y="677"/>
                      </a:lnTo>
                      <a:lnTo>
                        <a:pt x="856" y="610"/>
                      </a:lnTo>
                      <a:lnTo>
                        <a:pt x="921" y="576"/>
                      </a:lnTo>
                      <a:lnTo>
                        <a:pt x="1017" y="571"/>
                      </a:lnTo>
                      <a:lnTo>
                        <a:pt x="1049" y="560"/>
                      </a:lnTo>
                      <a:lnTo>
                        <a:pt x="1346" y="331"/>
                      </a:lnTo>
                      <a:lnTo>
                        <a:pt x="1424" y="291"/>
                      </a:lnTo>
                      <a:lnTo>
                        <a:pt x="1613" y="282"/>
                      </a:lnTo>
                      <a:lnTo>
                        <a:pt x="2209" y="0"/>
                      </a:lnTo>
                      <a:lnTo>
                        <a:pt x="2202" y="38"/>
                      </a:lnTo>
                      <a:lnTo>
                        <a:pt x="2174" y="62"/>
                      </a:lnTo>
                      <a:lnTo>
                        <a:pt x="2097" y="102"/>
                      </a:lnTo>
                      <a:lnTo>
                        <a:pt x="2083" y="121"/>
                      </a:lnTo>
                      <a:lnTo>
                        <a:pt x="2077" y="148"/>
                      </a:lnTo>
                      <a:lnTo>
                        <a:pt x="2081" y="171"/>
                      </a:lnTo>
                      <a:lnTo>
                        <a:pt x="2092" y="193"/>
                      </a:lnTo>
                      <a:lnTo>
                        <a:pt x="2108" y="208"/>
                      </a:lnTo>
                      <a:lnTo>
                        <a:pt x="2127" y="232"/>
                      </a:lnTo>
                      <a:lnTo>
                        <a:pt x="2142" y="265"/>
                      </a:lnTo>
                      <a:lnTo>
                        <a:pt x="2142" y="345"/>
                      </a:lnTo>
                      <a:lnTo>
                        <a:pt x="2147" y="383"/>
                      </a:lnTo>
                      <a:lnTo>
                        <a:pt x="2155" y="413"/>
                      </a:lnTo>
                      <a:lnTo>
                        <a:pt x="2178" y="446"/>
                      </a:lnTo>
                      <a:lnTo>
                        <a:pt x="2191" y="467"/>
                      </a:lnTo>
                      <a:lnTo>
                        <a:pt x="2252" y="610"/>
                      </a:lnTo>
                      <a:lnTo>
                        <a:pt x="2261" y="647"/>
                      </a:lnTo>
                      <a:lnTo>
                        <a:pt x="2255" y="663"/>
                      </a:lnTo>
                      <a:lnTo>
                        <a:pt x="2237" y="673"/>
                      </a:lnTo>
                      <a:lnTo>
                        <a:pt x="2216" y="676"/>
                      </a:lnTo>
                      <a:lnTo>
                        <a:pt x="2196" y="685"/>
                      </a:lnTo>
                      <a:lnTo>
                        <a:pt x="2182" y="701"/>
                      </a:lnTo>
                      <a:lnTo>
                        <a:pt x="2168" y="742"/>
                      </a:lnTo>
                      <a:lnTo>
                        <a:pt x="2145" y="785"/>
                      </a:lnTo>
                      <a:lnTo>
                        <a:pt x="2120" y="848"/>
                      </a:lnTo>
                      <a:lnTo>
                        <a:pt x="2068" y="960"/>
                      </a:lnTo>
                      <a:lnTo>
                        <a:pt x="2030" y="990"/>
                      </a:lnTo>
                      <a:lnTo>
                        <a:pt x="1926" y="988"/>
                      </a:lnTo>
                      <a:lnTo>
                        <a:pt x="1896" y="995"/>
                      </a:lnTo>
                      <a:lnTo>
                        <a:pt x="1878" y="1011"/>
                      </a:lnTo>
                      <a:lnTo>
                        <a:pt x="1857" y="1040"/>
                      </a:lnTo>
                      <a:lnTo>
                        <a:pt x="1840" y="1055"/>
                      </a:lnTo>
                      <a:lnTo>
                        <a:pt x="1817" y="1061"/>
                      </a:lnTo>
                      <a:lnTo>
                        <a:pt x="1736" y="1066"/>
                      </a:lnTo>
                      <a:lnTo>
                        <a:pt x="1712" y="1078"/>
                      </a:lnTo>
                      <a:lnTo>
                        <a:pt x="1611" y="1176"/>
                      </a:lnTo>
                      <a:lnTo>
                        <a:pt x="1597" y="1255"/>
                      </a:lnTo>
                      <a:lnTo>
                        <a:pt x="1523" y="1400"/>
                      </a:lnTo>
                      <a:lnTo>
                        <a:pt x="1502" y="1430"/>
                      </a:lnTo>
                      <a:lnTo>
                        <a:pt x="1482" y="1446"/>
                      </a:lnTo>
                      <a:lnTo>
                        <a:pt x="1433" y="1458"/>
                      </a:lnTo>
                      <a:lnTo>
                        <a:pt x="1407" y="1478"/>
                      </a:lnTo>
                      <a:lnTo>
                        <a:pt x="1398" y="1502"/>
                      </a:lnTo>
                      <a:lnTo>
                        <a:pt x="1400" y="1523"/>
                      </a:lnTo>
                      <a:lnTo>
                        <a:pt x="1408" y="1571"/>
                      </a:lnTo>
                      <a:lnTo>
                        <a:pt x="1400" y="1726"/>
                      </a:lnTo>
                      <a:lnTo>
                        <a:pt x="1402" y="1761"/>
                      </a:lnTo>
                      <a:lnTo>
                        <a:pt x="1410" y="1795"/>
                      </a:lnTo>
                      <a:lnTo>
                        <a:pt x="1420" y="1817"/>
                      </a:lnTo>
                      <a:lnTo>
                        <a:pt x="1458" y="1877"/>
                      </a:lnTo>
                      <a:lnTo>
                        <a:pt x="1466" y="1897"/>
                      </a:lnTo>
                      <a:lnTo>
                        <a:pt x="1472" y="1926"/>
                      </a:lnTo>
                      <a:lnTo>
                        <a:pt x="1463" y="1945"/>
                      </a:lnTo>
                      <a:lnTo>
                        <a:pt x="1432" y="1972"/>
                      </a:lnTo>
                      <a:lnTo>
                        <a:pt x="1426" y="1991"/>
                      </a:lnTo>
                      <a:lnTo>
                        <a:pt x="1416" y="2005"/>
                      </a:lnTo>
                      <a:lnTo>
                        <a:pt x="1303" y="2097"/>
                      </a:lnTo>
                      <a:lnTo>
                        <a:pt x="1274" y="2131"/>
                      </a:lnTo>
                      <a:lnTo>
                        <a:pt x="1255" y="2170"/>
                      </a:lnTo>
                      <a:lnTo>
                        <a:pt x="1257" y="2213"/>
                      </a:lnTo>
                      <a:lnTo>
                        <a:pt x="1346" y="2222"/>
                      </a:lnTo>
                      <a:lnTo>
                        <a:pt x="1393" y="2205"/>
                      </a:lnTo>
                      <a:lnTo>
                        <a:pt x="1433" y="2168"/>
                      </a:lnTo>
                      <a:lnTo>
                        <a:pt x="1445" y="2173"/>
                      </a:lnTo>
                      <a:lnTo>
                        <a:pt x="1448" y="2191"/>
                      </a:lnTo>
                      <a:lnTo>
                        <a:pt x="1448" y="2238"/>
                      </a:lnTo>
                      <a:lnTo>
                        <a:pt x="1473" y="2278"/>
                      </a:lnTo>
                      <a:lnTo>
                        <a:pt x="1499" y="2315"/>
                      </a:lnTo>
                      <a:lnTo>
                        <a:pt x="1502" y="2331"/>
                      </a:lnTo>
                      <a:lnTo>
                        <a:pt x="1483" y="2363"/>
                      </a:lnTo>
                      <a:lnTo>
                        <a:pt x="1478" y="2381"/>
                      </a:lnTo>
                      <a:lnTo>
                        <a:pt x="1487" y="2405"/>
                      </a:lnTo>
                      <a:lnTo>
                        <a:pt x="1505" y="2410"/>
                      </a:lnTo>
                      <a:lnTo>
                        <a:pt x="1528" y="2407"/>
                      </a:lnTo>
                      <a:lnTo>
                        <a:pt x="1555" y="2398"/>
                      </a:lnTo>
                      <a:lnTo>
                        <a:pt x="1656" y="2396"/>
                      </a:lnTo>
                      <a:lnTo>
                        <a:pt x="1706" y="2377"/>
                      </a:lnTo>
                      <a:lnTo>
                        <a:pt x="1741" y="2376"/>
                      </a:lnTo>
                      <a:lnTo>
                        <a:pt x="1756" y="2386"/>
                      </a:lnTo>
                      <a:lnTo>
                        <a:pt x="1762" y="2401"/>
                      </a:lnTo>
                      <a:lnTo>
                        <a:pt x="1756" y="2421"/>
                      </a:lnTo>
                      <a:lnTo>
                        <a:pt x="1753" y="2463"/>
                      </a:lnTo>
                      <a:lnTo>
                        <a:pt x="1741" y="2503"/>
                      </a:lnTo>
                      <a:lnTo>
                        <a:pt x="1743" y="2526"/>
                      </a:lnTo>
                      <a:lnTo>
                        <a:pt x="1785" y="2598"/>
                      </a:lnTo>
                      <a:lnTo>
                        <a:pt x="1797" y="2636"/>
                      </a:lnTo>
                      <a:lnTo>
                        <a:pt x="1806" y="2690"/>
                      </a:lnTo>
                      <a:lnTo>
                        <a:pt x="1816" y="2712"/>
                      </a:lnTo>
                      <a:lnTo>
                        <a:pt x="1841" y="2755"/>
                      </a:lnTo>
                      <a:lnTo>
                        <a:pt x="1847" y="2780"/>
                      </a:lnTo>
                      <a:lnTo>
                        <a:pt x="1911" y="2872"/>
                      </a:lnTo>
                      <a:lnTo>
                        <a:pt x="2023" y="2971"/>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61" name="Telšiai" descr="{&quot;Key&quot;:&quot;telšiai&quot;,&quot;Name&quot;:&quot;Telšiai&quot;,&quot;Value&quot;:1.0,&quot;Formula&quot;:&quot;&quot;,&quot;Text&quot;:&quot;&quot;,&quot;OfficeApplication&quot;:1,&quot;HasValue&quot;:true}">
                  <a:extLst>
                    <a:ext uri="{FF2B5EF4-FFF2-40B4-BE49-F238E27FC236}">
                      <a16:creationId xmlns:a16="http://schemas.microsoft.com/office/drawing/2014/main" id="{F4999349-B93C-5515-6394-FCC98EBE3F1C}"/>
                    </a:ext>
                  </a:extLst>
                </p:cNvPr>
                <p:cNvSpPr>
                  <a:spLocks/>
                </p:cNvSpPr>
                <p:nvPr/>
              </p:nvSpPr>
              <p:spPr bwMode="auto">
                <a:xfrm>
                  <a:off x="2142" y="929"/>
                  <a:ext cx="857" cy="1055"/>
                </a:xfrm>
                <a:custGeom>
                  <a:avLst/>
                  <a:gdLst>
                    <a:gd name="T0" fmla="*/ 2202 w 2518"/>
                    <a:gd name="T1" fmla="*/ 172 h 3101"/>
                    <a:gd name="T2" fmla="*/ 2232 w 2518"/>
                    <a:gd name="T3" fmla="*/ 282 h 3101"/>
                    <a:gd name="T4" fmla="*/ 2145 w 2518"/>
                    <a:gd name="T5" fmla="*/ 377 h 3101"/>
                    <a:gd name="T6" fmla="*/ 2007 w 2518"/>
                    <a:gd name="T7" fmla="*/ 374 h 3101"/>
                    <a:gd name="T8" fmla="*/ 1971 w 2518"/>
                    <a:gd name="T9" fmla="*/ 472 h 3101"/>
                    <a:gd name="T10" fmla="*/ 1947 w 2518"/>
                    <a:gd name="T11" fmla="*/ 627 h 3101"/>
                    <a:gd name="T12" fmla="*/ 1901 w 2518"/>
                    <a:gd name="T13" fmla="*/ 996 h 3101"/>
                    <a:gd name="T14" fmla="*/ 1897 w 2518"/>
                    <a:gd name="T15" fmla="*/ 1090 h 3101"/>
                    <a:gd name="T16" fmla="*/ 1955 w 2518"/>
                    <a:gd name="T17" fmla="*/ 1141 h 3101"/>
                    <a:gd name="T18" fmla="*/ 2048 w 2518"/>
                    <a:gd name="T19" fmla="*/ 1201 h 3101"/>
                    <a:gd name="T20" fmla="*/ 2288 w 2518"/>
                    <a:gd name="T21" fmla="*/ 1149 h 3101"/>
                    <a:gd name="T22" fmla="*/ 2437 w 2518"/>
                    <a:gd name="T23" fmla="*/ 1090 h 3101"/>
                    <a:gd name="T24" fmla="*/ 2473 w 2518"/>
                    <a:gd name="T25" fmla="*/ 1162 h 3101"/>
                    <a:gd name="T26" fmla="*/ 2518 w 2518"/>
                    <a:gd name="T27" fmla="*/ 1292 h 3101"/>
                    <a:gd name="T28" fmla="*/ 2426 w 2518"/>
                    <a:gd name="T29" fmla="*/ 1354 h 3101"/>
                    <a:gd name="T30" fmla="*/ 2319 w 2518"/>
                    <a:gd name="T31" fmla="*/ 1489 h 3101"/>
                    <a:gd name="T32" fmla="*/ 2271 w 2518"/>
                    <a:gd name="T33" fmla="*/ 1626 h 3101"/>
                    <a:gd name="T34" fmla="*/ 2298 w 2518"/>
                    <a:gd name="T35" fmla="*/ 1727 h 3101"/>
                    <a:gd name="T36" fmla="*/ 2385 w 2518"/>
                    <a:gd name="T37" fmla="*/ 1731 h 3101"/>
                    <a:gd name="T38" fmla="*/ 2459 w 2518"/>
                    <a:gd name="T39" fmla="*/ 1745 h 3101"/>
                    <a:gd name="T40" fmla="*/ 2481 w 2518"/>
                    <a:gd name="T41" fmla="*/ 1815 h 3101"/>
                    <a:gd name="T42" fmla="*/ 2368 w 2518"/>
                    <a:gd name="T43" fmla="*/ 2045 h 3101"/>
                    <a:gd name="T44" fmla="*/ 2253 w 2518"/>
                    <a:gd name="T45" fmla="*/ 2102 h 3101"/>
                    <a:gd name="T46" fmla="*/ 2229 w 2518"/>
                    <a:gd name="T47" fmla="*/ 2261 h 3101"/>
                    <a:gd name="T48" fmla="*/ 2123 w 2518"/>
                    <a:gd name="T49" fmla="*/ 2325 h 3101"/>
                    <a:gd name="T50" fmla="*/ 2096 w 2518"/>
                    <a:gd name="T51" fmla="*/ 2449 h 3101"/>
                    <a:gd name="T52" fmla="*/ 2102 w 2518"/>
                    <a:gd name="T53" fmla="*/ 2694 h 3101"/>
                    <a:gd name="T54" fmla="*/ 1998 w 2518"/>
                    <a:gd name="T55" fmla="*/ 2815 h 3101"/>
                    <a:gd name="T56" fmla="*/ 1762 w 2518"/>
                    <a:gd name="T57" fmla="*/ 2815 h 3101"/>
                    <a:gd name="T58" fmla="*/ 1568 w 2518"/>
                    <a:gd name="T59" fmla="*/ 2786 h 3101"/>
                    <a:gd name="T60" fmla="*/ 1256 w 2518"/>
                    <a:gd name="T61" fmla="*/ 2874 h 3101"/>
                    <a:gd name="T62" fmla="*/ 1160 w 2518"/>
                    <a:gd name="T63" fmla="*/ 2912 h 3101"/>
                    <a:gd name="T64" fmla="*/ 1140 w 2518"/>
                    <a:gd name="T65" fmla="*/ 3019 h 3101"/>
                    <a:gd name="T66" fmla="*/ 1010 w 2518"/>
                    <a:gd name="T67" fmla="*/ 3066 h 3101"/>
                    <a:gd name="T68" fmla="*/ 586 w 2518"/>
                    <a:gd name="T69" fmla="*/ 2885 h 3101"/>
                    <a:gd name="T70" fmla="*/ 530 w 2518"/>
                    <a:gd name="T71" fmla="*/ 2728 h 3101"/>
                    <a:gd name="T72" fmla="*/ 501 w 2518"/>
                    <a:gd name="T73" fmla="*/ 2551 h 3101"/>
                    <a:gd name="T74" fmla="*/ 451 w 2518"/>
                    <a:gd name="T75" fmla="*/ 2507 h 3101"/>
                    <a:gd name="T76" fmla="*/ 250 w 2518"/>
                    <a:gd name="T77" fmla="*/ 2540 h 3101"/>
                    <a:gd name="T78" fmla="*/ 247 w 2518"/>
                    <a:gd name="T79" fmla="*/ 2461 h 3101"/>
                    <a:gd name="T80" fmla="*/ 193 w 2518"/>
                    <a:gd name="T81" fmla="*/ 2321 h 3101"/>
                    <a:gd name="T82" fmla="*/ 91 w 2518"/>
                    <a:gd name="T83" fmla="*/ 2352 h 3101"/>
                    <a:gd name="T84" fmla="*/ 48 w 2518"/>
                    <a:gd name="T85" fmla="*/ 2227 h 3101"/>
                    <a:gd name="T86" fmla="*/ 208 w 2518"/>
                    <a:gd name="T87" fmla="*/ 2075 h 3101"/>
                    <a:gd name="T88" fmla="*/ 165 w 2518"/>
                    <a:gd name="T89" fmla="*/ 1947 h 3101"/>
                    <a:gd name="T90" fmla="*/ 153 w 2518"/>
                    <a:gd name="T91" fmla="*/ 1701 h 3101"/>
                    <a:gd name="T92" fmla="*/ 178 w 2518"/>
                    <a:gd name="T93" fmla="*/ 1588 h 3101"/>
                    <a:gd name="T94" fmla="*/ 342 w 2518"/>
                    <a:gd name="T95" fmla="*/ 1385 h 3101"/>
                    <a:gd name="T96" fmla="*/ 562 w 2518"/>
                    <a:gd name="T97" fmla="*/ 1191 h 3101"/>
                    <a:gd name="T98" fmla="*/ 641 w 2518"/>
                    <a:gd name="T99" fmla="*/ 1125 h 3101"/>
                    <a:gd name="T100" fmla="*/ 865 w 2518"/>
                    <a:gd name="T101" fmla="*/ 978 h 3101"/>
                    <a:gd name="T102" fmla="*/ 941 w 2518"/>
                    <a:gd name="T103" fmla="*/ 815 h 3101"/>
                    <a:gd name="T104" fmla="*/ 1006 w 2518"/>
                    <a:gd name="T105" fmla="*/ 777 h 3101"/>
                    <a:gd name="T106" fmla="*/ 900 w 2518"/>
                    <a:gd name="T107" fmla="*/ 543 h 3101"/>
                    <a:gd name="T108" fmla="*/ 872 w 2518"/>
                    <a:gd name="T109" fmla="*/ 362 h 3101"/>
                    <a:gd name="T110" fmla="*/ 822 w 2518"/>
                    <a:gd name="T111" fmla="*/ 278 h 3101"/>
                    <a:gd name="T112" fmla="*/ 947 w 2518"/>
                    <a:gd name="T113" fmla="*/ 168 h 3101"/>
                    <a:gd name="T114" fmla="*/ 1363 w 2518"/>
                    <a:gd name="T115" fmla="*/ 27 h 3101"/>
                    <a:gd name="T116" fmla="*/ 2249 w 2518"/>
                    <a:gd name="T117" fmla="*/ 115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8" h="3101">
                      <a:moveTo>
                        <a:pt x="2256" y="117"/>
                      </a:moveTo>
                      <a:lnTo>
                        <a:pt x="2228" y="144"/>
                      </a:lnTo>
                      <a:lnTo>
                        <a:pt x="2212" y="154"/>
                      </a:lnTo>
                      <a:lnTo>
                        <a:pt x="2202" y="172"/>
                      </a:lnTo>
                      <a:lnTo>
                        <a:pt x="2207" y="196"/>
                      </a:lnTo>
                      <a:lnTo>
                        <a:pt x="2221" y="219"/>
                      </a:lnTo>
                      <a:lnTo>
                        <a:pt x="2233" y="249"/>
                      </a:lnTo>
                      <a:lnTo>
                        <a:pt x="2232" y="282"/>
                      </a:lnTo>
                      <a:lnTo>
                        <a:pt x="2222" y="315"/>
                      </a:lnTo>
                      <a:lnTo>
                        <a:pt x="2204" y="347"/>
                      </a:lnTo>
                      <a:lnTo>
                        <a:pt x="2174" y="370"/>
                      </a:lnTo>
                      <a:lnTo>
                        <a:pt x="2145" y="377"/>
                      </a:lnTo>
                      <a:lnTo>
                        <a:pt x="2115" y="376"/>
                      </a:lnTo>
                      <a:lnTo>
                        <a:pt x="2058" y="359"/>
                      </a:lnTo>
                      <a:lnTo>
                        <a:pt x="2032" y="359"/>
                      </a:lnTo>
                      <a:lnTo>
                        <a:pt x="2007" y="374"/>
                      </a:lnTo>
                      <a:lnTo>
                        <a:pt x="1992" y="412"/>
                      </a:lnTo>
                      <a:lnTo>
                        <a:pt x="1975" y="437"/>
                      </a:lnTo>
                      <a:lnTo>
                        <a:pt x="1966" y="460"/>
                      </a:lnTo>
                      <a:lnTo>
                        <a:pt x="1971" y="472"/>
                      </a:lnTo>
                      <a:lnTo>
                        <a:pt x="1993" y="505"/>
                      </a:lnTo>
                      <a:lnTo>
                        <a:pt x="1995" y="537"/>
                      </a:lnTo>
                      <a:lnTo>
                        <a:pt x="1982" y="579"/>
                      </a:lnTo>
                      <a:lnTo>
                        <a:pt x="1947" y="627"/>
                      </a:lnTo>
                      <a:lnTo>
                        <a:pt x="1912" y="660"/>
                      </a:lnTo>
                      <a:lnTo>
                        <a:pt x="1852" y="747"/>
                      </a:lnTo>
                      <a:lnTo>
                        <a:pt x="1823" y="970"/>
                      </a:lnTo>
                      <a:lnTo>
                        <a:pt x="1901" y="996"/>
                      </a:lnTo>
                      <a:lnTo>
                        <a:pt x="1912" y="1009"/>
                      </a:lnTo>
                      <a:lnTo>
                        <a:pt x="1920" y="1025"/>
                      </a:lnTo>
                      <a:lnTo>
                        <a:pt x="1900" y="1062"/>
                      </a:lnTo>
                      <a:lnTo>
                        <a:pt x="1897" y="1090"/>
                      </a:lnTo>
                      <a:lnTo>
                        <a:pt x="1908" y="1096"/>
                      </a:lnTo>
                      <a:lnTo>
                        <a:pt x="1941" y="1097"/>
                      </a:lnTo>
                      <a:lnTo>
                        <a:pt x="1951" y="1113"/>
                      </a:lnTo>
                      <a:lnTo>
                        <a:pt x="1955" y="1141"/>
                      </a:lnTo>
                      <a:lnTo>
                        <a:pt x="1965" y="1171"/>
                      </a:lnTo>
                      <a:lnTo>
                        <a:pt x="1990" y="1191"/>
                      </a:lnTo>
                      <a:lnTo>
                        <a:pt x="2020" y="1201"/>
                      </a:lnTo>
                      <a:lnTo>
                        <a:pt x="2048" y="1201"/>
                      </a:lnTo>
                      <a:lnTo>
                        <a:pt x="2141" y="1156"/>
                      </a:lnTo>
                      <a:lnTo>
                        <a:pt x="2222" y="1167"/>
                      </a:lnTo>
                      <a:lnTo>
                        <a:pt x="2260" y="1161"/>
                      </a:lnTo>
                      <a:lnTo>
                        <a:pt x="2288" y="1149"/>
                      </a:lnTo>
                      <a:lnTo>
                        <a:pt x="2305" y="1129"/>
                      </a:lnTo>
                      <a:lnTo>
                        <a:pt x="2326" y="1115"/>
                      </a:lnTo>
                      <a:lnTo>
                        <a:pt x="2391" y="1095"/>
                      </a:lnTo>
                      <a:lnTo>
                        <a:pt x="2437" y="1090"/>
                      </a:lnTo>
                      <a:lnTo>
                        <a:pt x="2465" y="1097"/>
                      </a:lnTo>
                      <a:lnTo>
                        <a:pt x="2481" y="1115"/>
                      </a:lnTo>
                      <a:lnTo>
                        <a:pt x="2481" y="1135"/>
                      </a:lnTo>
                      <a:lnTo>
                        <a:pt x="2473" y="1162"/>
                      </a:lnTo>
                      <a:lnTo>
                        <a:pt x="2468" y="1194"/>
                      </a:lnTo>
                      <a:lnTo>
                        <a:pt x="2475" y="1225"/>
                      </a:lnTo>
                      <a:lnTo>
                        <a:pt x="2483" y="1250"/>
                      </a:lnTo>
                      <a:lnTo>
                        <a:pt x="2518" y="1292"/>
                      </a:lnTo>
                      <a:lnTo>
                        <a:pt x="2483" y="1310"/>
                      </a:lnTo>
                      <a:lnTo>
                        <a:pt x="2457" y="1316"/>
                      </a:lnTo>
                      <a:lnTo>
                        <a:pt x="2443" y="1340"/>
                      </a:lnTo>
                      <a:lnTo>
                        <a:pt x="2426" y="1354"/>
                      </a:lnTo>
                      <a:lnTo>
                        <a:pt x="2326" y="1375"/>
                      </a:lnTo>
                      <a:lnTo>
                        <a:pt x="2306" y="1396"/>
                      </a:lnTo>
                      <a:lnTo>
                        <a:pt x="2302" y="1427"/>
                      </a:lnTo>
                      <a:lnTo>
                        <a:pt x="2319" y="1489"/>
                      </a:lnTo>
                      <a:lnTo>
                        <a:pt x="2322" y="1569"/>
                      </a:lnTo>
                      <a:lnTo>
                        <a:pt x="2313" y="1587"/>
                      </a:lnTo>
                      <a:lnTo>
                        <a:pt x="2302" y="1602"/>
                      </a:lnTo>
                      <a:lnTo>
                        <a:pt x="2271" y="1626"/>
                      </a:lnTo>
                      <a:lnTo>
                        <a:pt x="2261" y="1640"/>
                      </a:lnTo>
                      <a:lnTo>
                        <a:pt x="2261" y="1659"/>
                      </a:lnTo>
                      <a:lnTo>
                        <a:pt x="2268" y="1686"/>
                      </a:lnTo>
                      <a:lnTo>
                        <a:pt x="2298" y="1727"/>
                      </a:lnTo>
                      <a:lnTo>
                        <a:pt x="2318" y="1749"/>
                      </a:lnTo>
                      <a:lnTo>
                        <a:pt x="2346" y="1754"/>
                      </a:lnTo>
                      <a:lnTo>
                        <a:pt x="2368" y="1746"/>
                      </a:lnTo>
                      <a:lnTo>
                        <a:pt x="2385" y="1731"/>
                      </a:lnTo>
                      <a:lnTo>
                        <a:pt x="2403" y="1696"/>
                      </a:lnTo>
                      <a:lnTo>
                        <a:pt x="2418" y="1691"/>
                      </a:lnTo>
                      <a:lnTo>
                        <a:pt x="2436" y="1705"/>
                      </a:lnTo>
                      <a:lnTo>
                        <a:pt x="2459" y="1745"/>
                      </a:lnTo>
                      <a:lnTo>
                        <a:pt x="2477" y="1763"/>
                      </a:lnTo>
                      <a:lnTo>
                        <a:pt x="2511" y="1787"/>
                      </a:lnTo>
                      <a:lnTo>
                        <a:pt x="2508" y="1800"/>
                      </a:lnTo>
                      <a:lnTo>
                        <a:pt x="2481" y="1815"/>
                      </a:lnTo>
                      <a:lnTo>
                        <a:pt x="2454" y="1835"/>
                      </a:lnTo>
                      <a:lnTo>
                        <a:pt x="2462" y="1876"/>
                      </a:lnTo>
                      <a:lnTo>
                        <a:pt x="2399" y="1952"/>
                      </a:lnTo>
                      <a:lnTo>
                        <a:pt x="2368" y="2045"/>
                      </a:lnTo>
                      <a:lnTo>
                        <a:pt x="2348" y="2072"/>
                      </a:lnTo>
                      <a:lnTo>
                        <a:pt x="2316" y="2089"/>
                      </a:lnTo>
                      <a:lnTo>
                        <a:pt x="2287" y="2092"/>
                      </a:lnTo>
                      <a:lnTo>
                        <a:pt x="2253" y="2102"/>
                      </a:lnTo>
                      <a:lnTo>
                        <a:pt x="2237" y="2125"/>
                      </a:lnTo>
                      <a:lnTo>
                        <a:pt x="2233" y="2155"/>
                      </a:lnTo>
                      <a:lnTo>
                        <a:pt x="2239" y="2225"/>
                      </a:lnTo>
                      <a:lnTo>
                        <a:pt x="2229" y="2261"/>
                      </a:lnTo>
                      <a:lnTo>
                        <a:pt x="2208" y="2282"/>
                      </a:lnTo>
                      <a:lnTo>
                        <a:pt x="2178" y="2305"/>
                      </a:lnTo>
                      <a:lnTo>
                        <a:pt x="2152" y="2316"/>
                      </a:lnTo>
                      <a:lnTo>
                        <a:pt x="2123" y="2325"/>
                      </a:lnTo>
                      <a:lnTo>
                        <a:pt x="2099" y="2335"/>
                      </a:lnTo>
                      <a:lnTo>
                        <a:pt x="2072" y="2361"/>
                      </a:lnTo>
                      <a:lnTo>
                        <a:pt x="2069" y="2385"/>
                      </a:lnTo>
                      <a:lnTo>
                        <a:pt x="2096" y="2449"/>
                      </a:lnTo>
                      <a:lnTo>
                        <a:pt x="2102" y="2482"/>
                      </a:lnTo>
                      <a:lnTo>
                        <a:pt x="2087" y="2601"/>
                      </a:lnTo>
                      <a:lnTo>
                        <a:pt x="2089" y="2632"/>
                      </a:lnTo>
                      <a:lnTo>
                        <a:pt x="2102" y="2694"/>
                      </a:lnTo>
                      <a:lnTo>
                        <a:pt x="2099" y="2722"/>
                      </a:lnTo>
                      <a:lnTo>
                        <a:pt x="2082" y="2744"/>
                      </a:lnTo>
                      <a:lnTo>
                        <a:pt x="2064" y="2755"/>
                      </a:lnTo>
                      <a:lnTo>
                        <a:pt x="1998" y="2815"/>
                      </a:lnTo>
                      <a:lnTo>
                        <a:pt x="1836" y="2841"/>
                      </a:lnTo>
                      <a:lnTo>
                        <a:pt x="1811" y="2836"/>
                      </a:lnTo>
                      <a:lnTo>
                        <a:pt x="1786" y="2822"/>
                      </a:lnTo>
                      <a:lnTo>
                        <a:pt x="1762" y="2815"/>
                      </a:lnTo>
                      <a:lnTo>
                        <a:pt x="1709" y="2819"/>
                      </a:lnTo>
                      <a:lnTo>
                        <a:pt x="1684" y="2812"/>
                      </a:lnTo>
                      <a:lnTo>
                        <a:pt x="1621" y="2781"/>
                      </a:lnTo>
                      <a:lnTo>
                        <a:pt x="1568" y="2786"/>
                      </a:lnTo>
                      <a:lnTo>
                        <a:pt x="1393" y="2807"/>
                      </a:lnTo>
                      <a:lnTo>
                        <a:pt x="1319" y="2840"/>
                      </a:lnTo>
                      <a:lnTo>
                        <a:pt x="1283" y="2867"/>
                      </a:lnTo>
                      <a:lnTo>
                        <a:pt x="1256" y="2874"/>
                      </a:lnTo>
                      <a:lnTo>
                        <a:pt x="1228" y="2874"/>
                      </a:lnTo>
                      <a:lnTo>
                        <a:pt x="1201" y="2865"/>
                      </a:lnTo>
                      <a:lnTo>
                        <a:pt x="1176" y="2875"/>
                      </a:lnTo>
                      <a:lnTo>
                        <a:pt x="1160" y="2912"/>
                      </a:lnTo>
                      <a:lnTo>
                        <a:pt x="1152" y="2940"/>
                      </a:lnTo>
                      <a:lnTo>
                        <a:pt x="1153" y="2985"/>
                      </a:lnTo>
                      <a:lnTo>
                        <a:pt x="1151" y="3001"/>
                      </a:lnTo>
                      <a:lnTo>
                        <a:pt x="1140" y="3019"/>
                      </a:lnTo>
                      <a:lnTo>
                        <a:pt x="1088" y="3071"/>
                      </a:lnTo>
                      <a:lnTo>
                        <a:pt x="1065" y="3079"/>
                      </a:lnTo>
                      <a:lnTo>
                        <a:pt x="1037" y="3076"/>
                      </a:lnTo>
                      <a:lnTo>
                        <a:pt x="1010" y="3066"/>
                      </a:lnTo>
                      <a:lnTo>
                        <a:pt x="768" y="3101"/>
                      </a:lnTo>
                      <a:lnTo>
                        <a:pt x="656" y="3002"/>
                      </a:lnTo>
                      <a:lnTo>
                        <a:pt x="592" y="2910"/>
                      </a:lnTo>
                      <a:lnTo>
                        <a:pt x="586" y="2885"/>
                      </a:lnTo>
                      <a:lnTo>
                        <a:pt x="561" y="2842"/>
                      </a:lnTo>
                      <a:lnTo>
                        <a:pt x="551" y="2820"/>
                      </a:lnTo>
                      <a:lnTo>
                        <a:pt x="542" y="2766"/>
                      </a:lnTo>
                      <a:lnTo>
                        <a:pt x="530" y="2728"/>
                      </a:lnTo>
                      <a:lnTo>
                        <a:pt x="488" y="2656"/>
                      </a:lnTo>
                      <a:lnTo>
                        <a:pt x="486" y="2633"/>
                      </a:lnTo>
                      <a:lnTo>
                        <a:pt x="498" y="2593"/>
                      </a:lnTo>
                      <a:lnTo>
                        <a:pt x="501" y="2551"/>
                      </a:lnTo>
                      <a:lnTo>
                        <a:pt x="507" y="2531"/>
                      </a:lnTo>
                      <a:lnTo>
                        <a:pt x="501" y="2516"/>
                      </a:lnTo>
                      <a:lnTo>
                        <a:pt x="486" y="2506"/>
                      </a:lnTo>
                      <a:lnTo>
                        <a:pt x="451" y="2507"/>
                      </a:lnTo>
                      <a:lnTo>
                        <a:pt x="401" y="2526"/>
                      </a:lnTo>
                      <a:lnTo>
                        <a:pt x="300" y="2528"/>
                      </a:lnTo>
                      <a:lnTo>
                        <a:pt x="273" y="2537"/>
                      </a:lnTo>
                      <a:lnTo>
                        <a:pt x="250" y="2540"/>
                      </a:lnTo>
                      <a:lnTo>
                        <a:pt x="232" y="2535"/>
                      </a:lnTo>
                      <a:lnTo>
                        <a:pt x="223" y="2511"/>
                      </a:lnTo>
                      <a:lnTo>
                        <a:pt x="228" y="2493"/>
                      </a:lnTo>
                      <a:lnTo>
                        <a:pt x="247" y="2461"/>
                      </a:lnTo>
                      <a:lnTo>
                        <a:pt x="245" y="2445"/>
                      </a:lnTo>
                      <a:lnTo>
                        <a:pt x="218" y="2408"/>
                      </a:lnTo>
                      <a:lnTo>
                        <a:pt x="193" y="2368"/>
                      </a:lnTo>
                      <a:lnTo>
                        <a:pt x="193" y="2321"/>
                      </a:lnTo>
                      <a:lnTo>
                        <a:pt x="190" y="2303"/>
                      </a:lnTo>
                      <a:lnTo>
                        <a:pt x="178" y="2298"/>
                      </a:lnTo>
                      <a:lnTo>
                        <a:pt x="138" y="2335"/>
                      </a:lnTo>
                      <a:lnTo>
                        <a:pt x="91" y="2352"/>
                      </a:lnTo>
                      <a:lnTo>
                        <a:pt x="2" y="2343"/>
                      </a:lnTo>
                      <a:lnTo>
                        <a:pt x="0" y="2300"/>
                      </a:lnTo>
                      <a:lnTo>
                        <a:pt x="20" y="2261"/>
                      </a:lnTo>
                      <a:lnTo>
                        <a:pt x="48" y="2227"/>
                      </a:lnTo>
                      <a:lnTo>
                        <a:pt x="161" y="2135"/>
                      </a:lnTo>
                      <a:lnTo>
                        <a:pt x="171" y="2121"/>
                      </a:lnTo>
                      <a:lnTo>
                        <a:pt x="177" y="2102"/>
                      </a:lnTo>
                      <a:lnTo>
                        <a:pt x="208" y="2075"/>
                      </a:lnTo>
                      <a:lnTo>
                        <a:pt x="217" y="2056"/>
                      </a:lnTo>
                      <a:lnTo>
                        <a:pt x="211" y="2027"/>
                      </a:lnTo>
                      <a:lnTo>
                        <a:pt x="203" y="2007"/>
                      </a:lnTo>
                      <a:lnTo>
                        <a:pt x="165" y="1947"/>
                      </a:lnTo>
                      <a:lnTo>
                        <a:pt x="155" y="1925"/>
                      </a:lnTo>
                      <a:lnTo>
                        <a:pt x="147" y="1891"/>
                      </a:lnTo>
                      <a:lnTo>
                        <a:pt x="145" y="1856"/>
                      </a:lnTo>
                      <a:lnTo>
                        <a:pt x="153" y="1701"/>
                      </a:lnTo>
                      <a:lnTo>
                        <a:pt x="145" y="1653"/>
                      </a:lnTo>
                      <a:lnTo>
                        <a:pt x="143" y="1632"/>
                      </a:lnTo>
                      <a:lnTo>
                        <a:pt x="152" y="1608"/>
                      </a:lnTo>
                      <a:lnTo>
                        <a:pt x="178" y="1588"/>
                      </a:lnTo>
                      <a:lnTo>
                        <a:pt x="227" y="1576"/>
                      </a:lnTo>
                      <a:lnTo>
                        <a:pt x="247" y="1560"/>
                      </a:lnTo>
                      <a:lnTo>
                        <a:pt x="268" y="1530"/>
                      </a:lnTo>
                      <a:lnTo>
                        <a:pt x="342" y="1385"/>
                      </a:lnTo>
                      <a:lnTo>
                        <a:pt x="356" y="1306"/>
                      </a:lnTo>
                      <a:lnTo>
                        <a:pt x="457" y="1208"/>
                      </a:lnTo>
                      <a:lnTo>
                        <a:pt x="481" y="1196"/>
                      </a:lnTo>
                      <a:lnTo>
                        <a:pt x="562" y="1191"/>
                      </a:lnTo>
                      <a:lnTo>
                        <a:pt x="585" y="1185"/>
                      </a:lnTo>
                      <a:lnTo>
                        <a:pt x="602" y="1170"/>
                      </a:lnTo>
                      <a:lnTo>
                        <a:pt x="623" y="1141"/>
                      </a:lnTo>
                      <a:lnTo>
                        <a:pt x="641" y="1125"/>
                      </a:lnTo>
                      <a:lnTo>
                        <a:pt x="671" y="1118"/>
                      </a:lnTo>
                      <a:lnTo>
                        <a:pt x="775" y="1120"/>
                      </a:lnTo>
                      <a:lnTo>
                        <a:pt x="813" y="1090"/>
                      </a:lnTo>
                      <a:lnTo>
                        <a:pt x="865" y="978"/>
                      </a:lnTo>
                      <a:lnTo>
                        <a:pt x="890" y="915"/>
                      </a:lnTo>
                      <a:lnTo>
                        <a:pt x="913" y="872"/>
                      </a:lnTo>
                      <a:lnTo>
                        <a:pt x="927" y="831"/>
                      </a:lnTo>
                      <a:lnTo>
                        <a:pt x="941" y="815"/>
                      </a:lnTo>
                      <a:lnTo>
                        <a:pt x="961" y="806"/>
                      </a:lnTo>
                      <a:lnTo>
                        <a:pt x="982" y="803"/>
                      </a:lnTo>
                      <a:lnTo>
                        <a:pt x="1000" y="793"/>
                      </a:lnTo>
                      <a:lnTo>
                        <a:pt x="1006" y="777"/>
                      </a:lnTo>
                      <a:lnTo>
                        <a:pt x="997" y="740"/>
                      </a:lnTo>
                      <a:lnTo>
                        <a:pt x="936" y="597"/>
                      </a:lnTo>
                      <a:lnTo>
                        <a:pt x="923" y="576"/>
                      </a:lnTo>
                      <a:lnTo>
                        <a:pt x="900" y="543"/>
                      </a:lnTo>
                      <a:lnTo>
                        <a:pt x="892" y="513"/>
                      </a:lnTo>
                      <a:lnTo>
                        <a:pt x="887" y="475"/>
                      </a:lnTo>
                      <a:lnTo>
                        <a:pt x="887" y="395"/>
                      </a:lnTo>
                      <a:lnTo>
                        <a:pt x="872" y="362"/>
                      </a:lnTo>
                      <a:lnTo>
                        <a:pt x="853" y="338"/>
                      </a:lnTo>
                      <a:lnTo>
                        <a:pt x="837" y="323"/>
                      </a:lnTo>
                      <a:lnTo>
                        <a:pt x="826" y="301"/>
                      </a:lnTo>
                      <a:lnTo>
                        <a:pt x="822" y="278"/>
                      </a:lnTo>
                      <a:lnTo>
                        <a:pt x="828" y="251"/>
                      </a:lnTo>
                      <a:lnTo>
                        <a:pt x="842" y="232"/>
                      </a:lnTo>
                      <a:lnTo>
                        <a:pt x="919" y="192"/>
                      </a:lnTo>
                      <a:lnTo>
                        <a:pt x="947" y="168"/>
                      </a:lnTo>
                      <a:lnTo>
                        <a:pt x="954" y="130"/>
                      </a:lnTo>
                      <a:lnTo>
                        <a:pt x="1227" y="0"/>
                      </a:lnTo>
                      <a:lnTo>
                        <a:pt x="1323" y="7"/>
                      </a:lnTo>
                      <a:lnTo>
                        <a:pt x="1363" y="27"/>
                      </a:lnTo>
                      <a:lnTo>
                        <a:pt x="1442" y="87"/>
                      </a:lnTo>
                      <a:lnTo>
                        <a:pt x="1483" y="105"/>
                      </a:lnTo>
                      <a:lnTo>
                        <a:pt x="2114" y="82"/>
                      </a:lnTo>
                      <a:lnTo>
                        <a:pt x="2249" y="115"/>
                      </a:lnTo>
                      <a:lnTo>
                        <a:pt x="2256" y="117"/>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grpSp>
          <p:grpSp>
            <p:nvGrpSpPr>
              <p:cNvPr id="16" name="Etiquettes">
                <a:extLst>
                  <a:ext uri="{FF2B5EF4-FFF2-40B4-BE49-F238E27FC236}">
                    <a16:creationId xmlns:a16="http://schemas.microsoft.com/office/drawing/2014/main" id="{505496C2-FC40-D6A8-0D69-CDD16A01436B}"/>
                  </a:ext>
                </a:extLst>
              </p:cNvPr>
              <p:cNvGrpSpPr/>
              <p:nvPr/>
            </p:nvGrpSpPr>
            <p:grpSpPr>
              <a:xfrm>
                <a:off x="3029076" y="2270446"/>
                <a:ext cx="5776417" cy="3684719"/>
                <a:chOff x="3029076" y="2270446"/>
                <a:chExt cx="5776417" cy="3684719"/>
              </a:xfrm>
            </p:grpSpPr>
            <p:sp>
              <p:nvSpPr>
                <p:cNvPr id="42" name="Etiquette - Šiauliai">
                  <a:extLst>
                    <a:ext uri="{FF2B5EF4-FFF2-40B4-BE49-F238E27FC236}">
                      <a16:creationId xmlns:a16="http://schemas.microsoft.com/office/drawing/2014/main" id="{AB053384-6A4E-FBD8-BDF6-5B70BA0EA98C}"/>
                    </a:ext>
                  </a:extLst>
                </p:cNvPr>
                <p:cNvSpPr>
                  <a:spLocks noChangeArrowheads="1"/>
                </p:cNvSpPr>
                <p:nvPr/>
              </p:nvSpPr>
              <p:spPr bwMode="auto">
                <a:xfrm>
                  <a:off x="5073940" y="2384840"/>
                  <a:ext cx="669346"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latin typeface="Verdana" panose="020B0604030504040204" pitchFamily="34" charset="0"/>
                      <a:ea typeface="Verdana" panose="020B0604030504040204" pitchFamily="34" charset="0"/>
                    </a:rPr>
                    <a:t>Šiauliai</a:t>
                  </a:r>
                  <a:endParaRPr lang="lt-LT" altLang="fr-FR" sz="900" b="1">
                    <a:latin typeface="Verdana" panose="020B0604030504040204" pitchFamily="34" charset="0"/>
                    <a:ea typeface="Verdana" panose="020B0604030504040204" pitchFamily="34" charset="0"/>
                  </a:endParaRPr>
                </a:p>
              </p:txBody>
            </p:sp>
            <p:sp>
              <p:nvSpPr>
                <p:cNvPr id="43" name="Etiquette - Klaipedos">
                  <a:extLst>
                    <a:ext uri="{FF2B5EF4-FFF2-40B4-BE49-F238E27FC236}">
                      <a16:creationId xmlns:a16="http://schemas.microsoft.com/office/drawing/2014/main" id="{68ABB362-64F6-C2AE-57CA-CE154827901B}"/>
                    </a:ext>
                  </a:extLst>
                </p:cNvPr>
                <p:cNvSpPr>
                  <a:spLocks noChangeArrowheads="1"/>
                </p:cNvSpPr>
                <p:nvPr/>
              </p:nvSpPr>
              <p:spPr bwMode="auto">
                <a:xfrm>
                  <a:off x="3029076" y="2859690"/>
                  <a:ext cx="669346"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Klaipė</a:t>
                  </a:r>
                  <a:r>
                    <a:rPr lang="en-US" sz="900" b="1">
                      <a:solidFill>
                        <a:srgbClr val="302857"/>
                      </a:solidFill>
                      <a:latin typeface="Verdana" panose="020B0604030504040204" pitchFamily="34" charset="0"/>
                      <a:ea typeface="Verdana" panose="020B0604030504040204" pitchFamily="34" charset="0"/>
                    </a:rPr>
                    <a:t>dos</a:t>
                  </a:r>
                  <a:endParaRPr lang="en-US" altLang="fr-FR" sz="900" b="1">
                    <a:solidFill>
                      <a:srgbClr val="302857"/>
                    </a:solidFill>
                    <a:latin typeface="Verdana" panose="020B0604030504040204" pitchFamily="34" charset="0"/>
                    <a:ea typeface="Verdana" panose="020B0604030504040204" pitchFamily="34" charset="0"/>
                  </a:endParaRPr>
                </a:p>
              </p:txBody>
            </p:sp>
            <p:sp>
              <p:nvSpPr>
                <p:cNvPr id="44" name="Etiquette - Telšiai">
                  <a:extLst>
                    <a:ext uri="{FF2B5EF4-FFF2-40B4-BE49-F238E27FC236}">
                      <a16:creationId xmlns:a16="http://schemas.microsoft.com/office/drawing/2014/main" id="{E7189F56-A4F8-4D2F-3165-AF8B27701C2B}"/>
                    </a:ext>
                  </a:extLst>
                </p:cNvPr>
                <p:cNvSpPr>
                  <a:spLocks noChangeArrowheads="1"/>
                </p:cNvSpPr>
                <p:nvPr/>
              </p:nvSpPr>
              <p:spPr bwMode="auto">
                <a:xfrm>
                  <a:off x="3820630" y="2334833"/>
                  <a:ext cx="669346"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latin typeface="Verdana" panose="020B0604030504040204" pitchFamily="34" charset="0"/>
                      <a:ea typeface="Verdana" panose="020B0604030504040204" pitchFamily="34" charset="0"/>
                    </a:rPr>
                    <a:t>Telšiai</a:t>
                  </a:r>
                  <a:endParaRPr lang="lt-LT" altLang="fr-FR" sz="900" b="1">
                    <a:latin typeface="Verdana" panose="020B0604030504040204" pitchFamily="34" charset="0"/>
                    <a:ea typeface="Verdana" panose="020B0604030504040204" pitchFamily="34" charset="0"/>
                  </a:endParaRPr>
                </a:p>
              </p:txBody>
            </p:sp>
            <p:sp>
              <p:nvSpPr>
                <p:cNvPr id="45" name="Etiquette - Taurages">
                  <a:extLst>
                    <a:ext uri="{FF2B5EF4-FFF2-40B4-BE49-F238E27FC236}">
                      <a16:creationId xmlns:a16="http://schemas.microsoft.com/office/drawing/2014/main" id="{74C9D140-9347-84D5-32A6-4160AA248B76}"/>
                    </a:ext>
                  </a:extLst>
                </p:cNvPr>
                <p:cNvSpPr>
                  <a:spLocks noChangeArrowheads="1"/>
                </p:cNvSpPr>
                <p:nvPr/>
              </p:nvSpPr>
              <p:spPr bwMode="auto">
                <a:xfrm>
                  <a:off x="4155302" y="3529206"/>
                  <a:ext cx="669346"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Tauragė</a:t>
                  </a:r>
                  <a:r>
                    <a:rPr lang="en-US" sz="900" b="1">
                      <a:solidFill>
                        <a:srgbClr val="302857"/>
                      </a:solidFill>
                      <a:latin typeface="Verdana" panose="020B0604030504040204" pitchFamily="34" charset="0"/>
                      <a:ea typeface="Verdana" panose="020B0604030504040204" pitchFamily="34" charset="0"/>
                    </a:rPr>
                    <a:t>s</a:t>
                  </a:r>
                  <a:endParaRPr lang="en-US" altLang="fr-FR" sz="900" b="1">
                    <a:solidFill>
                      <a:srgbClr val="302857"/>
                    </a:solidFill>
                    <a:latin typeface="Verdana" panose="020B0604030504040204" pitchFamily="34" charset="0"/>
                    <a:ea typeface="Verdana" panose="020B0604030504040204" pitchFamily="34" charset="0"/>
                  </a:endParaRPr>
                </a:p>
              </p:txBody>
            </p:sp>
            <p:sp>
              <p:nvSpPr>
                <p:cNvPr id="46" name="Etiquette - Marijampoles">
                  <a:extLst>
                    <a:ext uri="{FF2B5EF4-FFF2-40B4-BE49-F238E27FC236}">
                      <a16:creationId xmlns:a16="http://schemas.microsoft.com/office/drawing/2014/main" id="{B74D341D-A511-57D0-ED05-BE4045ED5C56}"/>
                    </a:ext>
                  </a:extLst>
                </p:cNvPr>
                <p:cNvSpPr>
                  <a:spLocks noChangeArrowheads="1"/>
                </p:cNvSpPr>
                <p:nvPr/>
              </p:nvSpPr>
              <p:spPr bwMode="auto">
                <a:xfrm>
                  <a:off x="4795188" y="4877170"/>
                  <a:ext cx="1077990"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Marijampolė</a:t>
                  </a:r>
                  <a:r>
                    <a:rPr lang="en-US" sz="900" b="1">
                      <a:solidFill>
                        <a:srgbClr val="302857"/>
                      </a:solidFill>
                      <a:latin typeface="Verdana" panose="020B0604030504040204" pitchFamily="34" charset="0"/>
                      <a:ea typeface="Verdana" panose="020B0604030504040204" pitchFamily="34" charset="0"/>
                    </a:rPr>
                    <a:t>s</a:t>
                  </a:r>
                  <a:endParaRPr lang="en-US" altLang="fr-FR" sz="900" b="1">
                    <a:solidFill>
                      <a:srgbClr val="302857"/>
                    </a:solidFill>
                    <a:latin typeface="Verdana" panose="020B0604030504040204" pitchFamily="34" charset="0"/>
                    <a:ea typeface="Verdana" panose="020B0604030504040204" pitchFamily="34" charset="0"/>
                  </a:endParaRPr>
                </a:p>
              </p:txBody>
            </p:sp>
            <p:sp>
              <p:nvSpPr>
                <p:cNvPr id="47" name="Etiquette - Alytaus">
                  <a:extLst>
                    <a:ext uri="{FF2B5EF4-FFF2-40B4-BE49-F238E27FC236}">
                      <a16:creationId xmlns:a16="http://schemas.microsoft.com/office/drawing/2014/main" id="{C2FF0B0E-CB86-45E7-F2DC-B391C65B7BD9}"/>
                    </a:ext>
                  </a:extLst>
                </p:cNvPr>
                <p:cNvSpPr>
                  <a:spLocks noChangeArrowheads="1"/>
                </p:cNvSpPr>
                <p:nvPr/>
              </p:nvSpPr>
              <p:spPr bwMode="auto">
                <a:xfrm>
                  <a:off x="5905061" y="576134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Alytaus</a:t>
                  </a:r>
                  <a:endParaRPr lang="lt-LT" altLang="fr-FR" sz="900" b="1">
                    <a:solidFill>
                      <a:srgbClr val="302857"/>
                    </a:solidFill>
                    <a:latin typeface="Verdana" panose="020B0604030504040204" pitchFamily="34" charset="0"/>
                    <a:ea typeface="Verdana" panose="020B0604030504040204" pitchFamily="34" charset="0"/>
                  </a:endParaRPr>
                </a:p>
              </p:txBody>
            </p:sp>
            <p:sp>
              <p:nvSpPr>
                <p:cNvPr id="48" name="Etiquette - Kauno">
                  <a:extLst>
                    <a:ext uri="{FF2B5EF4-FFF2-40B4-BE49-F238E27FC236}">
                      <a16:creationId xmlns:a16="http://schemas.microsoft.com/office/drawing/2014/main" id="{EABB3B62-0A1C-9FD9-EBFF-FECF85033CA7}"/>
                    </a:ext>
                  </a:extLst>
                </p:cNvPr>
                <p:cNvSpPr>
                  <a:spLocks noChangeArrowheads="1"/>
                </p:cNvSpPr>
                <p:nvPr/>
              </p:nvSpPr>
              <p:spPr bwMode="auto">
                <a:xfrm>
                  <a:off x="5743286" y="413767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latin typeface="Verdana" panose="020B0604030504040204" pitchFamily="34" charset="0"/>
                      <a:ea typeface="Verdana" panose="020B0604030504040204" pitchFamily="34" charset="0"/>
                    </a:rPr>
                    <a:t>Kauno</a:t>
                  </a:r>
                  <a:endParaRPr lang="lt-LT" altLang="fr-FR" sz="900" b="1">
                    <a:latin typeface="Verdana" panose="020B0604030504040204" pitchFamily="34" charset="0"/>
                    <a:ea typeface="Verdana" panose="020B0604030504040204" pitchFamily="34" charset="0"/>
                  </a:endParaRPr>
                </a:p>
              </p:txBody>
            </p:sp>
            <p:sp>
              <p:nvSpPr>
                <p:cNvPr id="49" name="Etiquette - Vilniaus">
                  <a:extLst>
                    <a:ext uri="{FF2B5EF4-FFF2-40B4-BE49-F238E27FC236}">
                      <a16:creationId xmlns:a16="http://schemas.microsoft.com/office/drawing/2014/main" id="{3B0B63C3-F81C-882A-6D61-C46FFA4490C1}"/>
                    </a:ext>
                  </a:extLst>
                </p:cNvPr>
                <p:cNvSpPr>
                  <a:spLocks noChangeArrowheads="1"/>
                </p:cNvSpPr>
                <p:nvPr/>
              </p:nvSpPr>
              <p:spPr bwMode="auto">
                <a:xfrm>
                  <a:off x="7136530" y="468759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chemeClr val="bg1"/>
                      </a:solidFill>
                      <a:latin typeface="Verdana" panose="020B0604030504040204" pitchFamily="34" charset="0"/>
                      <a:ea typeface="Verdana" panose="020B0604030504040204" pitchFamily="34" charset="0"/>
                    </a:rPr>
                    <a:t>Vilniaus</a:t>
                  </a:r>
                  <a:endParaRPr lang="lt-LT" altLang="fr-FR" sz="900" b="1">
                    <a:solidFill>
                      <a:schemeClr val="bg1"/>
                    </a:solidFill>
                    <a:latin typeface="Verdana" panose="020B0604030504040204" pitchFamily="34" charset="0"/>
                    <a:ea typeface="Verdana" panose="020B0604030504040204" pitchFamily="34" charset="0"/>
                  </a:endParaRPr>
                </a:p>
              </p:txBody>
            </p:sp>
            <p:sp>
              <p:nvSpPr>
                <p:cNvPr id="50" name="Etiquette - Panevezio">
                  <a:extLst>
                    <a:ext uri="{FF2B5EF4-FFF2-40B4-BE49-F238E27FC236}">
                      <a16:creationId xmlns:a16="http://schemas.microsoft.com/office/drawing/2014/main" id="{C6ACE087-1109-317B-4869-3AEA396A69AB}"/>
                    </a:ext>
                  </a:extLst>
                </p:cNvPr>
                <p:cNvSpPr>
                  <a:spLocks noChangeArrowheads="1"/>
                </p:cNvSpPr>
                <p:nvPr/>
              </p:nvSpPr>
              <p:spPr bwMode="auto">
                <a:xfrm>
                  <a:off x="6692902" y="2270446"/>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Panevėžio</a:t>
                  </a:r>
                  <a:endParaRPr lang="en-US" altLang="fr-FR" sz="900" b="1">
                    <a:solidFill>
                      <a:srgbClr val="302857"/>
                    </a:solidFill>
                    <a:latin typeface="Verdana" panose="020B0604030504040204" pitchFamily="34" charset="0"/>
                    <a:ea typeface="Verdana" panose="020B0604030504040204" pitchFamily="34" charset="0"/>
                  </a:endParaRPr>
                </a:p>
              </p:txBody>
            </p:sp>
            <p:sp>
              <p:nvSpPr>
                <p:cNvPr id="51" name="Etiquette - Utenos">
                  <a:extLst>
                    <a:ext uri="{FF2B5EF4-FFF2-40B4-BE49-F238E27FC236}">
                      <a16:creationId xmlns:a16="http://schemas.microsoft.com/office/drawing/2014/main" id="{1FE30613-A7F4-07F8-3DC7-782CB96B7025}"/>
                    </a:ext>
                  </a:extLst>
                </p:cNvPr>
                <p:cNvSpPr>
                  <a:spLocks noChangeArrowheads="1"/>
                </p:cNvSpPr>
                <p:nvPr/>
              </p:nvSpPr>
              <p:spPr bwMode="auto">
                <a:xfrm>
                  <a:off x="7727503" y="314290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a:solidFill>
                        <a:srgbClr val="302857"/>
                      </a:solidFill>
                      <a:latin typeface="Verdana" panose="020B0604030504040204" pitchFamily="34" charset="0"/>
                      <a:ea typeface="Verdana" panose="020B0604030504040204" pitchFamily="34" charset="0"/>
                    </a:rPr>
                    <a:t>Utenos</a:t>
                  </a:r>
                  <a:endParaRPr lang="lt-LT" altLang="fr-FR" sz="900" b="1">
                    <a:solidFill>
                      <a:srgbClr val="302857"/>
                    </a:solidFill>
                    <a:latin typeface="Verdana" panose="020B0604030504040204" pitchFamily="34" charset="0"/>
                    <a:ea typeface="Verdana" panose="020B0604030504040204" pitchFamily="34" charset="0"/>
                  </a:endParaRPr>
                </a:p>
              </p:txBody>
            </p:sp>
          </p:grpSp>
          <p:grpSp>
            <p:nvGrpSpPr>
              <p:cNvPr id="17" name="GradientColorLegend">
                <a:extLst>
                  <a:ext uri="{FF2B5EF4-FFF2-40B4-BE49-F238E27FC236}">
                    <a16:creationId xmlns:a16="http://schemas.microsoft.com/office/drawing/2014/main" id="{860846CB-8AAC-6187-CBAD-DE5BB451B78D}"/>
                  </a:ext>
                </a:extLst>
              </p:cNvPr>
              <p:cNvGrpSpPr/>
              <p:nvPr/>
            </p:nvGrpSpPr>
            <p:grpSpPr>
              <a:xfrm>
                <a:off x="2977088" y="4223565"/>
                <a:ext cx="120073" cy="1823277"/>
                <a:chOff x="1066170" y="2352259"/>
                <a:chExt cx="120073" cy="1823277"/>
              </a:xfrm>
            </p:grpSpPr>
            <p:sp>
              <p:nvSpPr>
                <p:cNvPr id="39" name="Etiquette - GradientColorLegend - DARK - Shape" hidden="1">
                  <a:extLst>
                    <a:ext uri="{FF2B5EF4-FFF2-40B4-BE49-F238E27FC236}">
                      <a16:creationId xmlns:a16="http://schemas.microsoft.com/office/drawing/2014/main" id="{0CECC255-DE73-A542-CB78-C883BDD83058}"/>
                    </a:ext>
                  </a:extLst>
                </p:cNvPr>
                <p:cNvSpPr/>
                <p:nvPr/>
              </p:nvSpPr>
              <p:spPr>
                <a:xfrm>
                  <a:off x="1066170" y="2575168"/>
                  <a:ext cx="120073" cy="1382400"/>
                </a:xfrm>
                <a:prstGeom prst="rect">
                  <a:avLst/>
                </a:prstGeom>
                <a:gradFill flip="none" rotWithShape="1">
                  <a:gsLst>
                    <a:gs pos="0">
                      <a:srgbClr val="07215E"/>
                    </a:gs>
                    <a:gs pos="100000">
                      <a:srgbClr val="07215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40" name="Etiquette - GradientColorLegend - DARK - MaxValue" hidden="1">
                  <a:extLst>
                    <a:ext uri="{FF2B5EF4-FFF2-40B4-BE49-F238E27FC236}">
                      <a16:creationId xmlns:a16="http://schemas.microsoft.com/office/drawing/2014/main" id="{07A016B3-4795-6D17-01EA-D38D9C34CE05}"/>
                    </a:ext>
                  </a:extLst>
                </p:cNvPr>
                <p:cNvSpPr txBox="1"/>
                <p:nvPr/>
              </p:nvSpPr>
              <p:spPr>
                <a:xfrm>
                  <a:off x="1069002" y="2352259"/>
                  <a:ext cx="114408" cy="215354"/>
                </a:xfrm>
                <a:prstGeom prst="rect">
                  <a:avLst/>
                </a:prstGeom>
                <a:noFill/>
              </p:spPr>
              <p:txBody>
                <a:bodyPr wrap="none" lIns="0" tIns="0" rIns="0" bIns="0" rtlCol="0" anchor="b">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Verdana" panose="020B0604030504040204" pitchFamily="34" charset="0"/>
                      <a:ea typeface="Verdana" panose="020B0604030504040204" pitchFamily="34" charset="0"/>
                    </a:rPr>
                    <a:t>1</a:t>
                  </a:r>
                </a:p>
              </p:txBody>
            </p:sp>
            <p:sp>
              <p:nvSpPr>
                <p:cNvPr id="41" name="Etiquette - GradientColorLegend - DARK - MinValue" hidden="1">
                  <a:extLst>
                    <a:ext uri="{FF2B5EF4-FFF2-40B4-BE49-F238E27FC236}">
                      <a16:creationId xmlns:a16="http://schemas.microsoft.com/office/drawing/2014/main" id="{475B57D6-2276-33E2-BBDC-78278C5C7F3F}"/>
                    </a:ext>
                  </a:extLst>
                </p:cNvPr>
                <p:cNvSpPr txBox="1"/>
                <p:nvPr/>
              </p:nvSpPr>
              <p:spPr>
                <a:xfrm>
                  <a:off x="1069002" y="3960182"/>
                  <a:ext cx="114408" cy="215354"/>
                </a:xfrm>
                <a:prstGeom prst="rect">
                  <a:avLst/>
                </a:prstGeom>
                <a:noFill/>
              </p:spPr>
              <p:txBody>
                <a:bodyPr wrap="none" lIns="0" tIns="0" rIns="0" bIns="0" rtlCol="0">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Verdana" panose="020B0604030504040204" pitchFamily="34" charset="0"/>
                      <a:ea typeface="Verdana" panose="020B0604030504040204" pitchFamily="34" charset="0"/>
                    </a:rPr>
                    <a:t>1</a:t>
                  </a:r>
                </a:p>
              </p:txBody>
            </p:sp>
          </p:grpSp>
          <p:grpSp>
            <p:nvGrpSpPr>
              <p:cNvPr id="18" name="RangeColorLegend">
                <a:extLst>
                  <a:ext uri="{FF2B5EF4-FFF2-40B4-BE49-F238E27FC236}">
                    <a16:creationId xmlns:a16="http://schemas.microsoft.com/office/drawing/2014/main" id="{5AAB90E0-B78A-AE2B-3CC3-E24FD4789939}"/>
                  </a:ext>
                </a:extLst>
              </p:cNvPr>
              <p:cNvGrpSpPr/>
              <p:nvPr/>
            </p:nvGrpSpPr>
            <p:grpSpPr>
              <a:xfrm>
                <a:off x="2471977" y="4738968"/>
                <a:ext cx="1270800" cy="1538880"/>
                <a:chOff x="9228362" y="4919762"/>
                <a:chExt cx="1270800" cy="1538880"/>
              </a:xfrm>
            </p:grpSpPr>
            <p:sp>
              <p:nvSpPr>
                <p:cNvPr id="19" name="Etiquette - RangeColorLegend - DARK - Color - 2" hidden="1">
                  <a:extLst>
                    <a:ext uri="{FF2B5EF4-FFF2-40B4-BE49-F238E27FC236}">
                      <a16:creationId xmlns:a16="http://schemas.microsoft.com/office/drawing/2014/main" id="{4464829A-34C9-1CB8-DADA-C0424E6A75BA}"/>
                    </a:ext>
                  </a:extLst>
                </p:cNvPr>
                <p:cNvSpPr/>
                <p:nvPr/>
              </p:nvSpPr>
              <p:spPr>
                <a:xfrm>
                  <a:off x="9228362" y="5073650"/>
                  <a:ext cx="154800" cy="153888"/>
                </a:xfrm>
                <a:prstGeom prst="rect">
                  <a:avLst/>
                </a:prstGeom>
                <a:solidFill>
                  <a:srgbClr val="92D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20" name="Etiquette - RangeColorLegend - DARK - Color - 1" hidden="1">
                  <a:extLst>
                    <a:ext uri="{FF2B5EF4-FFF2-40B4-BE49-F238E27FC236}">
                      <a16:creationId xmlns:a16="http://schemas.microsoft.com/office/drawing/2014/main" id="{E5CF2406-4B59-3CB7-E43A-B5221D325B79}"/>
                    </a:ext>
                  </a:extLst>
                </p:cNvPr>
                <p:cNvSpPr/>
                <p:nvPr/>
              </p:nvSpPr>
              <p:spPr>
                <a:xfrm>
                  <a:off x="9228362" y="4919762"/>
                  <a:ext cx="154800" cy="153888"/>
                </a:xfrm>
                <a:prstGeom prst="rect">
                  <a:avLst/>
                </a:prstGeom>
                <a:solidFill>
                  <a:srgbClr val="00B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21" name="Etiquette - RangeColorLegend - DARK - Number - 2" hidden="1">
                  <a:extLst>
                    <a:ext uri="{FF2B5EF4-FFF2-40B4-BE49-F238E27FC236}">
                      <a16:creationId xmlns:a16="http://schemas.microsoft.com/office/drawing/2014/main" id="{B4BCAFB0-E5DD-7808-1B37-D9674309FAB8}"/>
                    </a:ext>
                  </a:extLst>
                </p:cNvPr>
                <p:cNvSpPr/>
                <p:nvPr/>
              </p:nvSpPr>
              <p:spPr>
                <a:xfrm>
                  <a:off x="9383162" y="507365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[100 to 200[</a:t>
                  </a:r>
                </a:p>
              </p:txBody>
            </p:sp>
            <p:sp>
              <p:nvSpPr>
                <p:cNvPr id="22" name="Etiquette - RangeColorLegend - DARK - Number - 1" hidden="1">
                  <a:extLst>
                    <a:ext uri="{FF2B5EF4-FFF2-40B4-BE49-F238E27FC236}">
                      <a16:creationId xmlns:a16="http://schemas.microsoft.com/office/drawing/2014/main" id="{A2E1F8C7-062B-88DA-6066-CBA6D03FBD10}"/>
                    </a:ext>
                  </a:extLst>
                </p:cNvPr>
                <p:cNvSpPr/>
                <p:nvPr/>
              </p:nvSpPr>
              <p:spPr>
                <a:xfrm>
                  <a:off x="9383162" y="491976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[0 to 100[</a:t>
                  </a:r>
                </a:p>
              </p:txBody>
            </p:sp>
            <p:sp>
              <p:nvSpPr>
                <p:cNvPr id="23" name="Etiquette - RangeColorLegend - DARK - Color - 4" hidden="1">
                  <a:extLst>
                    <a:ext uri="{FF2B5EF4-FFF2-40B4-BE49-F238E27FC236}">
                      <a16:creationId xmlns:a16="http://schemas.microsoft.com/office/drawing/2014/main" id="{6D6D95C1-4FC2-ED50-BB91-29CC9F74405E}"/>
                    </a:ext>
                  </a:extLst>
                </p:cNvPr>
                <p:cNvSpPr/>
                <p:nvPr/>
              </p:nvSpPr>
              <p:spPr>
                <a:xfrm>
                  <a:off x="9228362" y="5381426"/>
                  <a:ext cx="154800" cy="153888"/>
                </a:xfrm>
                <a:prstGeom prst="rect">
                  <a:avLst/>
                </a:prstGeom>
                <a:solidFill>
                  <a:srgbClr val="FFC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24" name="Etiquette - RangeColorLegend - DARK - Color - 3" hidden="1">
                  <a:extLst>
                    <a:ext uri="{FF2B5EF4-FFF2-40B4-BE49-F238E27FC236}">
                      <a16:creationId xmlns:a16="http://schemas.microsoft.com/office/drawing/2014/main" id="{6E7BE680-1F39-1186-BF47-288B6A28018F}"/>
                    </a:ext>
                  </a:extLst>
                </p:cNvPr>
                <p:cNvSpPr/>
                <p:nvPr/>
              </p:nvSpPr>
              <p:spPr>
                <a:xfrm>
                  <a:off x="9228362" y="5227538"/>
                  <a:ext cx="154800" cy="153888"/>
                </a:xfrm>
                <a:prstGeom prst="rect">
                  <a:avLst/>
                </a:prstGeom>
                <a:solidFill>
                  <a:srgbClr val="FFFF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25" name="Etiquette - RangeColorLegend - DARK - Number - 4" hidden="1">
                  <a:extLst>
                    <a:ext uri="{FF2B5EF4-FFF2-40B4-BE49-F238E27FC236}">
                      <a16:creationId xmlns:a16="http://schemas.microsoft.com/office/drawing/2014/main" id="{4B0E23B8-131E-6718-F4EC-D4845085A2F9}"/>
                    </a:ext>
                  </a:extLst>
                </p:cNvPr>
                <p:cNvSpPr/>
                <p:nvPr/>
              </p:nvSpPr>
              <p:spPr>
                <a:xfrm>
                  <a:off x="9383162" y="538142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[300 to 400[</a:t>
                  </a:r>
                </a:p>
              </p:txBody>
            </p:sp>
            <p:sp>
              <p:nvSpPr>
                <p:cNvPr id="26" name="Etiquette - RangeColorLegend - DARK - Number - 3" hidden="1">
                  <a:extLst>
                    <a:ext uri="{FF2B5EF4-FFF2-40B4-BE49-F238E27FC236}">
                      <a16:creationId xmlns:a16="http://schemas.microsoft.com/office/drawing/2014/main" id="{29748C91-89F4-D543-EDA3-638110507F5B}"/>
                    </a:ext>
                  </a:extLst>
                </p:cNvPr>
                <p:cNvSpPr/>
                <p:nvPr/>
              </p:nvSpPr>
              <p:spPr>
                <a:xfrm>
                  <a:off x="9383162" y="522753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[200 to 300[</a:t>
                  </a:r>
                </a:p>
              </p:txBody>
            </p:sp>
            <p:sp>
              <p:nvSpPr>
                <p:cNvPr id="27" name="Etiquette - RangeColorLegend - DARK - Color - 5" hidden="1">
                  <a:extLst>
                    <a:ext uri="{FF2B5EF4-FFF2-40B4-BE49-F238E27FC236}">
                      <a16:creationId xmlns:a16="http://schemas.microsoft.com/office/drawing/2014/main" id="{C1559096-6252-8F01-5C75-64646A0A4ABE}"/>
                    </a:ext>
                  </a:extLst>
                </p:cNvPr>
                <p:cNvSpPr/>
                <p:nvPr/>
              </p:nvSpPr>
              <p:spPr>
                <a:xfrm>
                  <a:off x="9228362" y="553531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28" name="Etiquette - RangeColorLegend - DARK - Number - 5" hidden="1">
                  <a:extLst>
                    <a:ext uri="{FF2B5EF4-FFF2-40B4-BE49-F238E27FC236}">
                      <a16:creationId xmlns:a16="http://schemas.microsoft.com/office/drawing/2014/main" id="{5A8FF61F-0672-AAB8-DB84-C3C8F0A0E374}"/>
                    </a:ext>
                  </a:extLst>
                </p:cNvPr>
                <p:cNvSpPr/>
                <p:nvPr/>
              </p:nvSpPr>
              <p:spPr>
                <a:xfrm>
                  <a:off x="9383162" y="553531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sp>
              <p:nvSpPr>
                <p:cNvPr id="29" name="Etiquette - RangeColorLegend - DARK - Color - 6" hidden="1">
                  <a:extLst>
                    <a:ext uri="{FF2B5EF4-FFF2-40B4-BE49-F238E27FC236}">
                      <a16:creationId xmlns:a16="http://schemas.microsoft.com/office/drawing/2014/main" id="{F2C7C83E-5127-7A69-8675-EE7CA0570670}"/>
                    </a:ext>
                  </a:extLst>
                </p:cNvPr>
                <p:cNvSpPr/>
                <p:nvPr/>
              </p:nvSpPr>
              <p:spPr>
                <a:xfrm>
                  <a:off x="9228362" y="5689202"/>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30" name="Etiquette - RangeColorLegend - DARK - Number - 6" hidden="1">
                  <a:extLst>
                    <a:ext uri="{FF2B5EF4-FFF2-40B4-BE49-F238E27FC236}">
                      <a16:creationId xmlns:a16="http://schemas.microsoft.com/office/drawing/2014/main" id="{BEA60488-1DB2-7BFC-D6DA-4F4354DA8666}"/>
                    </a:ext>
                  </a:extLst>
                </p:cNvPr>
                <p:cNvSpPr/>
                <p:nvPr/>
              </p:nvSpPr>
              <p:spPr>
                <a:xfrm>
                  <a:off x="9383162" y="568920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sp>
              <p:nvSpPr>
                <p:cNvPr id="31" name="Etiquette - RangeColorLegend - DARK - Color - 7" hidden="1">
                  <a:extLst>
                    <a:ext uri="{FF2B5EF4-FFF2-40B4-BE49-F238E27FC236}">
                      <a16:creationId xmlns:a16="http://schemas.microsoft.com/office/drawing/2014/main" id="{3EDDD63C-54AC-71A1-D9EE-457924D838A0}"/>
                    </a:ext>
                  </a:extLst>
                </p:cNvPr>
                <p:cNvSpPr/>
                <p:nvPr/>
              </p:nvSpPr>
              <p:spPr>
                <a:xfrm>
                  <a:off x="9228362" y="5843090"/>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32" name="Etiquette - RangeColorLegend - DARK - Number - 7" hidden="1">
                  <a:extLst>
                    <a:ext uri="{FF2B5EF4-FFF2-40B4-BE49-F238E27FC236}">
                      <a16:creationId xmlns:a16="http://schemas.microsoft.com/office/drawing/2014/main" id="{F839A7CC-11E4-3D89-4A3B-74480F2C75B9}"/>
                    </a:ext>
                  </a:extLst>
                </p:cNvPr>
                <p:cNvSpPr/>
                <p:nvPr/>
              </p:nvSpPr>
              <p:spPr>
                <a:xfrm>
                  <a:off x="9383162" y="584309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sp>
              <p:nvSpPr>
                <p:cNvPr id="33" name="Etiquette - RangeColorLegend - DARK - Color - 8" hidden="1">
                  <a:extLst>
                    <a:ext uri="{FF2B5EF4-FFF2-40B4-BE49-F238E27FC236}">
                      <a16:creationId xmlns:a16="http://schemas.microsoft.com/office/drawing/2014/main" id="{5AA9CC8D-AB04-1252-9477-163E72BC9CFE}"/>
                    </a:ext>
                  </a:extLst>
                </p:cNvPr>
                <p:cNvSpPr/>
                <p:nvPr/>
              </p:nvSpPr>
              <p:spPr>
                <a:xfrm>
                  <a:off x="9228362" y="5996978"/>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34" name="Etiquette - RangeColorLegend - DARK - Number - 8" hidden="1">
                  <a:extLst>
                    <a:ext uri="{FF2B5EF4-FFF2-40B4-BE49-F238E27FC236}">
                      <a16:creationId xmlns:a16="http://schemas.microsoft.com/office/drawing/2014/main" id="{94C1CE14-4B5C-5E54-6B6E-9F65C57A1239}"/>
                    </a:ext>
                  </a:extLst>
                </p:cNvPr>
                <p:cNvSpPr/>
                <p:nvPr/>
              </p:nvSpPr>
              <p:spPr>
                <a:xfrm>
                  <a:off x="9383162" y="599697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sp>
              <p:nvSpPr>
                <p:cNvPr id="35" name="Etiquette - RangeColorLegend - DARK - Color - 9" hidden="1">
                  <a:extLst>
                    <a:ext uri="{FF2B5EF4-FFF2-40B4-BE49-F238E27FC236}">
                      <a16:creationId xmlns:a16="http://schemas.microsoft.com/office/drawing/2014/main" id="{C128F67B-3FD1-EA04-4159-E38FDCE277FD}"/>
                    </a:ext>
                  </a:extLst>
                </p:cNvPr>
                <p:cNvSpPr/>
                <p:nvPr/>
              </p:nvSpPr>
              <p:spPr>
                <a:xfrm>
                  <a:off x="9228362" y="6150866"/>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36" name="Etiquette - RangeColorLegend - DARK - Number - 9" hidden="1">
                  <a:extLst>
                    <a:ext uri="{FF2B5EF4-FFF2-40B4-BE49-F238E27FC236}">
                      <a16:creationId xmlns:a16="http://schemas.microsoft.com/office/drawing/2014/main" id="{806AFB43-4E7C-7172-355F-8F226488EEF2}"/>
                    </a:ext>
                  </a:extLst>
                </p:cNvPr>
                <p:cNvSpPr/>
                <p:nvPr/>
              </p:nvSpPr>
              <p:spPr>
                <a:xfrm>
                  <a:off x="9383162" y="615086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sp>
              <p:nvSpPr>
                <p:cNvPr id="37" name="Etiquette - RangeColorLegend - DARK - Color - 10" hidden="1">
                  <a:extLst>
                    <a:ext uri="{FF2B5EF4-FFF2-40B4-BE49-F238E27FC236}">
                      <a16:creationId xmlns:a16="http://schemas.microsoft.com/office/drawing/2014/main" id="{816FE592-0CF7-1719-EDD3-6CC8793A078D}"/>
                    </a:ext>
                  </a:extLst>
                </p:cNvPr>
                <p:cNvSpPr/>
                <p:nvPr/>
              </p:nvSpPr>
              <p:spPr>
                <a:xfrm>
                  <a:off x="9228362" y="630475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latin typeface="Verdana" panose="020B0604030504040204" pitchFamily="34" charset="0"/>
                    <a:ea typeface="Verdana" panose="020B0604030504040204" pitchFamily="34" charset="0"/>
                  </a:endParaRPr>
                </a:p>
              </p:txBody>
            </p:sp>
            <p:sp>
              <p:nvSpPr>
                <p:cNvPr id="38" name="Etiquette - RangeColorLegend - DARK - Number - 10" hidden="1">
                  <a:extLst>
                    <a:ext uri="{FF2B5EF4-FFF2-40B4-BE49-F238E27FC236}">
                      <a16:creationId xmlns:a16="http://schemas.microsoft.com/office/drawing/2014/main" id="{5854FB0E-9122-BD78-5004-2B1AE42352D6}"/>
                    </a:ext>
                  </a:extLst>
                </p:cNvPr>
                <p:cNvSpPr/>
                <p:nvPr/>
              </p:nvSpPr>
              <p:spPr>
                <a:xfrm>
                  <a:off x="9383162" y="630475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Verdana" panose="020B0604030504040204" pitchFamily="34" charset="0"/>
                      <a:ea typeface="Verdana" panose="020B0604030504040204" pitchFamily="34" charset="0"/>
                    </a:rPr>
                    <a:t>400+</a:t>
                  </a:r>
                </a:p>
              </p:txBody>
            </p:sp>
          </p:grpSp>
        </p:grpSp>
        <p:sp>
          <p:nvSpPr>
            <p:cNvPr id="14" name="POWER_USER_DATA_MAP_STORAGE">
              <a:extLst>
                <a:ext uri="{FF2B5EF4-FFF2-40B4-BE49-F238E27FC236}">
                  <a16:creationId xmlns:a16="http://schemas.microsoft.com/office/drawing/2014/main" id="{9CF8CE9D-F93C-DD19-DBAA-9F6308F9C7A1}"/>
                </a:ext>
              </a:extLst>
            </p:cNvPr>
            <p:cNvSpPr/>
            <p:nvPr/>
          </p:nvSpPr>
          <p:spPr>
            <a:xfrm>
              <a:off x="2602826" y="1495425"/>
              <a:ext cx="0" cy="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Verdana" panose="020B0604030504040204" pitchFamily="34" charset="0"/>
                <a:ea typeface="Verdana" panose="020B0604030504040204" pitchFamily="34" charset="0"/>
              </a:endParaRPr>
            </a:p>
          </p:txBody>
        </p:sp>
      </p:grpSp>
      <p:sp>
        <p:nvSpPr>
          <p:cNvPr id="62" name="TextBox 61">
            <a:extLst>
              <a:ext uri="{FF2B5EF4-FFF2-40B4-BE49-F238E27FC236}">
                <a16:creationId xmlns:a16="http://schemas.microsoft.com/office/drawing/2014/main" id="{CB490E66-9C46-76C1-60C8-B2433EC0D59D}"/>
              </a:ext>
            </a:extLst>
          </p:cNvPr>
          <p:cNvSpPr txBox="1"/>
          <p:nvPr/>
        </p:nvSpPr>
        <p:spPr>
          <a:xfrm>
            <a:off x="7065766" y="5996714"/>
            <a:ext cx="2240206" cy="430887"/>
          </a:xfrm>
          <a:prstGeom prst="rect">
            <a:avLst/>
          </a:prstGeom>
          <a:solidFill>
            <a:srgbClr val="07215E"/>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lt-LT" sz="1100" b="1" dirty="0">
                <a:solidFill>
                  <a:schemeClr val="bg1"/>
                </a:solidFill>
                <a:latin typeface="Verdana" panose="020B0604030504040204" pitchFamily="34" charset="0"/>
                <a:ea typeface="Verdana" panose="020B0604030504040204" pitchFamily="34" charset="0"/>
              </a:rPr>
              <a:t>Vidurio ir vakarų Lietuvos regionas</a:t>
            </a:r>
          </a:p>
        </p:txBody>
      </p:sp>
      <p:sp>
        <p:nvSpPr>
          <p:cNvPr id="64" name="TextBox 63">
            <a:extLst>
              <a:ext uri="{FF2B5EF4-FFF2-40B4-BE49-F238E27FC236}">
                <a16:creationId xmlns:a16="http://schemas.microsoft.com/office/drawing/2014/main" id="{F17B4212-469D-2F69-3188-48FD9177A646}"/>
              </a:ext>
            </a:extLst>
          </p:cNvPr>
          <p:cNvSpPr txBox="1"/>
          <p:nvPr/>
        </p:nvSpPr>
        <p:spPr>
          <a:xfrm>
            <a:off x="9699205" y="5089578"/>
            <a:ext cx="2240205" cy="163121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r"/>
            <a:r>
              <a:rPr lang="lt-LT" sz="1000" b="1" dirty="0">
                <a:solidFill>
                  <a:schemeClr val="bg1"/>
                </a:solidFill>
                <a:latin typeface="Verdana" panose="020B0604030504040204" pitchFamily="34" charset="0"/>
                <a:ea typeface="Verdana" panose="020B0604030504040204" pitchFamily="34" charset="0"/>
              </a:rPr>
              <a:t>Sostinės regionas:</a:t>
            </a:r>
          </a:p>
          <a:p>
            <a:pPr algn="r"/>
            <a:r>
              <a:rPr lang="lt-LT" sz="1000" dirty="0">
                <a:solidFill>
                  <a:schemeClr val="bg1"/>
                </a:solidFill>
                <a:latin typeface="Verdana" panose="020B0604030504040204" pitchFamily="34" charset="0"/>
                <a:ea typeface="Verdana" panose="020B0604030504040204" pitchFamily="34" charset="0"/>
              </a:rPr>
              <a:t>Širvintų raj.</a:t>
            </a:r>
          </a:p>
          <a:p>
            <a:pPr algn="r"/>
            <a:r>
              <a:rPr lang="lt-LT" sz="1000" dirty="0">
                <a:solidFill>
                  <a:schemeClr val="bg1"/>
                </a:solidFill>
                <a:latin typeface="Verdana" panose="020B0604030504040204" pitchFamily="34" charset="0"/>
                <a:ea typeface="Verdana" panose="020B0604030504040204" pitchFamily="34" charset="0"/>
              </a:rPr>
              <a:t>Švenčionių raj.</a:t>
            </a:r>
          </a:p>
          <a:p>
            <a:pPr algn="r"/>
            <a:r>
              <a:rPr lang="lt-LT" sz="1000" dirty="0">
                <a:solidFill>
                  <a:schemeClr val="bg1"/>
                </a:solidFill>
                <a:latin typeface="Verdana" panose="020B0604030504040204" pitchFamily="34" charset="0"/>
                <a:ea typeface="Verdana" panose="020B0604030504040204" pitchFamily="34" charset="0"/>
              </a:rPr>
              <a:t>Vilniaus raj.</a:t>
            </a:r>
          </a:p>
          <a:p>
            <a:pPr algn="r"/>
            <a:r>
              <a:rPr lang="lt-LT" sz="1000" dirty="0">
                <a:solidFill>
                  <a:schemeClr val="bg1"/>
                </a:solidFill>
                <a:latin typeface="Verdana" panose="020B0604030504040204" pitchFamily="34" charset="0"/>
                <a:ea typeface="Verdana" panose="020B0604030504040204" pitchFamily="34" charset="0"/>
              </a:rPr>
              <a:t>Vilniaus m.</a:t>
            </a:r>
          </a:p>
          <a:p>
            <a:pPr algn="r"/>
            <a:r>
              <a:rPr lang="lt-LT" sz="1000" dirty="0">
                <a:solidFill>
                  <a:schemeClr val="bg1"/>
                </a:solidFill>
                <a:latin typeface="Verdana" panose="020B0604030504040204" pitchFamily="34" charset="0"/>
                <a:ea typeface="Verdana" panose="020B0604030504040204" pitchFamily="34" charset="0"/>
              </a:rPr>
              <a:t>Šalčininkų raj.</a:t>
            </a:r>
          </a:p>
          <a:p>
            <a:pPr algn="r"/>
            <a:r>
              <a:rPr lang="lt-LT" sz="1000" dirty="0">
                <a:solidFill>
                  <a:schemeClr val="bg1"/>
                </a:solidFill>
                <a:latin typeface="Verdana" panose="020B0604030504040204" pitchFamily="34" charset="0"/>
                <a:ea typeface="Verdana" panose="020B0604030504040204" pitchFamily="34" charset="0"/>
              </a:rPr>
              <a:t>Trakų raj.</a:t>
            </a:r>
          </a:p>
          <a:p>
            <a:pPr algn="r"/>
            <a:r>
              <a:rPr lang="lt-LT" sz="1000" dirty="0">
                <a:solidFill>
                  <a:schemeClr val="bg1"/>
                </a:solidFill>
                <a:latin typeface="Verdana" panose="020B0604030504040204" pitchFamily="34" charset="0"/>
                <a:ea typeface="Verdana" panose="020B0604030504040204" pitchFamily="34" charset="0"/>
              </a:rPr>
              <a:t>Elektrėnų raj.</a:t>
            </a:r>
          </a:p>
          <a:p>
            <a:pPr algn="r"/>
            <a:r>
              <a:rPr lang="lt-LT" sz="1000" dirty="0">
                <a:solidFill>
                  <a:schemeClr val="bg1"/>
                </a:solidFill>
                <a:latin typeface="Verdana" panose="020B0604030504040204" pitchFamily="34" charset="0"/>
                <a:ea typeface="Verdana" panose="020B0604030504040204" pitchFamily="34" charset="0"/>
              </a:rPr>
              <a:t>Ukmergės</a:t>
            </a:r>
            <a:r>
              <a:rPr lang="en-US" sz="1000" dirty="0">
                <a:solidFill>
                  <a:schemeClr val="bg1"/>
                </a:solidFill>
                <a:latin typeface="Verdana" panose="020B0604030504040204" pitchFamily="34" charset="0"/>
                <a:ea typeface="Verdana" panose="020B0604030504040204" pitchFamily="34" charset="0"/>
              </a:rPr>
              <a:t> </a:t>
            </a:r>
            <a:r>
              <a:rPr lang="lt-LT" sz="1000" dirty="0">
                <a:solidFill>
                  <a:schemeClr val="bg1"/>
                </a:solidFill>
                <a:latin typeface="Verdana" panose="020B0604030504040204" pitchFamily="34" charset="0"/>
                <a:ea typeface="Verdana" panose="020B0604030504040204" pitchFamily="34" charset="0"/>
              </a:rPr>
              <a:t>raj. Širvintų raj.</a:t>
            </a:r>
          </a:p>
          <a:p>
            <a:pPr algn="r"/>
            <a:r>
              <a:rPr lang="lt-LT" sz="1000" dirty="0">
                <a:solidFill>
                  <a:schemeClr val="bg1"/>
                </a:solidFill>
                <a:latin typeface="Verdana" panose="020B0604030504040204" pitchFamily="34" charset="0"/>
                <a:ea typeface="Verdana" panose="020B0604030504040204" pitchFamily="34" charset="0"/>
              </a:rPr>
              <a:t>Švenčionių raj.</a:t>
            </a:r>
          </a:p>
        </p:txBody>
      </p:sp>
      <p:sp>
        <p:nvSpPr>
          <p:cNvPr id="65" name="Rodyklė: žemyn 64">
            <a:extLst>
              <a:ext uri="{FF2B5EF4-FFF2-40B4-BE49-F238E27FC236}">
                <a16:creationId xmlns:a16="http://schemas.microsoft.com/office/drawing/2014/main" id="{1112F3B4-F6D6-8D74-59DC-5B17EDDF15E1}"/>
              </a:ext>
            </a:extLst>
          </p:cNvPr>
          <p:cNvSpPr/>
          <p:nvPr/>
        </p:nvSpPr>
        <p:spPr>
          <a:xfrm rot="20691451">
            <a:off x="11175956" y="4519518"/>
            <a:ext cx="297220" cy="563729"/>
          </a:xfrm>
          <a:prstGeom prst="downArrow">
            <a:avLst/>
          </a:prstGeom>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BFF3290-5AFB-99D1-F5F5-A92E3D51AE0D}"/>
              </a:ext>
            </a:extLst>
          </p:cNvPr>
          <p:cNvSpPr txBox="1"/>
          <p:nvPr/>
        </p:nvSpPr>
        <p:spPr>
          <a:xfrm>
            <a:off x="6903103" y="1308231"/>
            <a:ext cx="2142454" cy="369332"/>
          </a:xfrm>
          <a:prstGeom prst="rect">
            <a:avLst/>
          </a:prstGeom>
          <a:solidFill>
            <a:srgbClr val="07215E"/>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lt-LT" b="1" dirty="0">
                <a:solidFill>
                  <a:schemeClr val="bg1"/>
                </a:solidFill>
                <a:latin typeface="Verdana" panose="020B0604030504040204" pitchFamily="34" charset="0"/>
                <a:ea typeface="Verdana" panose="020B0604030504040204" pitchFamily="34" charset="0"/>
              </a:rPr>
              <a:t>VISA LIETUVA</a:t>
            </a:r>
          </a:p>
        </p:txBody>
      </p:sp>
      <p:pic>
        <p:nvPicPr>
          <p:cNvPr id="69" name="Paveikslėlis 68">
            <a:extLst>
              <a:ext uri="{FF2B5EF4-FFF2-40B4-BE49-F238E27FC236}">
                <a16:creationId xmlns:a16="http://schemas.microsoft.com/office/drawing/2014/main" id="{8875B392-8B98-F034-F6F0-535C24DFB0E8}"/>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1223951" y="4589147"/>
            <a:ext cx="4826102" cy="2562532"/>
          </a:xfrm>
          <a:prstGeom prst="rect">
            <a:avLst/>
          </a:prstGeom>
          <a:noFill/>
          <a:effectLst>
            <a:softEdge rad="635000"/>
          </a:effectLst>
        </p:spPr>
      </p:pic>
      <p:sp>
        <p:nvSpPr>
          <p:cNvPr id="71" name="TextBox 70">
            <a:extLst>
              <a:ext uri="{FF2B5EF4-FFF2-40B4-BE49-F238E27FC236}">
                <a16:creationId xmlns:a16="http://schemas.microsoft.com/office/drawing/2014/main" id="{446E9CF8-1D31-6D98-C471-1B731B3B955A}"/>
              </a:ext>
            </a:extLst>
          </p:cNvPr>
          <p:cNvSpPr txBox="1"/>
          <p:nvPr/>
        </p:nvSpPr>
        <p:spPr>
          <a:xfrm>
            <a:off x="333529" y="987587"/>
            <a:ext cx="6094378" cy="1200329"/>
          </a:xfrm>
          <a:prstGeom prst="rect">
            <a:avLst/>
          </a:prstGeom>
          <a:noFill/>
        </p:spPr>
        <p:txBody>
          <a:bodyPr wrap="square">
            <a:spAutoFit/>
          </a:bodyPr>
          <a:lstStyle/>
          <a:p>
            <a:pPr algn="ctr"/>
            <a:r>
              <a:rPr lang="lt-LT"/>
              <a:t>EVE didinimas pramonės įmonėse, sudarant sąlygas pramonės įmonėms investuoti į naujausios ir aplinkai palankios įrangos ir technologinių sprendimų pritaikymą gamybos procesuose, užtikrinant šių gamybos procesų tęstinumą.</a:t>
            </a:r>
          </a:p>
        </p:txBody>
      </p:sp>
      <p:sp>
        <p:nvSpPr>
          <p:cNvPr id="72" name="Rodyklė: žemyn 71">
            <a:extLst>
              <a:ext uri="{FF2B5EF4-FFF2-40B4-BE49-F238E27FC236}">
                <a16:creationId xmlns:a16="http://schemas.microsoft.com/office/drawing/2014/main" id="{084DEC0B-5168-ACE1-51DD-76C622E51DCD}"/>
              </a:ext>
            </a:extLst>
          </p:cNvPr>
          <p:cNvSpPr/>
          <p:nvPr/>
        </p:nvSpPr>
        <p:spPr>
          <a:xfrm rot="1400701">
            <a:off x="2453950" y="2234623"/>
            <a:ext cx="390610" cy="572531"/>
          </a:xfrm>
          <a:prstGeom prst="downArrow">
            <a:avLst/>
          </a:prstGeom>
          <a:solidFill>
            <a:srgbClr val="EEE730"/>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sp>
        <p:nvSpPr>
          <p:cNvPr id="74" name="Stačiakampis 73">
            <a:extLst>
              <a:ext uri="{FF2B5EF4-FFF2-40B4-BE49-F238E27FC236}">
                <a16:creationId xmlns:a16="http://schemas.microsoft.com/office/drawing/2014/main" id="{5CB28AAF-F061-FE65-0E6D-9769794809BE}"/>
              </a:ext>
            </a:extLst>
          </p:cNvPr>
          <p:cNvSpPr/>
          <p:nvPr/>
        </p:nvSpPr>
        <p:spPr>
          <a:xfrm>
            <a:off x="3580269" y="2953912"/>
            <a:ext cx="2740754" cy="210831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t-LT" sz="1600">
                <a:solidFill>
                  <a:schemeClr val="tx1"/>
                </a:solidFill>
              </a:rPr>
              <a:t>Kai įmonė projekte planuoja keisti ir technologinius ir pagalbinius procesus, įmonė įsipareigoja </a:t>
            </a:r>
            <a:r>
              <a:rPr lang="lt-LT" sz="1600" b="1">
                <a:solidFill>
                  <a:schemeClr val="tx1"/>
                </a:solidFill>
              </a:rPr>
              <a:t>išmetamą CO2 kiekį sumažinti 30 proc. nuo viso gamybos proceso</a:t>
            </a:r>
            <a:r>
              <a:rPr lang="lt-LT" sz="1600">
                <a:solidFill>
                  <a:schemeClr val="tx1"/>
                </a:solidFill>
              </a:rPr>
              <a:t> (visų technologinių (pagrindinių) ir pagalbinių procesų).</a:t>
            </a:r>
          </a:p>
        </p:txBody>
      </p:sp>
      <p:sp>
        <p:nvSpPr>
          <p:cNvPr id="75" name="Stačiakampis 74">
            <a:extLst>
              <a:ext uri="{FF2B5EF4-FFF2-40B4-BE49-F238E27FC236}">
                <a16:creationId xmlns:a16="http://schemas.microsoft.com/office/drawing/2014/main" id="{6DBDA9AA-BC79-5491-B52B-6AB27CEB5BCE}"/>
              </a:ext>
            </a:extLst>
          </p:cNvPr>
          <p:cNvSpPr/>
          <p:nvPr/>
        </p:nvSpPr>
        <p:spPr>
          <a:xfrm>
            <a:off x="408443" y="2953942"/>
            <a:ext cx="2740754" cy="210828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lt-LT" sz="1600">
                <a:solidFill>
                  <a:schemeClr val="tx1"/>
                </a:solidFill>
              </a:rPr>
              <a:t>Kai įmonė planuoja keisti tik technologinį (pagrindinį) procesą, įmonė įsipareigoja </a:t>
            </a:r>
            <a:r>
              <a:rPr lang="lt-LT" sz="1600" b="1">
                <a:solidFill>
                  <a:schemeClr val="tx1"/>
                </a:solidFill>
              </a:rPr>
              <a:t>sumažinti išmetamą CO2 kiekį 30 proc. nuo viso technologinio proceso</a:t>
            </a:r>
            <a:r>
              <a:rPr lang="lt-LT" sz="1600">
                <a:solidFill>
                  <a:schemeClr val="tx1"/>
                </a:solidFill>
              </a:rPr>
              <a:t>.</a:t>
            </a:r>
          </a:p>
        </p:txBody>
      </p:sp>
      <p:sp>
        <p:nvSpPr>
          <p:cNvPr id="76" name="Rodyklė: žemyn 75">
            <a:extLst>
              <a:ext uri="{FF2B5EF4-FFF2-40B4-BE49-F238E27FC236}">
                <a16:creationId xmlns:a16="http://schemas.microsoft.com/office/drawing/2014/main" id="{017D30C4-64A0-B417-A614-6701A740F58B}"/>
              </a:ext>
            </a:extLst>
          </p:cNvPr>
          <p:cNvSpPr/>
          <p:nvPr/>
        </p:nvSpPr>
        <p:spPr>
          <a:xfrm rot="19962995">
            <a:off x="3663795" y="2192114"/>
            <a:ext cx="390610" cy="601765"/>
          </a:xfrm>
          <a:prstGeom prst="downArrow">
            <a:avLst/>
          </a:prstGeom>
          <a:solidFill>
            <a:srgbClr val="EEE730"/>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sp>
        <p:nvSpPr>
          <p:cNvPr id="77" name="Rodyklė: žemyn 76">
            <a:extLst>
              <a:ext uri="{FF2B5EF4-FFF2-40B4-BE49-F238E27FC236}">
                <a16:creationId xmlns:a16="http://schemas.microsoft.com/office/drawing/2014/main" id="{035B79F8-E477-2C9B-92C5-67E286F150CD}"/>
              </a:ext>
            </a:extLst>
          </p:cNvPr>
          <p:cNvSpPr/>
          <p:nvPr/>
        </p:nvSpPr>
        <p:spPr>
          <a:xfrm rot="1176468">
            <a:off x="8502486" y="5068177"/>
            <a:ext cx="297220" cy="563729"/>
          </a:xfrm>
          <a:prstGeom prst="downArrow">
            <a:avLst/>
          </a:prstGeom>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lt-L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003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227903"/>
            <a:ext cx="11523021" cy="1055951"/>
          </a:xfrm>
          <a:prstGeom prst="rect">
            <a:avLst/>
          </a:prstGeom>
        </p:spPr>
        <p:txBody>
          <a:bodyPr vert="horz" lIns="91440" tIns="45720" rIns="91440" bIns="45720" rtlCol="0" anchor="b">
            <a:normAutofit lnSpcReduction="10000"/>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dalis/Veiksmų </a:t>
            </a:r>
          </a:p>
          <a:p>
            <a:r>
              <a:rPr lang="lt-LT" sz="3200" b="1" dirty="0"/>
              <a:t>(išlaidų) eilutės I</a:t>
            </a:r>
            <a:endParaRPr lang="en-GB" sz="3200" b="1" dirty="0"/>
          </a:p>
        </p:txBody>
      </p:sp>
      <p:sp>
        <p:nvSpPr>
          <p:cNvPr id="43" name="Stačiakampis 42">
            <a:extLst>
              <a:ext uri="{FF2B5EF4-FFF2-40B4-BE49-F238E27FC236}">
                <a16:creationId xmlns:a16="http://schemas.microsoft.com/office/drawing/2014/main" id="{C59A1B36-1075-DE26-44E6-5A4CEF392D5E}"/>
              </a:ext>
            </a:extLst>
          </p:cNvPr>
          <p:cNvSpPr/>
          <p:nvPr/>
        </p:nvSpPr>
        <p:spPr>
          <a:xfrm>
            <a:off x="800114" y="5313117"/>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pic>
        <p:nvPicPr>
          <p:cNvPr id="6" name="Paveikslėlis 5">
            <a:extLst>
              <a:ext uri="{FF2B5EF4-FFF2-40B4-BE49-F238E27FC236}">
                <a16:creationId xmlns:a16="http://schemas.microsoft.com/office/drawing/2014/main" id="{77988AFA-84EC-14F2-6C35-45B23CE4986C}"/>
              </a:ext>
            </a:extLst>
          </p:cNvPr>
          <p:cNvPicPr>
            <a:picLocks noChangeAspect="1"/>
          </p:cNvPicPr>
          <p:nvPr/>
        </p:nvPicPr>
        <p:blipFill>
          <a:blip r:embed="rId4"/>
          <a:stretch>
            <a:fillRect/>
          </a:stretch>
        </p:blipFill>
        <p:spPr>
          <a:xfrm>
            <a:off x="42969" y="1728329"/>
            <a:ext cx="12106062" cy="4901768"/>
          </a:xfrm>
          <a:prstGeom prst="rect">
            <a:avLst/>
          </a:prstGeom>
        </p:spPr>
      </p:pic>
    </p:spTree>
    <p:extLst>
      <p:ext uri="{BB962C8B-B14F-4D97-AF65-F5344CB8AC3E}">
        <p14:creationId xmlns:p14="http://schemas.microsoft.com/office/powerpoint/2010/main" val="154367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384922"/>
            <a:ext cx="11523021" cy="93372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dalis/Veiksmų </a:t>
            </a:r>
          </a:p>
          <a:p>
            <a:r>
              <a:rPr lang="lt-LT" sz="3200" b="1" dirty="0"/>
              <a:t>(išlaidų) eilutės II</a:t>
            </a:r>
            <a:endParaRPr lang="en-GB" sz="3200" b="1" dirty="0"/>
          </a:p>
        </p:txBody>
      </p:sp>
      <p:pic>
        <p:nvPicPr>
          <p:cNvPr id="3" name="Paveikslėlis 2">
            <a:extLst>
              <a:ext uri="{FF2B5EF4-FFF2-40B4-BE49-F238E27FC236}">
                <a16:creationId xmlns:a16="http://schemas.microsoft.com/office/drawing/2014/main" id="{0DB79CE6-A242-C683-2BDD-BAFAFED496AD}"/>
              </a:ext>
            </a:extLst>
          </p:cNvPr>
          <p:cNvPicPr>
            <a:picLocks noChangeAspect="1"/>
          </p:cNvPicPr>
          <p:nvPr/>
        </p:nvPicPr>
        <p:blipFill>
          <a:blip r:embed="rId3"/>
          <a:stretch>
            <a:fillRect/>
          </a:stretch>
        </p:blipFill>
        <p:spPr>
          <a:xfrm>
            <a:off x="1017447" y="1777672"/>
            <a:ext cx="10157106" cy="4915508"/>
          </a:xfrm>
          <a:prstGeom prst="rect">
            <a:avLst/>
          </a:prstGeom>
        </p:spPr>
      </p:pic>
    </p:spTree>
    <p:extLst>
      <p:ext uri="{BB962C8B-B14F-4D97-AF65-F5344CB8AC3E}">
        <p14:creationId xmlns:p14="http://schemas.microsoft.com/office/powerpoint/2010/main" val="385662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dalis/Viešinimas</a:t>
            </a:r>
            <a:endParaRPr lang="en-GB" sz="3200" b="1" dirty="0"/>
          </a:p>
        </p:txBody>
      </p:sp>
      <p:sp>
        <p:nvSpPr>
          <p:cNvPr id="43" name="Stačiakampis 42">
            <a:extLst>
              <a:ext uri="{FF2B5EF4-FFF2-40B4-BE49-F238E27FC236}">
                <a16:creationId xmlns:a16="http://schemas.microsoft.com/office/drawing/2014/main" id="{C59A1B36-1075-DE26-44E6-5A4CEF392D5E}"/>
              </a:ext>
            </a:extLst>
          </p:cNvPr>
          <p:cNvSpPr/>
          <p:nvPr/>
        </p:nvSpPr>
        <p:spPr>
          <a:xfrm>
            <a:off x="800114" y="5313117"/>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pic>
        <p:nvPicPr>
          <p:cNvPr id="4" name="Paveikslėlis 3">
            <a:extLst>
              <a:ext uri="{FF2B5EF4-FFF2-40B4-BE49-F238E27FC236}">
                <a16:creationId xmlns:a16="http://schemas.microsoft.com/office/drawing/2014/main" id="{027E5A25-9A67-3F4C-7AA2-9EC7E078655A}"/>
              </a:ext>
            </a:extLst>
          </p:cNvPr>
          <p:cNvPicPr>
            <a:picLocks noChangeAspect="1"/>
          </p:cNvPicPr>
          <p:nvPr/>
        </p:nvPicPr>
        <p:blipFill>
          <a:blip r:embed="rId4"/>
          <a:stretch>
            <a:fillRect/>
          </a:stretch>
        </p:blipFill>
        <p:spPr>
          <a:xfrm>
            <a:off x="0" y="1828800"/>
            <a:ext cx="12192000" cy="4814139"/>
          </a:xfrm>
          <a:prstGeom prst="rect">
            <a:avLst/>
          </a:prstGeom>
        </p:spPr>
      </p:pic>
    </p:spTree>
    <p:extLst>
      <p:ext uri="{BB962C8B-B14F-4D97-AF65-F5344CB8AC3E}">
        <p14:creationId xmlns:p14="http://schemas.microsoft.com/office/powerpoint/2010/main" val="275521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301793"/>
            <a:ext cx="11523021" cy="96358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Bendroji dalis/Horizontalieji </a:t>
            </a:r>
          </a:p>
          <a:p>
            <a:r>
              <a:rPr lang="lt-LT" sz="3200" b="1" dirty="0"/>
              <a:t>principai</a:t>
            </a:r>
            <a:endParaRPr lang="en-GB" sz="3200" b="1" dirty="0"/>
          </a:p>
        </p:txBody>
      </p:sp>
      <p:pic>
        <p:nvPicPr>
          <p:cNvPr id="6" name="Paveikslėlis 5">
            <a:extLst>
              <a:ext uri="{FF2B5EF4-FFF2-40B4-BE49-F238E27FC236}">
                <a16:creationId xmlns:a16="http://schemas.microsoft.com/office/drawing/2014/main" id="{1082C6EF-BE8B-B658-265D-65BF4C0F8CCC}"/>
              </a:ext>
            </a:extLst>
          </p:cNvPr>
          <p:cNvPicPr>
            <a:picLocks noChangeAspect="1"/>
          </p:cNvPicPr>
          <p:nvPr/>
        </p:nvPicPr>
        <p:blipFill>
          <a:blip r:embed="rId3"/>
          <a:stretch>
            <a:fillRect/>
          </a:stretch>
        </p:blipFill>
        <p:spPr>
          <a:xfrm>
            <a:off x="1952913" y="1774537"/>
            <a:ext cx="8286173" cy="4653878"/>
          </a:xfrm>
          <a:prstGeom prst="rect">
            <a:avLst/>
          </a:prstGeom>
        </p:spPr>
      </p:pic>
    </p:spTree>
    <p:extLst>
      <p:ext uri="{BB962C8B-B14F-4D97-AF65-F5344CB8AC3E}">
        <p14:creationId xmlns:p14="http://schemas.microsoft.com/office/powerpoint/2010/main" val="306910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Galutinė VA I</a:t>
            </a:r>
            <a:endParaRPr lang="en-GB" sz="3200" b="1" dirty="0"/>
          </a:p>
        </p:txBody>
      </p:sp>
      <p:pic>
        <p:nvPicPr>
          <p:cNvPr id="3" name="Paveikslėlis 2">
            <a:extLst>
              <a:ext uri="{FF2B5EF4-FFF2-40B4-BE49-F238E27FC236}">
                <a16:creationId xmlns:a16="http://schemas.microsoft.com/office/drawing/2014/main" id="{25AD9AFF-5BDE-DAD8-C4DA-4B9BDB1B997C}"/>
              </a:ext>
            </a:extLst>
          </p:cNvPr>
          <p:cNvPicPr>
            <a:picLocks noChangeAspect="1"/>
          </p:cNvPicPr>
          <p:nvPr/>
        </p:nvPicPr>
        <p:blipFill>
          <a:blip r:embed="rId3"/>
          <a:stretch>
            <a:fillRect/>
          </a:stretch>
        </p:blipFill>
        <p:spPr>
          <a:xfrm>
            <a:off x="0" y="862690"/>
            <a:ext cx="12192000" cy="5985594"/>
          </a:xfrm>
          <a:prstGeom prst="rect">
            <a:avLst/>
          </a:prstGeom>
        </p:spPr>
      </p:pic>
    </p:spTree>
    <p:extLst>
      <p:ext uri="{BB962C8B-B14F-4D97-AF65-F5344CB8AC3E}">
        <p14:creationId xmlns:p14="http://schemas.microsoft.com/office/powerpoint/2010/main" val="369192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Galutinė VA II</a:t>
            </a:r>
            <a:endParaRPr lang="en-GB" sz="3200" b="1" dirty="0"/>
          </a:p>
        </p:txBody>
      </p:sp>
      <p:pic>
        <p:nvPicPr>
          <p:cNvPr id="4" name="Paveikslėlis 3">
            <a:extLst>
              <a:ext uri="{FF2B5EF4-FFF2-40B4-BE49-F238E27FC236}">
                <a16:creationId xmlns:a16="http://schemas.microsoft.com/office/drawing/2014/main" id="{0EF58417-4EE8-4DCE-27CB-F5EACF49BCEE}"/>
              </a:ext>
            </a:extLst>
          </p:cNvPr>
          <p:cNvPicPr>
            <a:picLocks noChangeAspect="1"/>
          </p:cNvPicPr>
          <p:nvPr/>
        </p:nvPicPr>
        <p:blipFill>
          <a:blip r:embed="rId3"/>
          <a:stretch>
            <a:fillRect/>
          </a:stretch>
        </p:blipFill>
        <p:spPr>
          <a:xfrm>
            <a:off x="0" y="1580733"/>
            <a:ext cx="12192000" cy="3369955"/>
          </a:xfrm>
          <a:prstGeom prst="rect">
            <a:avLst/>
          </a:prstGeom>
        </p:spPr>
      </p:pic>
      <p:pic>
        <p:nvPicPr>
          <p:cNvPr id="6" name="Paveikslėlis 5">
            <a:extLst>
              <a:ext uri="{FF2B5EF4-FFF2-40B4-BE49-F238E27FC236}">
                <a16:creationId xmlns:a16="http://schemas.microsoft.com/office/drawing/2014/main" id="{B32EDD75-DD0F-A790-D121-58BE2E380E8C}"/>
              </a:ext>
            </a:extLst>
          </p:cNvPr>
          <p:cNvPicPr>
            <a:picLocks noChangeAspect="1"/>
          </p:cNvPicPr>
          <p:nvPr/>
        </p:nvPicPr>
        <p:blipFill>
          <a:blip r:embed="rId4"/>
          <a:stretch>
            <a:fillRect/>
          </a:stretch>
        </p:blipFill>
        <p:spPr>
          <a:xfrm>
            <a:off x="0" y="5243859"/>
            <a:ext cx="12192000" cy="1407897"/>
          </a:xfrm>
          <a:prstGeom prst="rect">
            <a:avLst/>
          </a:prstGeom>
        </p:spPr>
      </p:pic>
    </p:spTree>
    <p:extLst>
      <p:ext uri="{BB962C8B-B14F-4D97-AF65-F5344CB8AC3E}">
        <p14:creationId xmlns:p14="http://schemas.microsoft.com/office/powerpoint/2010/main" val="116891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135540"/>
            <a:ext cx="11523021" cy="72715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Galutinė VA III</a:t>
            </a:r>
            <a:endParaRPr lang="en-GB" sz="3200" b="1" dirty="0"/>
          </a:p>
        </p:txBody>
      </p:sp>
      <p:pic>
        <p:nvPicPr>
          <p:cNvPr id="4" name="Paveikslėlis 3">
            <a:extLst>
              <a:ext uri="{FF2B5EF4-FFF2-40B4-BE49-F238E27FC236}">
                <a16:creationId xmlns:a16="http://schemas.microsoft.com/office/drawing/2014/main" id="{4D05E4CD-B4F3-054C-F557-5EC816AB965A}"/>
              </a:ext>
            </a:extLst>
          </p:cNvPr>
          <p:cNvPicPr>
            <a:picLocks noChangeAspect="1"/>
          </p:cNvPicPr>
          <p:nvPr/>
        </p:nvPicPr>
        <p:blipFill>
          <a:blip r:embed="rId3"/>
          <a:stretch>
            <a:fillRect/>
          </a:stretch>
        </p:blipFill>
        <p:spPr>
          <a:xfrm>
            <a:off x="0" y="1060175"/>
            <a:ext cx="12192000" cy="2865280"/>
          </a:xfrm>
          <a:prstGeom prst="rect">
            <a:avLst/>
          </a:prstGeom>
        </p:spPr>
      </p:pic>
      <p:pic>
        <p:nvPicPr>
          <p:cNvPr id="6" name="Paveikslėlis 5">
            <a:extLst>
              <a:ext uri="{FF2B5EF4-FFF2-40B4-BE49-F238E27FC236}">
                <a16:creationId xmlns:a16="http://schemas.microsoft.com/office/drawing/2014/main" id="{B74D1470-0861-D248-7FC8-1EDBD03D8E5C}"/>
              </a:ext>
            </a:extLst>
          </p:cNvPr>
          <p:cNvPicPr>
            <a:picLocks noChangeAspect="1"/>
          </p:cNvPicPr>
          <p:nvPr/>
        </p:nvPicPr>
        <p:blipFill>
          <a:blip r:embed="rId4"/>
          <a:stretch>
            <a:fillRect/>
          </a:stretch>
        </p:blipFill>
        <p:spPr>
          <a:xfrm>
            <a:off x="0" y="4036291"/>
            <a:ext cx="12192000" cy="2765776"/>
          </a:xfrm>
          <a:prstGeom prst="rect">
            <a:avLst/>
          </a:prstGeom>
        </p:spPr>
      </p:pic>
    </p:spTree>
    <p:extLst>
      <p:ext uri="{BB962C8B-B14F-4D97-AF65-F5344CB8AC3E}">
        <p14:creationId xmlns:p14="http://schemas.microsoft.com/office/powerpoint/2010/main" val="189877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6613C-E0F5-16E5-E6B0-9CF7EC72ED8A}"/>
              </a:ext>
            </a:extLst>
          </p:cNvPr>
          <p:cNvSpPr txBox="1"/>
          <p:nvPr/>
        </p:nvSpPr>
        <p:spPr>
          <a:xfrm>
            <a:off x="3047134" y="4082581"/>
            <a:ext cx="6094268" cy="707886"/>
          </a:xfrm>
          <a:prstGeom prst="rect">
            <a:avLst/>
          </a:prstGeom>
          <a:noFill/>
        </p:spPr>
        <p:txBody>
          <a:bodyPr wrap="square">
            <a:spAutoFit/>
          </a:bodyPr>
          <a:lstStyle/>
          <a:p>
            <a:pPr algn="ctr">
              <a:buClr>
                <a:schemeClr val="accent2"/>
              </a:buClr>
            </a:pPr>
            <a:r>
              <a:rPr lang="lt-LT" sz="2000" b="1" dirty="0">
                <a:solidFill>
                  <a:schemeClr val="bg1"/>
                </a:solidFill>
                <a:latin typeface="Verdana" panose="020B0604030504040204" pitchFamily="34" charset="0"/>
                <a:ea typeface="Verdana" panose="020B0604030504040204" pitchFamily="34" charset="0"/>
              </a:rPr>
              <a:t>Linkime sėkmingo projektų įgyvendinimo</a:t>
            </a:r>
            <a:r>
              <a:rPr lang="en-US" sz="2000" b="1" dirty="0">
                <a:solidFill>
                  <a:schemeClr val="bg1"/>
                </a:solidFill>
                <a:latin typeface="Verdana" panose="020B0604030504040204" pitchFamily="34" charset="0"/>
                <a:ea typeface="Verdana" panose="020B0604030504040204" pitchFamily="34" charset="0"/>
              </a:rPr>
              <a:t>!</a:t>
            </a:r>
          </a:p>
        </p:txBody>
      </p:sp>
      <p:pic>
        <p:nvPicPr>
          <p:cNvPr id="5" name="Paveikslėlis 4" descr="Paveikslėlis, kuriame yra Grafika, logotipas, grafinis dizainas, Šriftas&#10;&#10;Automatiškai sugeneruotas aprašymas">
            <a:extLst>
              <a:ext uri="{FF2B5EF4-FFF2-40B4-BE49-F238E27FC236}">
                <a16:creationId xmlns:a16="http://schemas.microsoft.com/office/drawing/2014/main" id="{58162B4D-EEB9-C01E-B6B1-EF550C7A649D}"/>
              </a:ext>
            </a:extLst>
          </p:cNvPr>
          <p:cNvPicPr>
            <a:picLocks noChangeAspect="1"/>
          </p:cNvPicPr>
          <p:nvPr/>
        </p:nvPicPr>
        <p:blipFill>
          <a:blip r:embed="rId3"/>
          <a:stretch>
            <a:fillRect/>
          </a:stretch>
        </p:blipFill>
        <p:spPr>
          <a:xfrm>
            <a:off x="4632709" y="3586399"/>
            <a:ext cx="2926581" cy="3832709"/>
          </a:xfrm>
          <a:prstGeom prst="rect">
            <a:avLst/>
          </a:prstGeom>
        </p:spPr>
      </p:pic>
    </p:spTree>
    <p:extLst>
      <p:ext uri="{BB962C8B-B14F-4D97-AF65-F5344CB8AC3E}">
        <p14:creationId xmlns:p14="http://schemas.microsoft.com/office/powerpoint/2010/main" val="171774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descr="Paveikslėlis, kuriame yra Grafika, simbolis, Šriftas, grafinis dizainas&#10;&#10;Automatiškai sugeneruotas aprašymas">
            <a:extLst>
              <a:ext uri="{FF2B5EF4-FFF2-40B4-BE49-F238E27FC236}">
                <a16:creationId xmlns:a16="http://schemas.microsoft.com/office/drawing/2014/main" id="{7B4CF942-7E45-9BF1-F373-4C9F1719E9BC}"/>
              </a:ext>
            </a:extLst>
          </p:cNvPr>
          <p:cNvPicPr>
            <a:picLocks noChangeAspect="1"/>
          </p:cNvPicPr>
          <p:nvPr/>
        </p:nvPicPr>
        <p:blipFill>
          <a:blip r:embed="rId3"/>
          <a:stretch>
            <a:fillRect/>
          </a:stretch>
        </p:blipFill>
        <p:spPr>
          <a:xfrm>
            <a:off x="180262" y="3036266"/>
            <a:ext cx="3260705" cy="4266835"/>
          </a:xfrm>
          <a:prstGeom prst="rect">
            <a:avLst/>
          </a:prstGeom>
        </p:spPr>
      </p:pic>
      <p:sp>
        <p:nvSpPr>
          <p:cNvPr id="3" name="Rectangle 2">
            <a:extLst>
              <a:ext uri="{FF2B5EF4-FFF2-40B4-BE49-F238E27FC236}">
                <a16:creationId xmlns:a16="http://schemas.microsoft.com/office/drawing/2014/main" id="{7B3B0D85-75F3-3445-A950-00ED9A334E50}"/>
              </a:ext>
            </a:extLst>
          </p:cNvPr>
          <p:cNvSpPr/>
          <p:nvPr/>
        </p:nvSpPr>
        <p:spPr>
          <a:xfrm>
            <a:off x="6546273" y="1548348"/>
            <a:ext cx="5205846" cy="289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4" name="Title 1">
            <a:extLst>
              <a:ext uri="{FF2B5EF4-FFF2-40B4-BE49-F238E27FC236}">
                <a16:creationId xmlns:a16="http://schemas.microsoft.com/office/drawing/2014/main" id="{4EA48BDA-2434-7348-BC03-1F8D4A7D4941}"/>
              </a:ext>
            </a:extLst>
          </p:cNvPr>
          <p:cNvSpPr txBox="1">
            <a:spLocks/>
          </p:cNvSpPr>
          <p:nvPr/>
        </p:nvSpPr>
        <p:spPr>
          <a:xfrm>
            <a:off x="839754" y="287117"/>
            <a:ext cx="11352245" cy="674024"/>
          </a:xfrm>
          <a:prstGeom prst="rect">
            <a:avLst/>
          </a:prstGeom>
        </p:spPr>
        <p:txBody>
          <a:bodyP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Kaip atrodė vertinimas:</a:t>
            </a:r>
            <a:endParaRPr lang="en-LT" sz="3200" b="1" dirty="0"/>
          </a:p>
        </p:txBody>
      </p:sp>
      <p:graphicFrame>
        <p:nvGraphicFramePr>
          <p:cNvPr id="9" name="Lentelė 8">
            <a:extLst>
              <a:ext uri="{FF2B5EF4-FFF2-40B4-BE49-F238E27FC236}">
                <a16:creationId xmlns:a16="http://schemas.microsoft.com/office/drawing/2014/main" id="{3D991DE9-2E05-05BE-312F-E5C3DC5BDC1B}"/>
              </a:ext>
            </a:extLst>
          </p:cNvPr>
          <p:cNvGraphicFramePr>
            <a:graphicFrameLocks noGrp="1"/>
          </p:cNvGraphicFramePr>
          <p:nvPr>
            <p:extLst>
              <p:ext uri="{D42A27DB-BD31-4B8C-83A1-F6EECF244321}">
                <p14:modId xmlns:p14="http://schemas.microsoft.com/office/powerpoint/2010/main" val="4043378330"/>
              </p:ext>
            </p:extLst>
          </p:nvPr>
        </p:nvGraphicFramePr>
        <p:xfrm>
          <a:off x="3542895" y="4552650"/>
          <a:ext cx="7348338" cy="2174584"/>
        </p:xfrm>
        <a:graphic>
          <a:graphicData uri="http://schemas.openxmlformats.org/drawingml/2006/table">
            <a:tbl>
              <a:tblPr firstRow="1" firstCol="1" bandRow="1">
                <a:tableStyleId>{69CF1AB2-1976-4502-BF36-3FF5EA218861}</a:tableStyleId>
              </a:tblPr>
              <a:tblGrid>
                <a:gridCol w="2684236">
                  <a:extLst>
                    <a:ext uri="{9D8B030D-6E8A-4147-A177-3AD203B41FA5}">
                      <a16:colId xmlns:a16="http://schemas.microsoft.com/office/drawing/2014/main" val="3407141665"/>
                    </a:ext>
                  </a:extLst>
                </a:gridCol>
                <a:gridCol w="1659347">
                  <a:extLst>
                    <a:ext uri="{9D8B030D-6E8A-4147-A177-3AD203B41FA5}">
                      <a16:colId xmlns:a16="http://schemas.microsoft.com/office/drawing/2014/main" val="355477302"/>
                    </a:ext>
                  </a:extLst>
                </a:gridCol>
                <a:gridCol w="3004755">
                  <a:extLst>
                    <a:ext uri="{9D8B030D-6E8A-4147-A177-3AD203B41FA5}">
                      <a16:colId xmlns:a16="http://schemas.microsoft.com/office/drawing/2014/main" val="108085243"/>
                    </a:ext>
                  </a:extLst>
                </a:gridCol>
              </a:tblGrid>
              <a:tr h="401217">
                <a:tc rowSpan="2">
                  <a:txBody>
                    <a:bodyPr/>
                    <a:lstStyle/>
                    <a:p>
                      <a:pPr marL="0" marR="0" algn="ctr">
                        <a:spcBef>
                          <a:spcPts val="0"/>
                        </a:spcBef>
                        <a:spcAft>
                          <a:spcPts val="0"/>
                        </a:spcAft>
                      </a:pPr>
                      <a:r>
                        <a:rPr lang="en-US" sz="900" dirty="0">
                          <a:solidFill>
                            <a:srgbClr val="302857"/>
                          </a:solidFill>
                          <a:effectLst/>
                          <a:latin typeface="Verdana" panose="020B0604030504040204" pitchFamily="34" charset="0"/>
                          <a:ea typeface="Verdana" panose="020B0604030504040204" pitchFamily="34" charset="0"/>
                        </a:rPr>
                        <a:t> </a:t>
                      </a:r>
                    </a:p>
                  </a:txBody>
                  <a:tcPr marL="68580" marR="68580" marT="0" marB="0" anchor="b">
                    <a:solidFill>
                      <a:srgbClr val="302857"/>
                    </a:solidFill>
                  </a:tcPr>
                </a:tc>
                <a:tc gridSpan="2">
                  <a:txBody>
                    <a:bodyPr/>
                    <a:lstStyle/>
                    <a:p>
                      <a:pPr marL="0" marR="0" algn="ctr">
                        <a:spcBef>
                          <a:spcPts val="0"/>
                        </a:spcBef>
                        <a:spcAft>
                          <a:spcPts val="0"/>
                        </a:spcAft>
                      </a:pPr>
                      <a:r>
                        <a:rPr lang="en-US" sz="1200" b="1" dirty="0">
                          <a:solidFill>
                            <a:srgbClr val="302857"/>
                          </a:solidFill>
                          <a:effectLst/>
                          <a:latin typeface="Verdana" panose="020B0604030504040204" pitchFamily="34" charset="0"/>
                          <a:ea typeface="Verdana" panose="020B0604030504040204" pitchFamily="34" charset="0"/>
                        </a:rPr>
                        <a:t>MVĮ</a:t>
                      </a:r>
                      <a:r>
                        <a:rPr lang="lt-LT" sz="1200" b="1" dirty="0">
                          <a:solidFill>
                            <a:srgbClr val="302857"/>
                          </a:solidFill>
                          <a:effectLst/>
                          <a:latin typeface="Verdana" panose="020B0604030504040204" pitchFamily="34" charset="0"/>
                          <a:ea typeface="Verdana" panose="020B0604030504040204" pitchFamily="34" charset="0"/>
                        </a:rPr>
                        <a:t> ir DIELĖS (Visa Lietuva)</a:t>
                      </a:r>
                      <a:endParaRPr lang="en-US" sz="1200" b="1" dirty="0">
                        <a:solidFill>
                          <a:srgbClr val="302857"/>
                        </a:solidFill>
                        <a:effectLst/>
                        <a:latin typeface="Verdana" panose="020B0604030504040204" pitchFamily="34" charset="0"/>
                        <a:ea typeface="Verdana" panose="020B0604030504040204"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EE730"/>
                    </a:solidFill>
                  </a:tcPr>
                </a:tc>
                <a:tc hMerge="1">
                  <a:txBody>
                    <a:bodyPr/>
                    <a:lstStyle/>
                    <a:p>
                      <a:endParaRPr lang="en-US"/>
                    </a:p>
                  </a:txBody>
                  <a:tcPr/>
                </a:tc>
                <a:extLst>
                  <a:ext uri="{0D108BD9-81ED-4DB2-BD59-A6C34878D82A}">
                    <a16:rowId xmlns:a16="http://schemas.microsoft.com/office/drawing/2014/main" val="4283711059"/>
                  </a:ext>
                </a:extLst>
              </a:tr>
              <a:tr h="374073">
                <a:tc vMerge="1">
                  <a:txBody>
                    <a:bodyPr/>
                    <a:lstStyle/>
                    <a:p>
                      <a:endParaRPr lang="en-US"/>
                    </a:p>
                  </a:txBody>
                  <a:tcPr/>
                </a:tc>
                <a:tc>
                  <a:txBody>
                    <a:bodyPr/>
                    <a:lstStyle/>
                    <a:p>
                      <a:pPr marL="0" marR="0" algn="ctr">
                        <a:spcBef>
                          <a:spcPts val="0"/>
                        </a:spcBef>
                        <a:spcAft>
                          <a:spcPts val="0"/>
                        </a:spcAft>
                      </a:pPr>
                      <a:r>
                        <a:rPr lang="en-US" sz="1200" b="1" dirty="0">
                          <a:solidFill>
                            <a:srgbClr val="302857"/>
                          </a:solidFill>
                          <a:effectLst/>
                          <a:latin typeface="Verdana" panose="020B0604030504040204" pitchFamily="34" charset="0"/>
                          <a:ea typeface="Verdana" panose="020B0604030504040204" pitchFamily="34" charset="0"/>
                        </a:rPr>
                        <a:t>PĮP </a:t>
                      </a:r>
                      <a:r>
                        <a:rPr lang="lt-LT" sz="1200" b="1" noProof="0" dirty="0">
                          <a:solidFill>
                            <a:srgbClr val="302857"/>
                          </a:solidFill>
                          <a:effectLst/>
                          <a:latin typeface="Verdana" panose="020B0604030504040204" pitchFamily="34" charset="0"/>
                          <a:ea typeface="Verdana" panose="020B0604030504040204" pitchFamily="34" charset="0"/>
                        </a:rPr>
                        <a:t>skaičius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EE730"/>
                    </a:solidFill>
                  </a:tcPr>
                </a:tc>
                <a:tc>
                  <a:txBody>
                    <a:bodyPr/>
                    <a:lstStyle/>
                    <a:p>
                      <a:pPr marL="0" marR="0" algn="ctr">
                        <a:spcBef>
                          <a:spcPts val="0"/>
                        </a:spcBef>
                        <a:spcAft>
                          <a:spcPts val="0"/>
                        </a:spcAft>
                      </a:pPr>
                      <a:r>
                        <a:rPr lang="en-US" sz="1200" b="1" dirty="0">
                          <a:solidFill>
                            <a:srgbClr val="302857"/>
                          </a:solidFill>
                          <a:effectLst/>
                          <a:latin typeface="Verdana" panose="020B0604030504040204" pitchFamily="34" charset="0"/>
                          <a:ea typeface="Verdana" panose="020B0604030504040204" pitchFamily="34" charset="0"/>
                        </a:rPr>
                        <a:t>Suma, </a:t>
                      </a:r>
                      <a:r>
                        <a:rPr lang="lt-LT" sz="1200" b="1" noProof="0" dirty="0">
                          <a:solidFill>
                            <a:srgbClr val="302857"/>
                          </a:solidFill>
                          <a:effectLst/>
                          <a:latin typeface="Verdana" panose="020B0604030504040204" pitchFamily="34" charset="0"/>
                          <a:ea typeface="Verdana" panose="020B0604030504040204" pitchFamily="34" charset="0"/>
                        </a:rPr>
                        <a:t>Eur</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EE730"/>
                    </a:solidFill>
                  </a:tcPr>
                </a:tc>
                <a:extLst>
                  <a:ext uri="{0D108BD9-81ED-4DB2-BD59-A6C34878D82A}">
                    <a16:rowId xmlns:a16="http://schemas.microsoft.com/office/drawing/2014/main" val="1402580490"/>
                  </a:ext>
                </a:extLst>
              </a:tr>
              <a:tr h="449371">
                <a:tc>
                  <a:txBody>
                    <a:bodyPr/>
                    <a:lstStyle/>
                    <a:p>
                      <a:pPr marL="0" marR="0" algn="r">
                        <a:spcBef>
                          <a:spcPts val="0"/>
                        </a:spcBef>
                        <a:spcAft>
                          <a:spcPts val="0"/>
                        </a:spcAft>
                      </a:pPr>
                      <a:r>
                        <a:rPr lang="lt-LT" sz="1400" b="1" noProof="0" dirty="0">
                          <a:solidFill>
                            <a:schemeClr val="bg1"/>
                          </a:solidFill>
                          <a:effectLst/>
                          <a:latin typeface="Verdana" panose="020B0604030504040204" pitchFamily="34" charset="0"/>
                          <a:ea typeface="Verdana" panose="020B0604030504040204" pitchFamily="34" charset="0"/>
                        </a:rPr>
                        <a:t>Kvietimui skirta</a:t>
                      </a:r>
                    </a:p>
                  </a:txBody>
                  <a:tcPr marL="68580" marR="68580" marT="0" marB="0" anchor="ctr">
                    <a:solidFill>
                      <a:srgbClr val="8280E5"/>
                    </a:solidFill>
                  </a:tcPr>
                </a:tc>
                <a:tc>
                  <a:txBody>
                    <a:bodyPr/>
                    <a:lstStyle/>
                    <a:p>
                      <a:pPr marL="0" marR="0" algn="ctr">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rPr>
                        <a:t>-</a:t>
                      </a:r>
                    </a:p>
                  </a:txBody>
                  <a:tcPr marL="68580" marR="68580" marT="0" marB="0" anchor="ctr">
                    <a:solidFill>
                      <a:srgbClr val="8280E5"/>
                    </a:solidFill>
                  </a:tcPr>
                </a:tc>
                <a:tc>
                  <a:txBody>
                    <a:bodyPr/>
                    <a:lstStyle/>
                    <a:p>
                      <a:pPr marL="0" marR="0" algn="r">
                        <a:spcBef>
                          <a:spcPts val="0"/>
                        </a:spcBef>
                        <a:spcAft>
                          <a:spcPts val="0"/>
                        </a:spcAft>
                      </a:pPr>
                      <a:r>
                        <a:rPr lang="lt-LT" sz="1400" b="1" dirty="0">
                          <a:solidFill>
                            <a:schemeClr val="bg1"/>
                          </a:solidFill>
                          <a:effectLst/>
                          <a:latin typeface="Verdana" panose="020B0604030504040204" pitchFamily="34" charset="0"/>
                          <a:ea typeface="Verdana" panose="020B0604030504040204" pitchFamily="34" charset="0"/>
                        </a:rPr>
                        <a:t>40</a:t>
                      </a:r>
                      <a:r>
                        <a:rPr lang="en-US" sz="1400" b="1" dirty="0">
                          <a:solidFill>
                            <a:schemeClr val="bg1"/>
                          </a:solidFill>
                          <a:effectLst/>
                          <a:latin typeface="Verdana" panose="020B0604030504040204" pitchFamily="34" charset="0"/>
                          <a:ea typeface="Verdana" panose="020B0604030504040204" pitchFamily="34" charset="0"/>
                        </a:rPr>
                        <a:t> </a:t>
                      </a:r>
                      <a:r>
                        <a:rPr lang="lt-LT" sz="1400" b="1" dirty="0">
                          <a:solidFill>
                            <a:schemeClr val="bg1"/>
                          </a:solidFill>
                          <a:effectLst/>
                          <a:latin typeface="Verdana" panose="020B0604030504040204" pitchFamily="34" charset="0"/>
                          <a:ea typeface="Verdana" panose="020B0604030504040204" pitchFamily="34" charset="0"/>
                        </a:rPr>
                        <a:t>000</a:t>
                      </a:r>
                      <a:r>
                        <a:rPr lang="en-US" sz="1400" b="1" dirty="0">
                          <a:solidFill>
                            <a:schemeClr val="bg1"/>
                          </a:solidFill>
                          <a:effectLst/>
                          <a:latin typeface="Verdana" panose="020B0604030504040204" pitchFamily="34" charset="0"/>
                          <a:ea typeface="Verdana" panose="020B0604030504040204" pitchFamily="34" charset="0"/>
                        </a:rPr>
                        <a:t> </a:t>
                      </a:r>
                      <a:r>
                        <a:rPr lang="lt-LT" sz="1400" b="1" dirty="0">
                          <a:solidFill>
                            <a:schemeClr val="bg1"/>
                          </a:solidFill>
                          <a:effectLst/>
                          <a:latin typeface="Verdana" panose="020B0604030504040204" pitchFamily="34" charset="0"/>
                          <a:ea typeface="Verdana" panose="020B0604030504040204" pitchFamily="34" charset="0"/>
                        </a:rPr>
                        <a:t>000</a:t>
                      </a:r>
                      <a:r>
                        <a:rPr lang="en-US" sz="1400" b="1" dirty="0">
                          <a:solidFill>
                            <a:schemeClr val="bg1"/>
                          </a:solidFill>
                          <a:effectLst/>
                          <a:latin typeface="Verdana" panose="020B0604030504040204" pitchFamily="34" charset="0"/>
                          <a:ea typeface="Verdana" panose="020B0604030504040204" pitchFamily="34" charset="0"/>
                        </a:rPr>
                        <a:t>,00</a:t>
                      </a:r>
                    </a:p>
                  </a:txBody>
                  <a:tcPr marL="68580" marR="68580" marT="0" marB="0" anchor="ctr">
                    <a:solidFill>
                      <a:srgbClr val="8280E5"/>
                    </a:solidFill>
                  </a:tcPr>
                </a:tc>
                <a:extLst>
                  <a:ext uri="{0D108BD9-81ED-4DB2-BD59-A6C34878D82A}">
                    <a16:rowId xmlns:a16="http://schemas.microsoft.com/office/drawing/2014/main" val="3791562584"/>
                  </a:ext>
                </a:extLst>
              </a:tr>
              <a:tr h="449371">
                <a:tc>
                  <a:txBody>
                    <a:bodyPr/>
                    <a:lstStyle/>
                    <a:p>
                      <a:pPr marL="0" marR="0" algn="r">
                        <a:spcBef>
                          <a:spcPts val="0"/>
                        </a:spcBef>
                        <a:spcAft>
                          <a:spcPts val="0"/>
                        </a:spcAft>
                      </a:pPr>
                      <a:r>
                        <a:rPr lang="lt-LT" sz="1400" b="1" noProof="0" dirty="0">
                          <a:solidFill>
                            <a:schemeClr val="bg1"/>
                          </a:solidFill>
                          <a:effectLst/>
                          <a:latin typeface="Verdana" panose="020B0604030504040204" pitchFamily="34" charset="0"/>
                          <a:ea typeface="Verdana" panose="020B0604030504040204" pitchFamily="34" charset="0"/>
                        </a:rPr>
                        <a:t>Gauta</a:t>
                      </a:r>
                      <a:r>
                        <a:rPr lang="en-US" sz="1400" b="1" dirty="0">
                          <a:solidFill>
                            <a:schemeClr val="bg1"/>
                          </a:solidFill>
                          <a:effectLst/>
                          <a:latin typeface="Verdana" panose="020B0604030504040204" pitchFamily="34" charset="0"/>
                          <a:ea typeface="Verdana" panose="020B0604030504040204" pitchFamily="34" charset="0"/>
                        </a:rPr>
                        <a:t> PĮP</a:t>
                      </a:r>
                    </a:p>
                  </a:txBody>
                  <a:tcPr marL="68580" marR="68580" marT="0" marB="0" anchor="ctr">
                    <a:solidFill>
                      <a:srgbClr val="8280E5"/>
                    </a:solidFill>
                  </a:tcPr>
                </a:tc>
                <a:tc>
                  <a:txBody>
                    <a:bodyPr/>
                    <a:lstStyle/>
                    <a:p>
                      <a:pPr marL="0" marR="0" algn="ctr">
                        <a:spcBef>
                          <a:spcPts val="0"/>
                        </a:spcBef>
                        <a:spcAft>
                          <a:spcPts val="0"/>
                        </a:spcAft>
                      </a:pPr>
                      <a:r>
                        <a:rPr lang="lt-LT" sz="1400" b="1" dirty="0">
                          <a:solidFill>
                            <a:schemeClr val="bg1"/>
                          </a:solidFill>
                          <a:effectLst/>
                          <a:latin typeface="Verdana" panose="020B0604030504040204" pitchFamily="34" charset="0"/>
                          <a:ea typeface="Verdana" panose="020B0604030504040204" pitchFamily="34" charset="0"/>
                        </a:rPr>
                        <a:t>66</a:t>
                      </a:r>
                      <a:endParaRPr lang="en-US" sz="1400" b="1" dirty="0">
                        <a:solidFill>
                          <a:schemeClr val="bg1"/>
                        </a:solidFill>
                        <a:effectLst/>
                        <a:latin typeface="Verdana" panose="020B0604030504040204" pitchFamily="34" charset="0"/>
                        <a:ea typeface="Verdana" panose="020B0604030504040204" pitchFamily="34" charset="0"/>
                      </a:endParaRPr>
                    </a:p>
                  </a:txBody>
                  <a:tcPr marL="68580" marR="68580" marT="0" marB="0" anchor="ctr">
                    <a:solidFill>
                      <a:srgbClr val="8280E5"/>
                    </a:solidFill>
                  </a:tcPr>
                </a:tc>
                <a:tc>
                  <a:txBody>
                    <a:bodyPr/>
                    <a:lstStyle/>
                    <a:p>
                      <a:pPr marL="0" marR="0" algn="r">
                        <a:spcBef>
                          <a:spcPts val="0"/>
                        </a:spcBef>
                        <a:spcAft>
                          <a:spcPts val="0"/>
                        </a:spcAft>
                      </a:pPr>
                      <a:r>
                        <a:rPr lang="lt-LT" sz="1400" b="1" dirty="0">
                          <a:solidFill>
                            <a:schemeClr val="bg1"/>
                          </a:solidFill>
                          <a:effectLst/>
                          <a:latin typeface="Verdana" panose="020B0604030504040204" pitchFamily="34" charset="0"/>
                          <a:ea typeface="Verdana" panose="020B0604030504040204" pitchFamily="34" charset="0"/>
                        </a:rPr>
                        <a:t>35</a:t>
                      </a:r>
                      <a:r>
                        <a:rPr lang="en-US" sz="1400" b="1" dirty="0">
                          <a:solidFill>
                            <a:schemeClr val="bg1"/>
                          </a:solidFill>
                          <a:effectLst/>
                          <a:latin typeface="Verdana" panose="020B0604030504040204" pitchFamily="34" charset="0"/>
                          <a:ea typeface="Verdana" panose="020B0604030504040204" pitchFamily="34" charset="0"/>
                        </a:rPr>
                        <a:t> </a:t>
                      </a:r>
                      <a:r>
                        <a:rPr lang="lt-LT" sz="1400" b="1" dirty="0">
                          <a:solidFill>
                            <a:schemeClr val="bg1"/>
                          </a:solidFill>
                          <a:effectLst/>
                          <a:latin typeface="Verdana" panose="020B0604030504040204" pitchFamily="34" charset="0"/>
                          <a:ea typeface="Verdana" panose="020B0604030504040204" pitchFamily="34" charset="0"/>
                        </a:rPr>
                        <a:t>974</a:t>
                      </a:r>
                      <a:r>
                        <a:rPr lang="en-US" sz="1400" b="1" dirty="0">
                          <a:solidFill>
                            <a:schemeClr val="bg1"/>
                          </a:solidFill>
                          <a:effectLst/>
                          <a:latin typeface="Verdana" panose="020B0604030504040204" pitchFamily="34" charset="0"/>
                          <a:ea typeface="Verdana" panose="020B0604030504040204" pitchFamily="34" charset="0"/>
                        </a:rPr>
                        <a:t> </a:t>
                      </a:r>
                      <a:r>
                        <a:rPr lang="lt-LT" sz="1400" b="1" dirty="0">
                          <a:solidFill>
                            <a:schemeClr val="bg1"/>
                          </a:solidFill>
                          <a:effectLst/>
                          <a:latin typeface="Verdana" panose="020B0604030504040204" pitchFamily="34" charset="0"/>
                          <a:ea typeface="Verdana" panose="020B0604030504040204" pitchFamily="34" charset="0"/>
                        </a:rPr>
                        <a:t>317</a:t>
                      </a:r>
                      <a:r>
                        <a:rPr lang="en-US" sz="1400" b="1" dirty="0">
                          <a:solidFill>
                            <a:schemeClr val="bg1"/>
                          </a:solidFill>
                          <a:effectLst/>
                          <a:latin typeface="Verdana" panose="020B0604030504040204" pitchFamily="34" charset="0"/>
                          <a:ea typeface="Verdana" panose="020B0604030504040204" pitchFamily="34" charset="0"/>
                        </a:rPr>
                        <a:t>,00</a:t>
                      </a:r>
                    </a:p>
                  </a:txBody>
                  <a:tcPr marL="68580" marR="68580" marT="0" marB="0" anchor="ctr">
                    <a:solidFill>
                      <a:srgbClr val="8280E5"/>
                    </a:solidFill>
                  </a:tcPr>
                </a:tc>
                <a:extLst>
                  <a:ext uri="{0D108BD9-81ED-4DB2-BD59-A6C34878D82A}">
                    <a16:rowId xmlns:a16="http://schemas.microsoft.com/office/drawing/2014/main" val="3881444604"/>
                  </a:ext>
                </a:extLst>
              </a:tr>
              <a:tr h="500552">
                <a:tc>
                  <a:txBody>
                    <a:bodyPr/>
                    <a:lstStyle/>
                    <a:p>
                      <a:pPr marL="0" marR="0" algn="r">
                        <a:spcBef>
                          <a:spcPts val="0"/>
                        </a:spcBef>
                        <a:spcAft>
                          <a:spcPts val="0"/>
                        </a:spcAft>
                      </a:pPr>
                      <a:r>
                        <a:rPr lang="lt-LT" sz="1400" noProof="0" dirty="0">
                          <a:solidFill>
                            <a:schemeClr val="bg1"/>
                          </a:solidFill>
                          <a:effectLst/>
                          <a:latin typeface="Verdana" panose="020B0604030504040204" pitchFamily="34" charset="0"/>
                          <a:ea typeface="Verdana" panose="020B0604030504040204" pitchFamily="34" charset="0"/>
                        </a:rPr>
                        <a:t>Teigiamai įvertinta</a:t>
                      </a:r>
                    </a:p>
                  </a:txBody>
                  <a:tcPr marL="68580" marR="68580" marT="0" marB="0" anchor="ctr">
                    <a:solidFill>
                      <a:srgbClr val="8280E5"/>
                    </a:solidFill>
                  </a:tcPr>
                </a:tc>
                <a:tc>
                  <a:txBody>
                    <a:bodyPr/>
                    <a:lstStyle/>
                    <a:p>
                      <a:pPr marL="0" marR="0" algn="ctr">
                        <a:spcBef>
                          <a:spcPts val="0"/>
                        </a:spcBef>
                        <a:spcAft>
                          <a:spcPts val="0"/>
                        </a:spcAft>
                      </a:pPr>
                      <a:r>
                        <a:rPr lang="lt-LT" sz="1400" b="1" dirty="0">
                          <a:solidFill>
                            <a:schemeClr val="bg1"/>
                          </a:solidFill>
                          <a:effectLst/>
                          <a:latin typeface="Verdana" panose="020B0604030504040204" pitchFamily="34" charset="0"/>
                          <a:ea typeface="Verdana" panose="020B0604030504040204" pitchFamily="34" charset="0"/>
                        </a:rPr>
                        <a:t>51</a:t>
                      </a:r>
                      <a:endParaRPr lang="en-US" sz="1400" b="1" dirty="0">
                        <a:solidFill>
                          <a:schemeClr val="bg1"/>
                        </a:solidFill>
                        <a:effectLst/>
                        <a:latin typeface="Verdana" panose="020B0604030504040204" pitchFamily="34" charset="0"/>
                        <a:ea typeface="Verdana" panose="020B0604030504040204" pitchFamily="34" charset="0"/>
                      </a:endParaRPr>
                    </a:p>
                  </a:txBody>
                  <a:tcPr marL="68580" marR="68580" marT="0" marB="0" anchor="ctr">
                    <a:solidFill>
                      <a:srgbClr val="8280E5"/>
                    </a:solidFill>
                  </a:tcPr>
                </a:tc>
                <a:tc>
                  <a:txBody>
                    <a:bodyPr/>
                    <a:lstStyle/>
                    <a:p>
                      <a:pPr marL="0" marR="0" algn="r">
                        <a:spcBef>
                          <a:spcPts val="0"/>
                        </a:spcBef>
                        <a:spcAft>
                          <a:spcPts val="0"/>
                        </a:spcAft>
                      </a:pPr>
                      <a:r>
                        <a:rPr lang="lt-LT" sz="1400" b="1" dirty="0">
                          <a:solidFill>
                            <a:schemeClr val="bg1"/>
                          </a:solidFill>
                          <a:effectLst/>
                          <a:latin typeface="Verdana" panose="020B0604030504040204" pitchFamily="34" charset="0"/>
                          <a:ea typeface="Verdana" panose="020B0604030504040204" pitchFamily="34" charset="0"/>
                        </a:rPr>
                        <a:t>26 016 712,11</a:t>
                      </a:r>
                      <a:endParaRPr lang="en-US" sz="1400" b="1" dirty="0">
                        <a:solidFill>
                          <a:schemeClr val="bg1"/>
                        </a:solidFill>
                        <a:effectLst/>
                        <a:latin typeface="Verdana" panose="020B0604030504040204" pitchFamily="34" charset="0"/>
                        <a:ea typeface="Verdana" panose="020B0604030504040204" pitchFamily="34" charset="0"/>
                      </a:endParaRPr>
                    </a:p>
                  </a:txBody>
                  <a:tcPr marL="68580" marR="68580" marT="0" marB="0" anchor="ctr">
                    <a:solidFill>
                      <a:srgbClr val="8280E5"/>
                    </a:solidFill>
                  </a:tcPr>
                </a:tc>
                <a:extLst>
                  <a:ext uri="{0D108BD9-81ED-4DB2-BD59-A6C34878D82A}">
                    <a16:rowId xmlns:a16="http://schemas.microsoft.com/office/drawing/2014/main" val="2945971978"/>
                  </a:ext>
                </a:extLst>
              </a:tr>
            </a:tbl>
          </a:graphicData>
        </a:graphic>
      </p:graphicFrame>
      <p:graphicFrame>
        <p:nvGraphicFramePr>
          <p:cNvPr id="2" name="Table 3">
            <a:extLst>
              <a:ext uri="{FF2B5EF4-FFF2-40B4-BE49-F238E27FC236}">
                <a16:creationId xmlns:a16="http://schemas.microsoft.com/office/drawing/2014/main" id="{9CC15DD4-6F17-0438-1282-DB10EC27579E}"/>
              </a:ext>
            </a:extLst>
          </p:cNvPr>
          <p:cNvGraphicFramePr>
            <a:graphicFrameLocks noGrp="1"/>
          </p:cNvGraphicFramePr>
          <p:nvPr>
            <p:extLst>
              <p:ext uri="{D42A27DB-BD31-4B8C-83A1-F6EECF244321}">
                <p14:modId xmlns:p14="http://schemas.microsoft.com/office/powerpoint/2010/main" val="3396741252"/>
              </p:ext>
            </p:extLst>
          </p:nvPr>
        </p:nvGraphicFramePr>
        <p:xfrm>
          <a:off x="288980" y="1548348"/>
          <a:ext cx="5893611" cy="2111169"/>
        </p:xfrm>
        <a:graphic>
          <a:graphicData uri="http://schemas.openxmlformats.org/drawingml/2006/table">
            <a:tbl>
              <a:tblPr firstRow="1" bandRow="1">
                <a:tableStyleId>{0660B408-B3CF-4A94-85FC-2B1E0A45F4A2}</a:tableStyleId>
              </a:tblPr>
              <a:tblGrid>
                <a:gridCol w="4570099">
                  <a:extLst>
                    <a:ext uri="{9D8B030D-6E8A-4147-A177-3AD203B41FA5}">
                      <a16:colId xmlns:a16="http://schemas.microsoft.com/office/drawing/2014/main" val="3585830869"/>
                    </a:ext>
                  </a:extLst>
                </a:gridCol>
                <a:gridCol w="1323512">
                  <a:extLst>
                    <a:ext uri="{9D8B030D-6E8A-4147-A177-3AD203B41FA5}">
                      <a16:colId xmlns:a16="http://schemas.microsoft.com/office/drawing/2014/main" val="3611816430"/>
                    </a:ext>
                  </a:extLst>
                </a:gridCol>
              </a:tblGrid>
              <a:tr h="589358">
                <a:tc>
                  <a:txBody>
                    <a:bodyPr/>
                    <a:lstStyle/>
                    <a:p>
                      <a:r>
                        <a:rPr lang="en-US"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GAUTA PĮP</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US"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VISO: </a:t>
                      </a:r>
                      <a:r>
                        <a:rPr lang="lt-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rPr>
                        <a:t>66</a:t>
                      </a:r>
                      <a:endParaRPr lang="en-LT" sz="1400" b="1" dirty="0">
                        <a:ln>
                          <a:noFill/>
                        </a:ln>
                        <a:solidFill>
                          <a:srgbClr val="302857"/>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extLst>
                  <a:ext uri="{0D108BD9-81ED-4DB2-BD59-A6C34878D82A}">
                    <a16:rowId xmlns:a16="http://schemas.microsoft.com/office/drawing/2014/main" val="1451591149"/>
                  </a:ext>
                </a:extLst>
              </a:tr>
              <a:tr h="589358">
                <a:tc>
                  <a:txBody>
                    <a:bodyPr/>
                    <a:lstStyle/>
                    <a:p>
                      <a:r>
                        <a:rPr lang="lt-LT" sz="1400" b="1" noProof="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Identifikuoti atmetimai:</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extLst>
                  <a:ext uri="{0D108BD9-81ED-4DB2-BD59-A6C34878D82A}">
                    <a16:rowId xmlns:a16="http://schemas.microsoft.com/office/drawing/2014/main" val="615054526"/>
                  </a:ext>
                </a:extLst>
              </a:tr>
              <a:tr h="483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noProof="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Pareiškėjų atsiimti </a:t>
                      </a:r>
                      <a:r>
                        <a:rPr lang="en-US"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PĮP:</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extLst>
                  <a:ext uri="{0D108BD9-81ED-4DB2-BD59-A6C34878D82A}">
                    <a16:rowId xmlns:a16="http://schemas.microsoft.com/office/drawing/2014/main" val="4250222984"/>
                  </a:ext>
                </a:extLst>
              </a:tr>
              <a:tr h="449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noProof="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Atmetimai </a:t>
                      </a:r>
                      <a:r>
                        <a:rPr lang="en-US"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per NK:</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en-LT" sz="14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280E5"/>
                    </a:solidFill>
                  </a:tcPr>
                </a:tc>
                <a:extLst>
                  <a:ext uri="{0D108BD9-81ED-4DB2-BD59-A6C34878D82A}">
                    <a16:rowId xmlns:a16="http://schemas.microsoft.com/office/drawing/2014/main" val="4112515639"/>
                  </a:ext>
                </a:extLst>
              </a:tr>
            </a:tbl>
          </a:graphicData>
        </a:graphic>
      </p:graphicFrame>
      <p:graphicFrame>
        <p:nvGraphicFramePr>
          <p:cNvPr id="10" name="Diagrama 9">
            <a:extLst>
              <a:ext uri="{FF2B5EF4-FFF2-40B4-BE49-F238E27FC236}">
                <a16:creationId xmlns:a16="http://schemas.microsoft.com/office/drawing/2014/main" id="{84856A18-DDA0-1F25-B21B-3E41F230C4F9}"/>
              </a:ext>
            </a:extLst>
          </p:cNvPr>
          <p:cNvGraphicFramePr/>
          <p:nvPr>
            <p:extLst>
              <p:ext uri="{D42A27DB-BD31-4B8C-83A1-F6EECF244321}">
                <p14:modId xmlns:p14="http://schemas.microsoft.com/office/powerpoint/2010/main" val="2959564480"/>
              </p:ext>
            </p:extLst>
          </p:nvPr>
        </p:nvGraphicFramePr>
        <p:xfrm>
          <a:off x="6642776" y="1548348"/>
          <a:ext cx="5000625" cy="2818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541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3855-9B44-C341-8A8C-B6B8E48604D0}"/>
              </a:ext>
            </a:extLst>
          </p:cNvPr>
          <p:cNvSpPr>
            <a:spLocks noGrp="1"/>
          </p:cNvSpPr>
          <p:nvPr>
            <p:ph type="title"/>
          </p:nvPr>
        </p:nvSpPr>
        <p:spPr>
          <a:xfrm>
            <a:off x="776826" y="286497"/>
            <a:ext cx="9632556" cy="962705"/>
          </a:xfrm>
        </p:spPr>
        <p:txBody>
          <a:bodyPr>
            <a:normAutofit fontScale="90000"/>
          </a:bodyPr>
          <a:lstStyle/>
          <a:p>
            <a:r>
              <a:rPr lang="lt-LT" b="1" dirty="0"/>
              <a:t>Projektų įgyvendinimo </a:t>
            </a:r>
            <a:br>
              <a:rPr lang="lt-LT" b="1" dirty="0"/>
            </a:br>
            <a:r>
              <a:rPr lang="lt-LT" b="1" dirty="0"/>
              <a:t>reglamentavimas:</a:t>
            </a:r>
          </a:p>
        </p:txBody>
      </p:sp>
      <p:sp>
        <p:nvSpPr>
          <p:cNvPr id="4" name="Text Placeholder 3">
            <a:extLst>
              <a:ext uri="{FF2B5EF4-FFF2-40B4-BE49-F238E27FC236}">
                <a16:creationId xmlns:a16="http://schemas.microsoft.com/office/drawing/2014/main" id="{B31D42DB-F2E9-474F-A32D-4B2E49171B67}"/>
              </a:ext>
            </a:extLst>
          </p:cNvPr>
          <p:cNvSpPr>
            <a:spLocks noGrp="1"/>
          </p:cNvSpPr>
          <p:nvPr>
            <p:ph type="body" sz="half" idx="2"/>
          </p:nvPr>
        </p:nvSpPr>
        <p:spPr>
          <a:xfrm>
            <a:off x="6970105" y="2361100"/>
            <a:ext cx="4954550" cy="3197996"/>
          </a:xfrm>
        </p:spPr>
        <p:txBody>
          <a:bodyPr>
            <a:noAutofit/>
          </a:bodyPr>
          <a:lstStyle/>
          <a:p>
            <a:pPr marL="285750" lvl="0" indent="-285750" algn="just">
              <a:buFont typeface="Wingdings" panose="05000000000000000000" pitchFamily="2" charset="2"/>
              <a:buChar char="q"/>
            </a:pPr>
            <a:r>
              <a:rPr lang="en-US" sz="1600" dirty="0" err="1">
                <a:solidFill>
                  <a:srgbClr val="302857"/>
                </a:solidFill>
                <a:cs typeface="Vani" panose="020B0502040204020203" pitchFamily="18" charset="0"/>
              </a:rPr>
              <a:t>Veiklos</a:t>
            </a:r>
            <a:r>
              <a:rPr lang="en-US" sz="1600" dirty="0">
                <a:solidFill>
                  <a:srgbClr val="302857"/>
                </a:solidFill>
                <a:cs typeface="Vani" panose="020B0502040204020203" pitchFamily="18" charset="0"/>
              </a:rPr>
              <a:t> “</a:t>
            </a:r>
            <a:r>
              <a:rPr lang="lt-LT" sz="1600" dirty="0">
                <a:solidFill>
                  <a:srgbClr val="302857"/>
                </a:solidFill>
                <a:cs typeface="Vani" panose="020B0502040204020203" pitchFamily="18" charset="0"/>
              </a:rPr>
              <a:t>EVE</a:t>
            </a:r>
            <a:r>
              <a:rPr lang="en-US" sz="1600" dirty="0">
                <a:solidFill>
                  <a:srgbClr val="302857"/>
                </a:solidFill>
                <a:cs typeface="Vani" panose="020B0502040204020203" pitchFamily="18" charset="0"/>
              </a:rPr>
              <a:t> pramonei</a:t>
            </a:r>
            <a:r>
              <a:rPr lang="lt-LT" sz="1600" dirty="0">
                <a:solidFill>
                  <a:srgbClr val="302857"/>
                </a:solidFill>
                <a:cs typeface="Vani" panose="020B0502040204020203" pitchFamily="18" charset="0"/>
              </a:rPr>
              <a:t>“ </a:t>
            </a:r>
            <a:r>
              <a:rPr lang="lt-LT" sz="1600" b="1" dirty="0">
                <a:solidFill>
                  <a:schemeClr val="tx2">
                    <a:lumMod val="75000"/>
                  </a:schemeClr>
                </a:solidFill>
                <a:cs typeface="Vani" panose="020B0502040204020203" pitchFamily="18" charset="0"/>
                <a:hlinkClick r:id="rId3">
                  <a:extLst>
                    <a:ext uri="{A12FA001-AC4F-418D-AE19-62706E023703}">
                      <ahyp:hlinkClr xmlns:ahyp="http://schemas.microsoft.com/office/drawing/2018/hyperlinkcolor" val="tx"/>
                    </a:ext>
                  </a:extLst>
                </a:hlinkClick>
              </a:rPr>
              <a:t>projektų finansavimo sąlygų aprašas</a:t>
            </a:r>
            <a:r>
              <a:rPr lang="lt-LT" sz="1600" dirty="0">
                <a:solidFill>
                  <a:srgbClr val="302857"/>
                </a:solidFill>
                <a:cs typeface="Vani" panose="020B0502040204020203" pitchFamily="18" charset="0"/>
              </a:rPr>
              <a:t>;</a:t>
            </a:r>
            <a:endParaRPr lang="en-US" sz="1600" dirty="0">
              <a:solidFill>
                <a:srgbClr val="302857"/>
              </a:solidFill>
              <a:cs typeface="Vani" panose="020B0502040204020203" pitchFamily="18" charset="0"/>
            </a:endParaRPr>
          </a:p>
          <a:p>
            <a:pPr marL="285750" indent="-285750" algn="just">
              <a:buFont typeface="Wingdings" panose="05000000000000000000" pitchFamily="2" charset="2"/>
              <a:buChar char="q"/>
            </a:pPr>
            <a:r>
              <a:rPr lang="lt-LT" sz="1600" b="1" dirty="0">
                <a:solidFill>
                  <a:schemeClr val="tx2">
                    <a:lumMod val="75000"/>
                  </a:schemeClr>
                </a:solidFill>
                <a:cs typeface="Vani" panose="020B0502040204020203" pitchFamily="18" charset="0"/>
                <a:hlinkClick r:id="rId4">
                  <a:extLst>
                    <a:ext uri="{A12FA001-AC4F-418D-AE19-62706E023703}">
                      <ahyp:hlinkClr xmlns:ahyp="http://schemas.microsoft.com/office/drawing/2018/hyperlinkcolor" val="tx"/>
                    </a:ext>
                  </a:extLst>
                </a:hlinkClick>
              </a:rPr>
              <a:t>Rekomendacijos dėl projektų išlaidų atitikties </a:t>
            </a:r>
            <a:r>
              <a:rPr lang="lt-LT" sz="1600" dirty="0">
                <a:solidFill>
                  <a:srgbClr val="302857"/>
                </a:solidFill>
                <a:cs typeface="Vani" panose="020B0502040204020203" pitchFamily="18" charset="0"/>
              </a:rPr>
              <a:t>Europos Sąjungos struktūrinių fondų reikalavimams;</a:t>
            </a:r>
            <a:endParaRPr lang="en-GB" sz="1600" dirty="0">
              <a:solidFill>
                <a:srgbClr val="302857"/>
              </a:solidFill>
              <a:cs typeface="Vani" panose="020B0502040204020203" pitchFamily="18" charset="0"/>
            </a:endParaRPr>
          </a:p>
          <a:p>
            <a:pPr marL="285750" indent="-285750" algn="just">
              <a:buFont typeface="Wingdings" panose="05000000000000000000" pitchFamily="2" charset="2"/>
              <a:buChar char="q"/>
            </a:pPr>
            <a:r>
              <a:rPr lang="lt-LT" sz="1600" b="1" dirty="0">
                <a:solidFill>
                  <a:schemeClr val="tx2">
                    <a:lumMod val="75000"/>
                  </a:schemeClr>
                </a:solidFill>
                <a:cs typeface="Vani" panose="020B0502040204020203" pitchFamily="18" charset="0"/>
              </a:rPr>
              <a:t>Projekto finansavimo sutartis.</a:t>
            </a:r>
            <a:endParaRPr lang="lt-LT" sz="1600" dirty="0">
              <a:solidFill>
                <a:schemeClr val="tx2">
                  <a:lumMod val="75000"/>
                </a:schemeClr>
              </a:solidFill>
              <a:cs typeface="Vani" panose="020B0502040204020203" pitchFamily="18" charset="0"/>
            </a:endParaRPr>
          </a:p>
        </p:txBody>
      </p:sp>
      <p:sp>
        <p:nvSpPr>
          <p:cNvPr id="5" name="TextBox 4">
            <a:extLst>
              <a:ext uri="{FF2B5EF4-FFF2-40B4-BE49-F238E27FC236}">
                <a16:creationId xmlns:a16="http://schemas.microsoft.com/office/drawing/2014/main" id="{A8F2C59B-E553-50E0-3501-44B9A50DC366}"/>
              </a:ext>
            </a:extLst>
          </p:cNvPr>
          <p:cNvSpPr txBox="1"/>
          <p:nvPr/>
        </p:nvSpPr>
        <p:spPr>
          <a:xfrm>
            <a:off x="702935" y="2018145"/>
            <a:ext cx="5294717" cy="4416594"/>
          </a:xfrm>
          <a:prstGeom prst="rect">
            <a:avLst/>
          </a:prstGeom>
          <a:noFill/>
        </p:spPr>
        <p:txBody>
          <a:bodyPr wrap="square">
            <a:spAutoFit/>
          </a:bodyPr>
          <a:lstStyle/>
          <a:p>
            <a:pPr marL="285750" indent="-285750" algn="just">
              <a:lnSpc>
                <a:spcPct val="150000"/>
              </a:lnSpc>
              <a:spcBef>
                <a:spcPts val="1200"/>
              </a:spcBef>
              <a:buFont typeface="Wingdings" panose="05000000000000000000" pitchFamily="2" charset="2"/>
              <a:buChar char="q"/>
            </a:pPr>
            <a:r>
              <a:rPr lang="lt-LT" sz="1600" dirty="0">
                <a:solidFill>
                  <a:srgbClr val="302857"/>
                </a:solidFill>
                <a:effectLst/>
                <a:latin typeface="Verdana" panose="020B0604030504040204" pitchFamily="34" charset="0"/>
                <a:ea typeface="Verdana" panose="020B0604030504040204" pitchFamily="34" charset="0"/>
                <a:cs typeface="Times New Roman" panose="02020603050405020304" pitchFamily="18" charset="0"/>
              </a:rPr>
              <a:t>2014 m. birželio 17 d. </a:t>
            </a:r>
            <a:r>
              <a:rPr lang="lt-LT" sz="1600" b="1"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Komisijos reglamentas (ES) Nr. 651/2014</a:t>
            </a:r>
            <a:r>
              <a:rPr lang="lt-LT" sz="1600" dirty="0">
                <a:solidFill>
                  <a:srgbClr val="302857"/>
                </a:solidFill>
                <a:effectLst/>
                <a:latin typeface="Verdana" panose="020B0604030504040204" pitchFamily="34" charset="0"/>
                <a:ea typeface="Verdana" panose="020B0604030504040204" pitchFamily="34" charset="0"/>
                <a:cs typeface="Times New Roman" panose="02020603050405020304" pitchFamily="18" charset="0"/>
              </a:rPr>
              <a:t>, kuriuo tam tikrų kategorijų pagalba skelbiama suderinama su vidaus rinka taikant Sutarties 107 ir 108 straipsnius, su visais pakeitimais;</a:t>
            </a:r>
          </a:p>
          <a:p>
            <a:pPr marL="285750" indent="-285750" algn="just">
              <a:lnSpc>
                <a:spcPct val="150000"/>
              </a:lnSpc>
              <a:spcBef>
                <a:spcPts val="1200"/>
              </a:spcBef>
              <a:buFont typeface="Wingdings" panose="05000000000000000000" pitchFamily="2" charset="2"/>
              <a:buChar char="q"/>
            </a:pPr>
            <a:r>
              <a:rPr lang="lt-LT" sz="1600" b="1" dirty="0">
                <a:solidFill>
                  <a:schemeClr val="tx2">
                    <a:lumMod val="75000"/>
                  </a:schemeClr>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Projektų administravimo ir finansavimo taisyklės</a:t>
            </a:r>
            <a:r>
              <a:rPr lang="en-US" sz="1600" b="1" dirty="0">
                <a:solidFill>
                  <a:schemeClr val="tx2">
                    <a:lumMod val="75000"/>
                  </a:schemeClr>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 (</a:t>
            </a:r>
            <a:r>
              <a:rPr lang="en-US" sz="1600" b="1" dirty="0" err="1">
                <a:solidFill>
                  <a:schemeClr val="tx2">
                    <a:lumMod val="75000"/>
                  </a:schemeClr>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toliau</a:t>
            </a:r>
            <a:r>
              <a:rPr lang="en-US" sz="1600" b="1" dirty="0">
                <a:solidFill>
                  <a:schemeClr val="tx2">
                    <a:lumMod val="75000"/>
                  </a:schemeClr>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 - PAFT)</a:t>
            </a:r>
            <a:r>
              <a:rPr lang="lt-LT" sz="1600" dirty="0">
                <a:solidFill>
                  <a:srgbClr val="302857"/>
                </a:solidFill>
                <a:latin typeface="Verdana" panose="020B0604030504040204" pitchFamily="34" charset="0"/>
                <a:ea typeface="Verdana" panose="020B0604030504040204" pitchFamily="34" charset="0"/>
              </a:rPr>
              <a:t>,  patvirtintos LR finansų ministro 2022 m. birželio 22 d. įsakymu Nr. </a:t>
            </a:r>
            <a:r>
              <a:rPr lang="lt-LT" sz="1600" dirty="0" err="1">
                <a:solidFill>
                  <a:srgbClr val="302857"/>
                </a:solidFill>
                <a:latin typeface="Verdana" panose="020B0604030504040204" pitchFamily="34" charset="0"/>
                <a:ea typeface="Verdana" panose="020B0604030504040204" pitchFamily="34" charset="0"/>
              </a:rPr>
              <a:t>1K</a:t>
            </a:r>
            <a:r>
              <a:rPr lang="lt-LT" sz="1600" dirty="0">
                <a:solidFill>
                  <a:srgbClr val="302857"/>
                </a:solidFill>
                <a:latin typeface="Verdana" panose="020B0604030504040204" pitchFamily="34" charset="0"/>
                <a:ea typeface="Verdana" panose="020B0604030504040204" pitchFamily="34" charset="0"/>
              </a:rPr>
              <a:t>-237;</a:t>
            </a:r>
            <a:endParaRPr lang="en-US" sz="1600" dirty="0">
              <a:solidFill>
                <a:srgbClr val="302857"/>
              </a:solidFill>
              <a:latin typeface="Verdana" panose="020B0604030504040204" pitchFamily="34" charset="0"/>
              <a:ea typeface="Verdana" panose="020B0604030504040204" pitchFamily="34" charset="0"/>
            </a:endParaRPr>
          </a:p>
          <a:p>
            <a:pPr marL="285750" indent="-285750">
              <a:lnSpc>
                <a:spcPct val="150000"/>
              </a:lnSpc>
              <a:spcBef>
                <a:spcPts val="1200"/>
              </a:spcBef>
              <a:buFont typeface="Wingdings" panose="05000000000000000000" pitchFamily="2" charset="2"/>
              <a:buChar char="q"/>
            </a:pPr>
            <a:endParaRPr lang="lt-LT" dirty="0">
              <a:latin typeface="Verdana" panose="020B0604030504040204" pitchFamily="34" charset="0"/>
              <a:ea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endParaRPr lang="en-US" dirty="0">
              <a:solidFill>
                <a:srgbClr val="302857"/>
              </a:solidFill>
            </a:endParaRPr>
          </a:p>
        </p:txBody>
      </p:sp>
      <p:pic>
        <p:nvPicPr>
          <p:cNvPr id="6" name="Paveikslėlis 5" descr="Paveikslėlis, kuriame yra ekrano kopija, linija, Spalvingumas, Stačiakampis&#10;&#10;Automatiškai sugeneruotas aprašymas">
            <a:extLst>
              <a:ext uri="{FF2B5EF4-FFF2-40B4-BE49-F238E27FC236}">
                <a16:creationId xmlns:a16="http://schemas.microsoft.com/office/drawing/2014/main" id="{370E3478-88BB-B73F-E7AF-264FB8EE9541}"/>
              </a:ext>
            </a:extLst>
          </p:cNvPr>
          <p:cNvPicPr>
            <a:picLocks noChangeAspect="1"/>
          </p:cNvPicPr>
          <p:nvPr/>
        </p:nvPicPr>
        <p:blipFill>
          <a:blip r:embed="rId7"/>
          <a:stretch>
            <a:fillRect/>
          </a:stretch>
        </p:blipFill>
        <p:spPr>
          <a:xfrm>
            <a:off x="10071085" y="4258503"/>
            <a:ext cx="1986214" cy="2601186"/>
          </a:xfrm>
          <a:prstGeom prst="rect">
            <a:avLst/>
          </a:prstGeom>
        </p:spPr>
      </p:pic>
    </p:spTree>
    <p:extLst>
      <p:ext uri="{BB962C8B-B14F-4D97-AF65-F5344CB8AC3E}">
        <p14:creationId xmlns:p14="http://schemas.microsoft.com/office/powerpoint/2010/main" val="140464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descr="Paveikslėlis, kuriame yra Grafika, logotipas, grafinis dizainas, Šriftas&#10;&#10;Automatiškai sugeneruotas aprašymas">
            <a:extLst>
              <a:ext uri="{FF2B5EF4-FFF2-40B4-BE49-F238E27FC236}">
                <a16:creationId xmlns:a16="http://schemas.microsoft.com/office/drawing/2014/main" id="{1949CE96-14F6-5161-D7CF-7C78EE35F886}"/>
              </a:ext>
            </a:extLst>
          </p:cNvPr>
          <p:cNvPicPr>
            <a:picLocks noChangeAspect="1"/>
          </p:cNvPicPr>
          <p:nvPr/>
        </p:nvPicPr>
        <p:blipFill>
          <a:blip r:embed="rId3"/>
          <a:stretch>
            <a:fillRect/>
          </a:stretch>
        </p:blipFill>
        <p:spPr>
          <a:xfrm>
            <a:off x="4183728" y="643226"/>
            <a:ext cx="3840198" cy="5097584"/>
          </a:xfrm>
          <a:prstGeom prst="rect">
            <a:avLst/>
          </a:prstGeom>
        </p:spPr>
      </p:pic>
      <p:sp>
        <p:nvSpPr>
          <p:cNvPr id="29" name="Pavadinimas 3">
            <a:extLst>
              <a:ext uri="{FF2B5EF4-FFF2-40B4-BE49-F238E27FC236}">
                <a16:creationId xmlns:a16="http://schemas.microsoft.com/office/drawing/2014/main" id="{83C84F0F-0F1A-400C-E068-ACBFD09625C0}"/>
              </a:ext>
            </a:extLst>
          </p:cNvPr>
          <p:cNvSpPr txBox="1">
            <a:spLocks/>
          </p:cNvSpPr>
          <p:nvPr/>
        </p:nvSpPr>
        <p:spPr>
          <a:xfrm>
            <a:off x="800114" y="483827"/>
            <a:ext cx="11523021" cy="72715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lt-LT" sz="3200" b="1" dirty="0"/>
              <a:t>Projekto administravimas</a:t>
            </a:r>
            <a:r>
              <a:rPr lang="en-US" sz="3200" b="1" dirty="0"/>
              <a:t>  </a:t>
            </a:r>
            <a:endParaRPr lang="lt-LT" sz="3200" b="1" dirty="0"/>
          </a:p>
          <a:p>
            <a:r>
              <a:rPr lang="lt-LT" sz="3200" b="1" dirty="0"/>
              <a:t>Bendravimas su Inovacijų agentūra:</a:t>
            </a:r>
            <a:endParaRPr lang="en-GB" sz="3200" b="1" dirty="0"/>
          </a:p>
        </p:txBody>
      </p:sp>
      <p:sp>
        <p:nvSpPr>
          <p:cNvPr id="38" name="Rectangle 17">
            <a:extLst>
              <a:ext uri="{FF2B5EF4-FFF2-40B4-BE49-F238E27FC236}">
                <a16:creationId xmlns:a16="http://schemas.microsoft.com/office/drawing/2014/main" id="{207855AD-0EB8-7F31-8E71-FF4A716BA6F3}"/>
              </a:ext>
            </a:extLst>
          </p:cNvPr>
          <p:cNvSpPr/>
          <p:nvPr/>
        </p:nvSpPr>
        <p:spPr>
          <a:xfrm>
            <a:off x="163150" y="2190056"/>
            <a:ext cx="4320000" cy="1525252"/>
          </a:xfrm>
          <a:prstGeom prst="rect">
            <a:avLst/>
          </a:prstGeom>
          <a:solidFill>
            <a:srgbClr val="8280E5"/>
          </a:solidFill>
          <a:ln w="9525" cap="flat" cmpd="sng" algn="ctr">
            <a:solidFill>
              <a:srgbClr val="8C5FBE"/>
            </a:solidFill>
            <a:prstDash val="solid"/>
          </a:ln>
          <a:effectLst/>
        </p:spPr>
        <p:txBody>
          <a:bodyPr rtlCol="0" anchor="ctr"/>
          <a:lstStyle/>
          <a:p>
            <a:pPr marL="1074738" marR="0" lvl="0" algn="ctr" defTabSz="521437" eaLnBrk="1" fontAlgn="auto" latinLnBrk="0" hangingPunct="1">
              <a:lnSpc>
                <a:spcPct val="100000"/>
              </a:lnSpc>
              <a:spcBef>
                <a:spcPts val="0"/>
              </a:spcBef>
              <a:spcAft>
                <a:spcPts val="0"/>
              </a:spcAft>
              <a:buClrTx/>
              <a:buSzTx/>
              <a:buFontTx/>
              <a:buNone/>
              <a:tabLst/>
              <a:defRPr/>
            </a:pPr>
            <a:r>
              <a:rPr kumimoji="0" lang="lt-LT" sz="20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Projektų vykdytojai tiesiogiai bendrauja su </a:t>
            </a:r>
            <a:r>
              <a:rPr lang="en-US" sz="2000" kern="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Inovacijų</a:t>
            </a:r>
            <a:r>
              <a:rPr lang="en-US" sz="2000" kern="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en-US" sz="2000" kern="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agentūra</a:t>
            </a:r>
            <a:endParaRPr kumimoji="0" lang="lt-LT" sz="20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39" name="Rectangle 18">
            <a:extLst>
              <a:ext uri="{FF2B5EF4-FFF2-40B4-BE49-F238E27FC236}">
                <a16:creationId xmlns:a16="http://schemas.microsoft.com/office/drawing/2014/main" id="{E548A7FC-1DB3-D57A-1EF8-7471197ABEC5}"/>
              </a:ext>
            </a:extLst>
          </p:cNvPr>
          <p:cNvSpPr/>
          <p:nvPr/>
        </p:nvSpPr>
        <p:spPr>
          <a:xfrm>
            <a:off x="7725027" y="2244911"/>
            <a:ext cx="4320000" cy="1470397"/>
          </a:xfrm>
          <a:prstGeom prst="rect">
            <a:avLst/>
          </a:prstGeom>
          <a:solidFill>
            <a:srgbClr val="8280E5"/>
          </a:solidFill>
          <a:ln w="12700" cap="flat" cmpd="sng" algn="ctr">
            <a:solidFill>
              <a:srgbClr val="8280E5"/>
            </a:solidFill>
            <a:prstDash val="solid"/>
          </a:ln>
          <a:effectLst/>
        </p:spPr>
        <p:txBody>
          <a:bodyPr rtlCol="0" anchor="ctr"/>
          <a:lstStyle/>
          <a:p>
            <a:pPr marL="720725" marR="0" lvl="0" algn="ctr" defTabSz="521437" eaLnBrk="1" fontAlgn="auto" latinLnBrk="0" hangingPunct="1">
              <a:lnSpc>
                <a:spcPct val="100000"/>
              </a:lnSpc>
              <a:spcBef>
                <a:spcPts val="0"/>
              </a:spcBef>
              <a:spcAft>
                <a:spcPts val="0"/>
              </a:spcAft>
              <a:buClrTx/>
              <a:buSzTx/>
              <a:buFontTx/>
              <a:buNone/>
              <a:tabLst/>
              <a:defRPr/>
            </a:pPr>
            <a:r>
              <a:rPr kumimoji="0" lang="lt-LT" sz="20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Kiekvienam projektui </a:t>
            </a:r>
            <a:br>
              <a:rPr kumimoji="0" lang="lt-LT" sz="20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br>
            <a:r>
              <a:rPr kumimoji="0" lang="lt-LT" sz="20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priskirtas </a:t>
            </a:r>
            <a:r>
              <a:rPr kumimoji="0" lang="lt-LT" sz="20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projekto vadovas</a:t>
            </a:r>
            <a:r>
              <a:rPr kumimoji="0" lang="en-US" sz="20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2000" b="1" i="0" u="none" strike="noStrike" kern="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ir</a:t>
            </a:r>
            <a:r>
              <a:rPr kumimoji="0" lang="en-US" sz="20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2000" b="1" i="0" u="none" strike="noStrike" kern="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t>finansininkas</a:t>
            </a:r>
            <a:endParaRPr kumimoji="0" lang="lt-LT" sz="20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43" name="Stačiakampis 42">
            <a:extLst>
              <a:ext uri="{FF2B5EF4-FFF2-40B4-BE49-F238E27FC236}">
                <a16:creationId xmlns:a16="http://schemas.microsoft.com/office/drawing/2014/main" id="{C59A1B36-1075-DE26-44E6-5A4CEF392D5E}"/>
              </a:ext>
            </a:extLst>
          </p:cNvPr>
          <p:cNvSpPr/>
          <p:nvPr/>
        </p:nvSpPr>
        <p:spPr>
          <a:xfrm>
            <a:off x="636606" y="5389691"/>
            <a:ext cx="10918788" cy="646331"/>
          </a:xfrm>
          <a:prstGeom prst="rect">
            <a:avLst/>
          </a:prstGeom>
        </p:spPr>
        <p:txBody>
          <a:bodyPr wrap="square">
            <a:spAutoFit/>
          </a:bodyPr>
          <a:lstStyle/>
          <a:p>
            <a:pPr algn="ctr">
              <a:spcAft>
                <a:spcPts val="600"/>
              </a:spcAft>
              <a:buClr>
                <a:schemeClr val="bg1"/>
              </a:buClr>
            </a:pP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Susirašinėjimas ir dokumentų teikimas vyksta per </a:t>
            </a:r>
            <a:r>
              <a:rPr lang="lt-LT" sz="1800" b="1" dirty="0">
                <a:solidFill>
                  <a:srgbClr val="EEE730"/>
                </a:solidFill>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INVESTIS duomenų mainų svetainę (DMS)</a:t>
            </a:r>
            <a:r>
              <a:rPr lang="lt-LT" sz="18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a:t>
            </a:r>
            <a:endParaRPr lang="lt-LT" sz="1800" b="1" dirty="0">
              <a:solidFill>
                <a:schemeClr val="bg1"/>
              </a:solidFill>
              <a:latin typeface="Verdana" panose="020B0604030504040204" pitchFamily="34" charset="0"/>
              <a:ea typeface="Verdana" panose="020B0604030504040204" pitchFamily="34" charset="0"/>
            </a:endParaRPr>
          </a:p>
        </p:txBody>
      </p:sp>
      <p:cxnSp>
        <p:nvCxnSpPr>
          <p:cNvPr id="3" name="Tiesioji jungtis 2">
            <a:extLst>
              <a:ext uri="{FF2B5EF4-FFF2-40B4-BE49-F238E27FC236}">
                <a16:creationId xmlns:a16="http://schemas.microsoft.com/office/drawing/2014/main" id="{27A34A98-5F85-77E7-0A0C-8918783EC117}"/>
              </a:ext>
            </a:extLst>
          </p:cNvPr>
          <p:cNvCxnSpPr>
            <a:cxnSpLocks/>
          </p:cNvCxnSpPr>
          <p:nvPr/>
        </p:nvCxnSpPr>
        <p:spPr>
          <a:xfrm>
            <a:off x="5583226" y="480291"/>
            <a:ext cx="0" cy="27474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9FE2D98-7865-5DD6-4348-10338694260F}"/>
              </a:ext>
            </a:extLst>
          </p:cNvPr>
          <p:cNvSpPr txBox="1"/>
          <p:nvPr/>
        </p:nvSpPr>
        <p:spPr>
          <a:xfrm>
            <a:off x="578434" y="4404620"/>
            <a:ext cx="11050786" cy="646331"/>
          </a:xfrm>
          <a:prstGeom prst="rect">
            <a:avLst/>
          </a:prstGeom>
          <a:noFill/>
        </p:spPr>
        <p:txBody>
          <a:bodyPr wrap="square">
            <a:spAutoFit/>
          </a:bodyPr>
          <a:lstStyle/>
          <a:p>
            <a:pPr algn="ctr"/>
            <a:r>
              <a:rPr lang="lt-LT" b="1" dirty="0">
                <a:solidFill>
                  <a:schemeClr val="bg1"/>
                </a:solidFill>
                <a:latin typeface="Verdana" panose="020B0604030504040204" pitchFamily="34" charset="0"/>
                <a:ea typeface="Verdana" panose="020B0604030504040204" pitchFamily="34" charset="0"/>
              </a:rPr>
              <a:t>Projekto įgyvendinimo klausimais kviečiame konsultuotis el. paštu ir/ ar telefonu su paskirtu projekto vadovu ir/ar projekto finansininku</a:t>
            </a:r>
            <a:r>
              <a:rPr lang="en-US" b="1" dirty="0">
                <a:solidFill>
                  <a:schemeClr val="bg1"/>
                </a:solidFill>
                <a:latin typeface="Verdana" panose="020B0604030504040204" pitchFamily="34" charset="0"/>
                <a:ea typeface="Verdana" panose="020B0604030504040204" pitchFamily="34" charset="0"/>
              </a:rPr>
              <a:t>. </a:t>
            </a:r>
          </a:p>
        </p:txBody>
      </p:sp>
      <p:pic>
        <p:nvPicPr>
          <p:cNvPr id="10" name="Paveikslėlis 9" descr="Paveikslėlis, kuriame yra ekrano kopija, Grafika, linija, Šriftas&#10;&#10;Automatiškai sugeneruotas aprašymas">
            <a:extLst>
              <a:ext uri="{FF2B5EF4-FFF2-40B4-BE49-F238E27FC236}">
                <a16:creationId xmlns:a16="http://schemas.microsoft.com/office/drawing/2014/main" id="{291F512A-6F23-33EE-1180-20E4CAA62ABE}"/>
              </a:ext>
            </a:extLst>
          </p:cNvPr>
          <p:cNvPicPr>
            <a:picLocks noChangeAspect="1"/>
          </p:cNvPicPr>
          <p:nvPr/>
        </p:nvPicPr>
        <p:blipFill>
          <a:blip r:embed="rId5"/>
          <a:stretch>
            <a:fillRect/>
          </a:stretch>
        </p:blipFill>
        <p:spPr>
          <a:xfrm>
            <a:off x="98119" y="1681585"/>
            <a:ext cx="1573838" cy="2061129"/>
          </a:xfrm>
          <a:prstGeom prst="rect">
            <a:avLst/>
          </a:prstGeom>
        </p:spPr>
      </p:pic>
      <p:pic>
        <p:nvPicPr>
          <p:cNvPr id="13" name="Paveikslėlis 12" descr="Paveikslėlis, kuriame yra Grafika, iliustracija, animacija, dizainas&#10;&#10;Automatiškai sugeneruotas aprašymas">
            <a:extLst>
              <a:ext uri="{FF2B5EF4-FFF2-40B4-BE49-F238E27FC236}">
                <a16:creationId xmlns:a16="http://schemas.microsoft.com/office/drawing/2014/main" id="{2D34154C-9170-6C3C-A0F1-14FBE01DEAC6}"/>
              </a:ext>
            </a:extLst>
          </p:cNvPr>
          <p:cNvPicPr>
            <a:picLocks noChangeAspect="1"/>
          </p:cNvPicPr>
          <p:nvPr/>
        </p:nvPicPr>
        <p:blipFill>
          <a:blip r:embed="rId6"/>
          <a:stretch>
            <a:fillRect/>
          </a:stretch>
        </p:blipFill>
        <p:spPr>
          <a:xfrm>
            <a:off x="7651010" y="1935308"/>
            <a:ext cx="1394671" cy="1825013"/>
          </a:xfrm>
          <a:prstGeom prst="rect">
            <a:avLst/>
          </a:prstGeom>
        </p:spPr>
      </p:pic>
    </p:spTree>
    <p:extLst>
      <p:ext uri="{BB962C8B-B14F-4D97-AF65-F5344CB8AC3E}">
        <p14:creationId xmlns:p14="http://schemas.microsoft.com/office/powerpoint/2010/main" val="33798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nis elementas 9" descr="Document outline">
            <a:extLst>
              <a:ext uri="{FF2B5EF4-FFF2-40B4-BE49-F238E27FC236}">
                <a16:creationId xmlns:a16="http://schemas.microsoft.com/office/drawing/2014/main" id="{553E01FC-7E5B-D5CF-BED6-A104E9715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1773" y="2481309"/>
            <a:ext cx="404845" cy="404845"/>
          </a:xfrm>
          <a:prstGeom prst="rect">
            <a:avLst/>
          </a:prstGeom>
        </p:spPr>
      </p:pic>
      <p:sp>
        <p:nvSpPr>
          <p:cNvPr id="22" name="Pavadinimas 1">
            <a:extLst>
              <a:ext uri="{FF2B5EF4-FFF2-40B4-BE49-F238E27FC236}">
                <a16:creationId xmlns:a16="http://schemas.microsoft.com/office/drawing/2014/main" id="{75986A5C-462C-496E-96FE-9E8F21BDBFBA}"/>
              </a:ext>
            </a:extLst>
          </p:cNvPr>
          <p:cNvSpPr txBox="1">
            <a:spLocks/>
          </p:cNvSpPr>
          <p:nvPr/>
        </p:nvSpPr>
        <p:spPr>
          <a:xfrm>
            <a:off x="855604" y="152038"/>
            <a:ext cx="6641646"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en-US" sz="3000" dirty="0" err="1"/>
              <a:t>Tinkamos</a:t>
            </a:r>
            <a:r>
              <a:rPr lang="en-US" sz="3000" dirty="0"/>
              <a:t> </a:t>
            </a:r>
            <a:r>
              <a:rPr lang="en-US" sz="3000" dirty="0" err="1"/>
              <a:t>finansuoti</a:t>
            </a:r>
            <a:r>
              <a:rPr lang="en-US" sz="3000" dirty="0"/>
              <a:t> </a:t>
            </a:r>
            <a:r>
              <a:rPr lang="en-US" sz="3000" dirty="0" err="1"/>
              <a:t>išlaidos</a:t>
            </a:r>
            <a:endParaRPr lang="lt-LT" sz="3000" dirty="0"/>
          </a:p>
        </p:txBody>
      </p:sp>
      <p:sp>
        <p:nvSpPr>
          <p:cNvPr id="78" name="Stačiakampis: suapvalinti kampai 77">
            <a:extLst>
              <a:ext uri="{FF2B5EF4-FFF2-40B4-BE49-F238E27FC236}">
                <a16:creationId xmlns:a16="http://schemas.microsoft.com/office/drawing/2014/main" id="{D96CD953-C0DC-FBD6-8707-CDB71736AA72}"/>
              </a:ext>
            </a:extLst>
          </p:cNvPr>
          <p:cNvSpPr/>
          <p:nvPr/>
        </p:nvSpPr>
        <p:spPr>
          <a:xfrm>
            <a:off x="6820086" y="581891"/>
            <a:ext cx="2133519" cy="1299776"/>
          </a:xfrm>
          <a:prstGeom prst="roundRect">
            <a:avLst>
              <a:gd name="adj" fmla="val 10000"/>
            </a:avLst>
          </a:prstGeom>
          <a:solidFill>
            <a:srgbClr val="EEE73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t-LT"/>
          </a:p>
        </p:txBody>
      </p:sp>
      <p:grpSp>
        <p:nvGrpSpPr>
          <p:cNvPr id="80" name="Grupė 79">
            <a:extLst>
              <a:ext uri="{FF2B5EF4-FFF2-40B4-BE49-F238E27FC236}">
                <a16:creationId xmlns:a16="http://schemas.microsoft.com/office/drawing/2014/main" id="{A9FD63B4-1E80-E5A4-37E4-FA2445825245}"/>
              </a:ext>
            </a:extLst>
          </p:cNvPr>
          <p:cNvGrpSpPr/>
          <p:nvPr/>
        </p:nvGrpSpPr>
        <p:grpSpPr>
          <a:xfrm>
            <a:off x="6974958" y="2335698"/>
            <a:ext cx="4878122" cy="4284548"/>
            <a:chOff x="6204237" y="1676158"/>
            <a:chExt cx="4222948" cy="3268859"/>
          </a:xfrm>
          <a:solidFill>
            <a:srgbClr val="808285"/>
          </a:solidFill>
        </p:grpSpPr>
        <p:sp>
          <p:nvSpPr>
            <p:cNvPr id="81" name="Stačiakampis: suapvalinti kampai 80">
              <a:extLst>
                <a:ext uri="{FF2B5EF4-FFF2-40B4-BE49-F238E27FC236}">
                  <a16:creationId xmlns:a16="http://schemas.microsoft.com/office/drawing/2014/main" id="{35764413-D2D1-9DEA-4338-A8D3164D5A6F}"/>
                </a:ext>
              </a:extLst>
            </p:cNvPr>
            <p:cNvSpPr/>
            <p:nvPr/>
          </p:nvSpPr>
          <p:spPr>
            <a:xfrm>
              <a:off x="6204237" y="1676158"/>
              <a:ext cx="4222948" cy="3268859"/>
            </a:xfrm>
            <a:prstGeom prst="roundRect">
              <a:avLst>
                <a:gd name="adj" fmla="val 10000"/>
              </a:avLst>
            </a:prstGeom>
            <a:grpFill/>
            <a:ln w="19050">
              <a:solidFill>
                <a:srgbClr val="808285"/>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lt-LT"/>
            </a:p>
          </p:txBody>
        </p:sp>
        <p:sp>
          <p:nvSpPr>
            <p:cNvPr id="82" name="Stačiakampis: suapvalinti kampai 4">
              <a:extLst>
                <a:ext uri="{FF2B5EF4-FFF2-40B4-BE49-F238E27FC236}">
                  <a16:creationId xmlns:a16="http://schemas.microsoft.com/office/drawing/2014/main" id="{4BA56EA8-C6CE-CE85-01B1-4C030385292E}"/>
                </a:ext>
              </a:extLst>
            </p:cNvPr>
            <p:cNvSpPr txBox="1"/>
            <p:nvPr/>
          </p:nvSpPr>
          <p:spPr>
            <a:xfrm>
              <a:off x="6291730" y="1908732"/>
              <a:ext cx="4047962" cy="2862139"/>
            </a:xfrm>
            <a:prstGeom prst="rect">
              <a:avLst/>
            </a:prstGeom>
            <a:grpFill/>
            <a:ln w="19050">
              <a:solidFill>
                <a:srgbClr val="808285"/>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lt-LT" sz="1600" b="1" dirty="0">
                  <a:solidFill>
                    <a:schemeClr val="bg1"/>
                  </a:solidFill>
                  <a:latin typeface="Verdana" panose="020B0604030504040204" pitchFamily="34" charset="0"/>
                  <a:ea typeface="Verdana" panose="020B0604030504040204" pitchFamily="34" charset="0"/>
                  <a:cs typeface="Calibri Light" panose="020F0302020204030204" pitchFamily="34" charset="0"/>
                </a:rPr>
                <a:t>kai pagal priešingos padėties scenarijų numatoma mažesnio energijos vartojimo efektyvumo investicija, atitinkanti įprastą komercinę praktiką atitinkamame sektoriuje arba atitinkamoje veikloje, tinkamas finansuoti išlaidas sudaro investicijos, kuriai skiriama valstybės pagalba, išlaidų ir mažesnio energijos vartojimo efektyvumo investicijos išlaidų</a:t>
              </a:r>
              <a:r>
                <a:rPr lang="lt-LT" sz="1600" b="1" kern="1200" dirty="0">
                  <a:solidFill>
                    <a:schemeClr val="bg1"/>
                  </a:solidFill>
                  <a:latin typeface="Verdana" panose="020B0604030504040204" pitchFamily="34" charset="0"/>
                  <a:ea typeface="Verdana" panose="020B0604030504040204" pitchFamily="34" charset="0"/>
                  <a:cs typeface="Calibri Light" panose="020F0302020204030204" pitchFamily="34" charset="0"/>
                </a:rPr>
                <a:t> </a:t>
              </a:r>
            </a:p>
            <a:p>
              <a:pPr marL="0" lvl="0" indent="0" algn="ctr" defTabSz="711200">
                <a:lnSpc>
                  <a:spcPct val="90000"/>
                </a:lnSpc>
                <a:spcBef>
                  <a:spcPct val="0"/>
                </a:spcBef>
                <a:spcAft>
                  <a:spcPct val="35000"/>
                </a:spcAft>
                <a:buNone/>
              </a:pPr>
              <a:r>
                <a:rPr lang="lt-LT" sz="1600" kern="1200" dirty="0">
                  <a:solidFill>
                    <a:schemeClr val="bg1"/>
                  </a:solidFill>
                  <a:latin typeface="Verdana" panose="020B0604030504040204" pitchFamily="34" charset="0"/>
                  <a:ea typeface="Verdana" panose="020B0604030504040204" pitchFamily="34" charset="0"/>
                  <a:cs typeface="Calibri Light" panose="020F0302020204030204" pitchFamily="34" charset="0"/>
                </a:rPr>
                <a:t>(t. y. tinkamos išlaidos būtų gaunamos iš planuojamo diegti įrenginio kainos atėmus alternatyvaus (mažiau aplinkai naudingo) įrenginio kainą bei techn. dokumentacijos išlaidas ar kt. (netinkamos finansuoti išlaidos).</a:t>
              </a:r>
            </a:p>
          </p:txBody>
        </p:sp>
      </p:grpSp>
      <p:sp>
        <p:nvSpPr>
          <p:cNvPr id="3" name="TextBox 2">
            <a:extLst>
              <a:ext uri="{FF2B5EF4-FFF2-40B4-BE49-F238E27FC236}">
                <a16:creationId xmlns:a16="http://schemas.microsoft.com/office/drawing/2014/main" id="{4D2FC509-0B51-67E8-0EFC-BCFB3A24FE95}"/>
              </a:ext>
            </a:extLst>
          </p:cNvPr>
          <p:cNvSpPr txBox="1"/>
          <p:nvPr/>
        </p:nvSpPr>
        <p:spPr>
          <a:xfrm>
            <a:off x="6807281" y="665049"/>
            <a:ext cx="2133519" cy="1077218"/>
          </a:xfrm>
          <a:prstGeom prst="rect">
            <a:avLst/>
          </a:prstGeom>
          <a:noFill/>
        </p:spPr>
        <p:txBody>
          <a:bodyPr wrap="square">
            <a:spAutoFit/>
          </a:bodyPr>
          <a:lstStyle/>
          <a:p>
            <a:pPr marL="0" lvl="0" indent="0" algn="ctr" defTabSz="977900">
              <a:spcBef>
                <a:spcPct val="0"/>
              </a:spcBef>
              <a:buNone/>
            </a:pPr>
            <a:r>
              <a:rPr lang="lt-LT" sz="16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Reglamento (ES)</a:t>
            </a:r>
          </a:p>
          <a:p>
            <a:pPr marL="0" lvl="0" indent="0" algn="ctr" defTabSz="977900">
              <a:spcBef>
                <a:spcPct val="0"/>
              </a:spcBef>
              <a:buNone/>
            </a:pPr>
            <a:r>
              <a:rPr lang="lt-LT" sz="16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Nr. 651/2014 </a:t>
            </a:r>
            <a:endParaRPr lang="lt-LT" sz="1600" b="1" dirty="0">
              <a:solidFill>
                <a:srgbClr val="302857"/>
              </a:solidFill>
              <a:latin typeface="Verdana" panose="020B0604030504040204" pitchFamily="34" charset="0"/>
              <a:ea typeface="Verdana" panose="020B0604030504040204" pitchFamily="34" charset="0"/>
              <a:cs typeface="Calibri Light" panose="020F0302020204030204" pitchFamily="34" charset="0"/>
            </a:endParaRPr>
          </a:p>
          <a:p>
            <a:pPr marL="0" lvl="0" indent="0" algn="ctr" defTabSz="977900">
              <a:spcBef>
                <a:spcPct val="0"/>
              </a:spcBef>
              <a:buNone/>
            </a:pPr>
            <a:r>
              <a:rPr lang="lt-LT" sz="1600" b="1" dirty="0">
                <a:solidFill>
                  <a:srgbClr val="302857"/>
                </a:solidFill>
                <a:latin typeface="Verdana" panose="020B0604030504040204" pitchFamily="34" charset="0"/>
                <a:ea typeface="Verdana" panose="020B0604030504040204" pitchFamily="34" charset="0"/>
                <a:cs typeface="Calibri Light" panose="020F0302020204030204" pitchFamily="34" charset="0"/>
              </a:rPr>
              <a:t>38</a:t>
            </a:r>
            <a:r>
              <a:rPr lang="lt-LT" sz="16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 str. 3 dalies a</a:t>
            </a:r>
          </a:p>
          <a:p>
            <a:pPr marL="0" lvl="0" indent="0" algn="ctr" defTabSz="977900">
              <a:spcBef>
                <a:spcPct val="0"/>
              </a:spcBef>
              <a:buNone/>
            </a:pPr>
            <a:r>
              <a:rPr lang="lt-LT" sz="1600" b="1" kern="1200" dirty="0">
                <a:solidFill>
                  <a:srgbClr val="302857"/>
                </a:solidFill>
                <a:latin typeface="Verdana" panose="020B0604030504040204" pitchFamily="34" charset="0"/>
                <a:ea typeface="Verdana" panose="020B0604030504040204" pitchFamily="34" charset="0"/>
                <a:cs typeface="Calibri Light" panose="020F0302020204030204" pitchFamily="34" charset="0"/>
              </a:rPr>
              <a:t>punktas</a:t>
            </a:r>
          </a:p>
        </p:txBody>
      </p:sp>
      <p:sp>
        <p:nvSpPr>
          <p:cNvPr id="6" name="Rounded Rectangle 35">
            <a:extLst>
              <a:ext uri="{FF2B5EF4-FFF2-40B4-BE49-F238E27FC236}">
                <a16:creationId xmlns:a16="http://schemas.microsoft.com/office/drawing/2014/main" id="{391BA391-7E85-291D-28BF-23BEAABAD5D5}"/>
              </a:ext>
            </a:extLst>
          </p:cNvPr>
          <p:cNvSpPr/>
          <p:nvPr/>
        </p:nvSpPr>
        <p:spPr>
          <a:xfrm>
            <a:off x="376518" y="1145707"/>
            <a:ext cx="5934635" cy="2709662"/>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CD00"/>
                </a:solidFill>
              </a:ln>
              <a:highlight>
                <a:srgbClr val="EEE730"/>
              </a:highlight>
            </a:endParaRPr>
          </a:p>
        </p:txBody>
      </p:sp>
      <p:sp>
        <p:nvSpPr>
          <p:cNvPr id="9" name="TextBox 8">
            <a:extLst>
              <a:ext uri="{FF2B5EF4-FFF2-40B4-BE49-F238E27FC236}">
                <a16:creationId xmlns:a16="http://schemas.microsoft.com/office/drawing/2014/main" id="{6B70B6A2-C50D-7578-B8F6-1423E7723D9C}"/>
              </a:ext>
            </a:extLst>
          </p:cNvPr>
          <p:cNvSpPr txBox="1"/>
          <p:nvPr/>
        </p:nvSpPr>
        <p:spPr>
          <a:xfrm>
            <a:off x="521417" y="1237638"/>
            <a:ext cx="5789736" cy="2554545"/>
          </a:xfrm>
          <a:prstGeom prst="rect">
            <a:avLst/>
          </a:prstGeom>
          <a:noFill/>
        </p:spPr>
        <p:txBody>
          <a:bodyPr wrap="square">
            <a:spAutoFit/>
          </a:bodyPr>
          <a:lstStyle/>
          <a:p>
            <a:pPr lvl="0"/>
            <a:r>
              <a:rPr lang="lt-LT" sz="1600" dirty="0">
                <a:solidFill>
                  <a:srgbClr val="0E103D"/>
                </a:solidFill>
                <a:latin typeface="Verdana" panose="020B0604030504040204" pitchFamily="34" charset="0"/>
                <a:ea typeface="Verdana" panose="020B0604030504040204" pitchFamily="34" charset="0"/>
              </a:rPr>
              <a:t>Planuotą diegti įrangą nupirkus </a:t>
            </a:r>
            <a:r>
              <a:rPr lang="lt-LT" sz="1600" b="1" dirty="0">
                <a:solidFill>
                  <a:srgbClr val="0E103D"/>
                </a:solidFill>
                <a:latin typeface="Verdana" panose="020B0604030504040204" pitchFamily="34" charset="0"/>
                <a:ea typeface="Verdana" panose="020B0604030504040204" pitchFamily="34" charset="0"/>
              </a:rPr>
              <a:t>pigiau</a:t>
            </a:r>
            <a:r>
              <a:rPr lang="lt-LT" sz="1600" dirty="0">
                <a:solidFill>
                  <a:srgbClr val="0E103D"/>
                </a:solidFill>
                <a:latin typeface="Verdana" panose="020B0604030504040204" pitchFamily="34" charset="0"/>
                <a:ea typeface="Verdana" panose="020B0604030504040204" pitchFamily="34" charset="0"/>
              </a:rPr>
              <a:t> nei </a:t>
            </a:r>
            <a:r>
              <a:rPr lang="en-US" sz="1600" dirty="0">
                <a:solidFill>
                  <a:srgbClr val="0E103D"/>
                </a:solidFill>
                <a:latin typeface="Verdana" panose="020B0604030504040204" pitchFamily="34" charset="0"/>
                <a:ea typeface="Verdana" panose="020B0604030504040204" pitchFamily="34" charset="0"/>
              </a:rPr>
              <a:t>PĮP</a:t>
            </a:r>
            <a:r>
              <a:rPr lang="lt-LT" sz="1600" dirty="0">
                <a:solidFill>
                  <a:srgbClr val="0E103D"/>
                </a:solidFill>
                <a:latin typeface="Verdana" panose="020B0604030504040204" pitchFamily="34" charset="0"/>
                <a:ea typeface="Verdana" panose="020B0604030504040204" pitchFamily="34" charset="0"/>
              </a:rPr>
              <a:t> vertinimo metu komerciniame pasiūlyme numatyta jo kaina:</a:t>
            </a:r>
            <a:endParaRPr lang="en-US" sz="1600" dirty="0">
              <a:solidFill>
                <a:srgbClr val="0E103D"/>
              </a:solidFill>
              <a:latin typeface="Verdana" panose="020B0604030504040204" pitchFamily="34" charset="0"/>
              <a:ea typeface="Verdana" panose="020B0604030504040204" pitchFamily="34" charset="0"/>
            </a:endParaRPr>
          </a:p>
          <a:p>
            <a:pPr lvl="0"/>
            <a:endParaRPr lang="en-US" sz="1600" dirty="0">
              <a:solidFill>
                <a:srgbClr val="0E103D"/>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t-LT" sz="1600" dirty="0">
                <a:solidFill>
                  <a:srgbClr val="0E103D"/>
                </a:solidFill>
                <a:latin typeface="Verdana" panose="020B0604030504040204" pitchFamily="34" charset="0"/>
                <a:ea typeface="Verdana" panose="020B0604030504040204" pitchFamily="34" charset="0"/>
              </a:rPr>
              <a:t>iš rangos sutartyje nurodytos išlaidų sumos </a:t>
            </a:r>
            <a:r>
              <a:rPr lang="lt-LT" sz="1600" dirty="0" err="1">
                <a:solidFill>
                  <a:srgbClr val="0E103D"/>
                </a:solidFill>
                <a:latin typeface="Verdana" panose="020B0604030504040204" pitchFamily="34" charset="0"/>
                <a:ea typeface="Verdana" panose="020B0604030504040204" pitchFamily="34" charset="0"/>
              </a:rPr>
              <a:t>minusuojama</a:t>
            </a:r>
            <a:r>
              <a:rPr lang="lt-LT" sz="1600" dirty="0">
                <a:solidFill>
                  <a:srgbClr val="0E103D"/>
                </a:solidFill>
                <a:latin typeface="Verdana" panose="020B0604030504040204" pitchFamily="34" charset="0"/>
                <a:ea typeface="Verdana" panose="020B0604030504040204" pitchFamily="34" charset="0"/>
              </a:rPr>
              <a:t> alternatyvaus įrenginio kaina, nustatyta </a:t>
            </a:r>
            <a:r>
              <a:rPr lang="en-US" sz="1600" dirty="0">
                <a:solidFill>
                  <a:srgbClr val="0E103D"/>
                </a:solidFill>
                <a:latin typeface="Verdana" panose="020B0604030504040204" pitchFamily="34" charset="0"/>
                <a:ea typeface="Verdana" panose="020B0604030504040204" pitchFamily="34" charset="0"/>
              </a:rPr>
              <a:t>PĮP </a:t>
            </a:r>
            <a:r>
              <a:rPr lang="en-US" sz="1600" dirty="0" err="1">
                <a:solidFill>
                  <a:srgbClr val="0E103D"/>
                </a:solidFill>
                <a:latin typeface="Verdana" panose="020B0604030504040204" pitchFamily="34" charset="0"/>
                <a:ea typeface="Verdana" panose="020B0604030504040204" pitchFamily="34" charset="0"/>
              </a:rPr>
              <a:t>vertinimo</a:t>
            </a:r>
            <a:r>
              <a:rPr lang="lt-LT" sz="1600" dirty="0">
                <a:solidFill>
                  <a:srgbClr val="0E103D"/>
                </a:solidFill>
                <a:latin typeface="Verdana" panose="020B0604030504040204" pitchFamily="34" charset="0"/>
                <a:ea typeface="Verdana" panose="020B0604030504040204" pitchFamily="34" charset="0"/>
              </a:rPr>
              <a:t> metu, bei, jei numatyta rangos sutartyje, netinkamos finansuoti išlaidos, t. y. šiuo atveju tinkamų finansuoti išlaidų dydis </a:t>
            </a:r>
            <a:r>
              <a:rPr lang="lt-LT" sz="1600" b="1" dirty="0">
                <a:solidFill>
                  <a:srgbClr val="0E103D"/>
                </a:solidFill>
                <a:latin typeface="Verdana" panose="020B0604030504040204" pitchFamily="34" charset="0"/>
                <a:ea typeface="Verdana" panose="020B0604030504040204" pitchFamily="34" charset="0"/>
              </a:rPr>
              <a:t>sumažėtų</a:t>
            </a:r>
            <a:r>
              <a:rPr lang="lt-LT" sz="1600" dirty="0">
                <a:solidFill>
                  <a:srgbClr val="0E103D"/>
                </a:solidFill>
                <a:latin typeface="Verdana" panose="020B0604030504040204" pitchFamily="34" charset="0"/>
                <a:ea typeface="Verdana" panose="020B0604030504040204" pitchFamily="34" charset="0"/>
              </a:rPr>
              <a:t>.</a:t>
            </a:r>
          </a:p>
        </p:txBody>
      </p:sp>
      <p:sp>
        <p:nvSpPr>
          <p:cNvPr id="11" name="Rounded Rectangle 35">
            <a:extLst>
              <a:ext uri="{FF2B5EF4-FFF2-40B4-BE49-F238E27FC236}">
                <a16:creationId xmlns:a16="http://schemas.microsoft.com/office/drawing/2014/main" id="{AE507416-D342-AC05-3BF9-3EB7AE853D13}"/>
              </a:ext>
            </a:extLst>
          </p:cNvPr>
          <p:cNvSpPr/>
          <p:nvPr/>
        </p:nvSpPr>
        <p:spPr>
          <a:xfrm>
            <a:off x="338920" y="3944364"/>
            <a:ext cx="6009829" cy="2709662"/>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CD00"/>
                </a:solidFill>
              </a:ln>
              <a:highlight>
                <a:srgbClr val="EEE730"/>
              </a:highlight>
            </a:endParaRPr>
          </a:p>
        </p:txBody>
      </p:sp>
      <p:sp>
        <p:nvSpPr>
          <p:cNvPr id="13" name="TextBox 12">
            <a:extLst>
              <a:ext uri="{FF2B5EF4-FFF2-40B4-BE49-F238E27FC236}">
                <a16:creationId xmlns:a16="http://schemas.microsoft.com/office/drawing/2014/main" id="{C97BD4D1-7947-381B-8B4D-CDC6EC557299}"/>
              </a:ext>
            </a:extLst>
          </p:cNvPr>
          <p:cNvSpPr txBox="1"/>
          <p:nvPr/>
        </p:nvSpPr>
        <p:spPr>
          <a:xfrm>
            <a:off x="521417" y="4065701"/>
            <a:ext cx="5842624" cy="2554545"/>
          </a:xfrm>
          <a:prstGeom prst="rect">
            <a:avLst/>
          </a:prstGeom>
          <a:noFill/>
        </p:spPr>
        <p:txBody>
          <a:bodyPr wrap="square">
            <a:spAutoFit/>
          </a:bodyPr>
          <a:lstStyle/>
          <a:p>
            <a:pPr lvl="0"/>
            <a:r>
              <a:rPr lang="lt-LT" sz="1600" dirty="0">
                <a:solidFill>
                  <a:srgbClr val="0E103D"/>
                </a:solidFill>
                <a:latin typeface="Verdana" panose="020B0604030504040204" pitchFamily="34" charset="0"/>
                <a:ea typeface="Verdana" panose="020B0604030504040204" pitchFamily="34" charset="0"/>
              </a:rPr>
              <a:t>Planuotą diegti įrangą nupirkus </a:t>
            </a:r>
            <a:r>
              <a:rPr lang="lt-LT" sz="1600" b="1" dirty="0">
                <a:solidFill>
                  <a:srgbClr val="0E103D"/>
                </a:solidFill>
                <a:latin typeface="Verdana" panose="020B0604030504040204" pitchFamily="34" charset="0"/>
                <a:ea typeface="Verdana" panose="020B0604030504040204" pitchFamily="34" charset="0"/>
              </a:rPr>
              <a:t>brangiau</a:t>
            </a:r>
            <a:r>
              <a:rPr lang="lt-LT" sz="1600" dirty="0">
                <a:solidFill>
                  <a:srgbClr val="0E103D"/>
                </a:solidFill>
                <a:latin typeface="Verdana" panose="020B0604030504040204" pitchFamily="34" charset="0"/>
                <a:ea typeface="Verdana" panose="020B0604030504040204" pitchFamily="34" charset="0"/>
              </a:rPr>
              <a:t> nei </a:t>
            </a:r>
            <a:r>
              <a:rPr lang="en-US" sz="1600" dirty="0">
                <a:solidFill>
                  <a:srgbClr val="0E103D"/>
                </a:solidFill>
                <a:latin typeface="Verdana" panose="020B0604030504040204" pitchFamily="34" charset="0"/>
                <a:ea typeface="Verdana" panose="020B0604030504040204" pitchFamily="34" charset="0"/>
              </a:rPr>
              <a:t>PĮP</a:t>
            </a:r>
            <a:r>
              <a:rPr lang="lt-LT" sz="1600" dirty="0">
                <a:solidFill>
                  <a:srgbClr val="0E103D"/>
                </a:solidFill>
                <a:latin typeface="Verdana" panose="020B0604030504040204" pitchFamily="34" charset="0"/>
                <a:ea typeface="Verdana" panose="020B0604030504040204" pitchFamily="34" charset="0"/>
              </a:rPr>
              <a:t> vertinimo metu komerciniame pasiūlyme numatyta jo kaina:</a:t>
            </a:r>
            <a:endParaRPr lang="en-US" sz="1600" dirty="0">
              <a:solidFill>
                <a:srgbClr val="0E103D"/>
              </a:solidFill>
              <a:latin typeface="Verdana" panose="020B0604030504040204" pitchFamily="34" charset="0"/>
              <a:ea typeface="Verdana" panose="020B0604030504040204" pitchFamily="34" charset="0"/>
            </a:endParaRPr>
          </a:p>
          <a:p>
            <a:pPr lvl="0"/>
            <a:endParaRPr lang="en-US" sz="1600" dirty="0">
              <a:solidFill>
                <a:srgbClr val="0E103D"/>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ü"/>
            </a:pPr>
            <a:r>
              <a:rPr lang="lt-LT" sz="1600" dirty="0">
                <a:solidFill>
                  <a:srgbClr val="0E103D"/>
                </a:solidFill>
                <a:latin typeface="Verdana" panose="020B0604030504040204" pitchFamily="34" charset="0"/>
                <a:ea typeface="Verdana" panose="020B0604030504040204" pitchFamily="34" charset="0"/>
              </a:rPr>
              <a:t>tinkamų finansuoti išlaidų suma </a:t>
            </a:r>
            <a:r>
              <a:rPr lang="lt-LT" sz="1600" b="1" dirty="0">
                <a:solidFill>
                  <a:srgbClr val="0E103D"/>
                </a:solidFill>
                <a:latin typeface="Verdana" panose="020B0604030504040204" pitchFamily="34" charset="0"/>
                <a:ea typeface="Verdana" panose="020B0604030504040204" pitchFamily="34" charset="0"/>
              </a:rPr>
              <a:t>nesikeičia, </a:t>
            </a:r>
            <a:r>
              <a:rPr lang="lt-LT" sz="1600" b="0" dirty="0">
                <a:solidFill>
                  <a:srgbClr val="0E103D"/>
                </a:solidFill>
                <a:latin typeface="Verdana" panose="020B0604030504040204" pitchFamily="34" charset="0"/>
                <a:ea typeface="Verdana" panose="020B0604030504040204" pitchFamily="34" charset="0"/>
              </a:rPr>
              <a:t>nes įrenginio tinkamų išlaidų suma negali viršyti projekto sutartyje numatytos įrenginio tinkamų išlaidų sumos, jeigu ji viršijama – projekto vykdytojas susidariusį skirtumą apmoka nuosavomis lėšomis.</a:t>
            </a:r>
          </a:p>
        </p:txBody>
      </p:sp>
      <p:cxnSp>
        <p:nvCxnSpPr>
          <p:cNvPr id="15" name="Tiesioji jungtis 14">
            <a:extLst>
              <a:ext uri="{FF2B5EF4-FFF2-40B4-BE49-F238E27FC236}">
                <a16:creationId xmlns:a16="http://schemas.microsoft.com/office/drawing/2014/main" id="{C0EE268E-6A22-F8EC-4D3E-F817C0D1D038}"/>
              </a:ext>
            </a:extLst>
          </p:cNvPr>
          <p:cNvCxnSpPr>
            <a:cxnSpLocks/>
            <a:stCxn id="78" idx="2"/>
          </p:cNvCxnSpPr>
          <p:nvPr/>
        </p:nvCxnSpPr>
        <p:spPr>
          <a:xfrm>
            <a:off x="7886846" y="1881667"/>
            <a:ext cx="0" cy="45403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Grafinis elementas 16" descr="Arrow Down with solid fill">
            <a:extLst>
              <a:ext uri="{FF2B5EF4-FFF2-40B4-BE49-F238E27FC236}">
                <a16:creationId xmlns:a16="http://schemas.microsoft.com/office/drawing/2014/main" id="{0D51030B-DC2F-82F7-94BF-5D6F4CF5C9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700" y="2748969"/>
            <a:ext cx="350058" cy="522187"/>
          </a:xfrm>
          <a:prstGeom prst="rect">
            <a:avLst/>
          </a:prstGeom>
        </p:spPr>
      </p:pic>
      <p:pic>
        <p:nvPicPr>
          <p:cNvPr id="19" name="Grafinis elementas 18" descr="Arrow Up with solid fill">
            <a:extLst>
              <a:ext uri="{FF2B5EF4-FFF2-40B4-BE49-F238E27FC236}">
                <a16:creationId xmlns:a16="http://schemas.microsoft.com/office/drawing/2014/main" id="{9B606EB0-2FFD-C9C1-C561-4AAD2BA7D0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176" y="5550082"/>
            <a:ext cx="350058" cy="535002"/>
          </a:xfrm>
          <a:prstGeom prst="rect">
            <a:avLst/>
          </a:prstGeom>
        </p:spPr>
      </p:pic>
    </p:spTree>
    <p:extLst>
      <p:ext uri="{BB962C8B-B14F-4D97-AF65-F5344CB8AC3E}">
        <p14:creationId xmlns:p14="http://schemas.microsoft.com/office/powerpoint/2010/main" val="68962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3747-FB83-664B-B2FD-B27C9E02068D}"/>
              </a:ext>
            </a:extLst>
          </p:cNvPr>
          <p:cNvSpPr>
            <a:spLocks noGrp="1"/>
          </p:cNvSpPr>
          <p:nvPr>
            <p:ph type="title"/>
          </p:nvPr>
        </p:nvSpPr>
        <p:spPr>
          <a:xfrm>
            <a:off x="796840" y="174478"/>
            <a:ext cx="8737237" cy="921339"/>
          </a:xfrm>
        </p:spPr>
        <p:txBody>
          <a:bodyPr>
            <a:normAutofit/>
          </a:bodyPr>
          <a:lstStyle/>
          <a:p>
            <a:r>
              <a:rPr lang="en-US" sz="3000" b="1" dirty="0" err="1">
                <a:solidFill>
                  <a:schemeClr val="accent2"/>
                </a:solidFill>
              </a:rPr>
              <a:t>Projekto</a:t>
            </a:r>
            <a:r>
              <a:rPr lang="en-US" sz="3000" b="1" dirty="0">
                <a:solidFill>
                  <a:schemeClr val="accent2"/>
                </a:solidFill>
              </a:rPr>
              <a:t> </a:t>
            </a:r>
            <a:r>
              <a:rPr lang="en-US" sz="3000" b="1" dirty="0" err="1">
                <a:solidFill>
                  <a:schemeClr val="accent2"/>
                </a:solidFill>
              </a:rPr>
              <a:t>administravimo</a:t>
            </a:r>
            <a:r>
              <a:rPr lang="en-US" sz="3000" b="1" dirty="0">
                <a:solidFill>
                  <a:schemeClr val="accent2"/>
                </a:solidFill>
              </a:rPr>
              <a:t> </a:t>
            </a:r>
            <a:r>
              <a:rPr lang="en-US" sz="3000" b="1" dirty="0" err="1">
                <a:solidFill>
                  <a:schemeClr val="accent2"/>
                </a:solidFill>
              </a:rPr>
              <a:t>eiga</a:t>
            </a:r>
            <a:r>
              <a:rPr lang="lt-LT" sz="3000" b="1" dirty="0">
                <a:solidFill>
                  <a:schemeClr val="accent2"/>
                </a:solidFill>
              </a:rPr>
              <a:t>:</a:t>
            </a:r>
            <a:endParaRPr lang="en-LT" sz="3000" b="1" dirty="0">
              <a:solidFill>
                <a:schemeClr val="accent2"/>
              </a:solidFill>
            </a:endParaRPr>
          </a:p>
        </p:txBody>
      </p:sp>
      <p:sp>
        <p:nvSpPr>
          <p:cNvPr id="8" name="Struktūrinė schema: alternatyvus procesas 7">
            <a:extLst>
              <a:ext uri="{FF2B5EF4-FFF2-40B4-BE49-F238E27FC236}">
                <a16:creationId xmlns:a16="http://schemas.microsoft.com/office/drawing/2014/main" id="{6F1C2A8D-5791-2A90-4FA3-FBE01ED013CD}"/>
              </a:ext>
            </a:extLst>
          </p:cNvPr>
          <p:cNvSpPr/>
          <p:nvPr/>
        </p:nvSpPr>
        <p:spPr>
          <a:xfrm>
            <a:off x="1530713" y="5156785"/>
            <a:ext cx="10393432" cy="1570675"/>
          </a:xfrm>
          <a:prstGeom prst="flowChartAlternateProcess">
            <a:avLst/>
          </a:prstGeom>
          <a:solidFill>
            <a:srgbClr val="7D9CE8"/>
          </a:solidFill>
          <a:ln>
            <a:solidFill>
              <a:srgbClr val="7D9CE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500" b="1" u="sng" dirty="0">
                <a:latin typeface="Verdana" panose="020B0604030504040204" pitchFamily="34" charset="0"/>
                <a:ea typeface="Verdana" panose="020B0604030504040204" pitchFamily="34" charset="0"/>
              </a:rPr>
              <a:t>PROJEKTO ĮGYVENDINIMO PABAIGA</a:t>
            </a:r>
          </a:p>
          <a:p>
            <a:pPr marL="285750" indent="-285750">
              <a:buFont typeface="Wingdings" panose="05000000000000000000" pitchFamily="2" charset="2"/>
              <a:buChar char="ü"/>
            </a:pPr>
            <a:r>
              <a:rPr lang="en-US" sz="1500" dirty="0" err="1">
                <a:latin typeface="Verdana" panose="020B0604030504040204" pitchFamily="34" charset="0"/>
                <a:ea typeface="Verdana" panose="020B0604030504040204" pitchFamily="34" charset="0"/>
              </a:rPr>
              <a:t>Teikiama</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galutinė</a:t>
            </a:r>
            <a:r>
              <a:rPr lang="en-US" sz="1500" dirty="0">
                <a:latin typeface="Verdana" panose="020B0604030504040204" pitchFamily="34" charset="0"/>
                <a:ea typeface="Verdana" panose="020B0604030504040204" pitchFamily="34" charset="0"/>
              </a:rPr>
              <a:t> VA, </a:t>
            </a:r>
            <a:r>
              <a:rPr lang="en-US" sz="1500" dirty="0" err="1">
                <a:latin typeface="Verdana" panose="020B0604030504040204" pitchFamily="34" charset="0"/>
                <a:ea typeface="Verdana" panose="020B0604030504040204" pitchFamily="34" charset="0"/>
              </a:rPr>
              <a:t>atsiskaitoma</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už</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numatytus</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rodiklius</a:t>
            </a:r>
            <a:r>
              <a:rPr lang="en-US" sz="1500" dirty="0">
                <a:latin typeface="Verdana" panose="020B0604030504040204" pitchFamily="34" charset="0"/>
                <a:ea typeface="Verdana" panose="020B0604030504040204" pitchFamily="34" charset="0"/>
              </a:rPr>
              <a:t>;</a:t>
            </a:r>
          </a:p>
          <a:p>
            <a:pPr marL="285750" indent="-285750">
              <a:buFont typeface="Wingdings" panose="05000000000000000000" pitchFamily="2" charset="2"/>
              <a:buChar char="ü"/>
            </a:pPr>
            <a:r>
              <a:rPr lang="en-US" sz="1500" dirty="0" err="1">
                <a:solidFill>
                  <a:schemeClr val="bg1"/>
                </a:solidFill>
                <a:latin typeface="Verdana" panose="020B0604030504040204" pitchFamily="34" charset="0"/>
                <a:ea typeface="Verdana" panose="020B0604030504040204" pitchFamily="34" charset="0"/>
              </a:rPr>
              <a:t>Patikra</a:t>
            </a:r>
            <a:r>
              <a:rPr lang="en-US" sz="1500" dirty="0">
                <a:solidFill>
                  <a:schemeClr val="bg1"/>
                </a:solidFill>
                <a:latin typeface="Verdana" panose="020B0604030504040204" pitchFamily="34" charset="0"/>
                <a:ea typeface="Verdana" panose="020B0604030504040204" pitchFamily="34" charset="0"/>
              </a:rPr>
              <a:t> </a:t>
            </a:r>
            <a:r>
              <a:rPr lang="en-US" sz="1500" dirty="0" err="1">
                <a:solidFill>
                  <a:schemeClr val="bg1"/>
                </a:solidFill>
                <a:latin typeface="Verdana" panose="020B0604030504040204" pitchFamily="34" charset="0"/>
                <a:ea typeface="Verdana" panose="020B0604030504040204" pitchFamily="34" charset="0"/>
              </a:rPr>
              <a:t>vietoje</a:t>
            </a:r>
            <a:r>
              <a:rPr lang="en-US" sz="1500" dirty="0">
                <a:solidFill>
                  <a:schemeClr val="bg1"/>
                </a:solidFill>
                <a:latin typeface="Verdana" panose="020B0604030504040204" pitchFamily="34" charset="0"/>
                <a:ea typeface="Verdana" panose="020B0604030504040204" pitchFamily="34" charset="0"/>
              </a:rPr>
              <a:t>;</a:t>
            </a:r>
          </a:p>
          <a:p>
            <a:pPr marL="285750" indent="-285750">
              <a:buFont typeface="Wingdings" panose="05000000000000000000" pitchFamily="2" charset="2"/>
              <a:buChar char="ü"/>
            </a:pPr>
            <a:r>
              <a:rPr lang="en-US" sz="1500" dirty="0" err="1">
                <a:latin typeface="Verdana" panose="020B0604030504040204" pitchFamily="34" charset="0"/>
                <a:ea typeface="Verdana" panose="020B0604030504040204" pitchFamily="34" charset="0"/>
              </a:rPr>
              <a:t>Ivesticijų</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tęstinumo</a:t>
            </a:r>
            <a:r>
              <a:rPr lang="en-US" sz="1500" dirty="0">
                <a:latin typeface="Verdana" panose="020B0604030504040204" pitchFamily="34" charset="0"/>
                <a:ea typeface="Verdana" panose="020B0604030504040204" pitchFamily="34" charset="0"/>
              </a:rPr>
              <a:t> a</a:t>
            </a:r>
            <a:r>
              <a:rPr lang="lt-LT" sz="1500" dirty="0" err="1">
                <a:latin typeface="Verdana" panose="020B0604030504040204" pitchFamily="34" charset="0"/>
                <a:ea typeface="Verdana" panose="020B0604030504040204" pitchFamily="34" charset="0"/>
              </a:rPr>
              <a:t>taskaitų</a:t>
            </a:r>
            <a:r>
              <a:rPr lang="lt-LT" sz="1500" dirty="0">
                <a:latin typeface="Verdana" panose="020B0604030504040204" pitchFamily="34" charset="0"/>
                <a:ea typeface="Verdana" panose="020B0604030504040204" pitchFamily="34" charset="0"/>
              </a:rPr>
              <a:t> teikimas</a:t>
            </a:r>
            <a:r>
              <a:rPr lang="en-US" sz="1500" dirty="0">
                <a:latin typeface="Verdana" panose="020B0604030504040204" pitchFamily="34" charset="0"/>
                <a:ea typeface="Verdana" panose="020B0604030504040204" pitchFamily="34" charset="0"/>
              </a:rPr>
              <a:t>;</a:t>
            </a:r>
            <a:endParaRPr lang="lt-LT" sz="15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500" dirty="0" err="1">
                <a:latin typeface="Verdana" panose="020B0604030504040204" pitchFamily="34" charset="0"/>
                <a:ea typeface="Verdana" panose="020B0604030504040204" pitchFamily="34" charset="0"/>
              </a:rPr>
              <a:t>Stebėsenos</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rodikli</a:t>
            </a:r>
            <a:r>
              <a:rPr lang="lt-LT" sz="1500" dirty="0">
                <a:latin typeface="Verdana" panose="020B0604030504040204" pitchFamily="34" charset="0"/>
                <a:ea typeface="Verdana" panose="020B0604030504040204" pitchFamily="34" charset="0"/>
              </a:rPr>
              <a:t>ų</a:t>
            </a:r>
            <a:r>
              <a:rPr lang="en-US" sz="1500" dirty="0">
                <a:latin typeface="Verdana" panose="020B0604030504040204" pitchFamily="34" charset="0"/>
                <a:ea typeface="Verdana" panose="020B0604030504040204" pitchFamily="34" charset="0"/>
              </a:rPr>
              <a:t> </a:t>
            </a:r>
            <a:r>
              <a:rPr lang="lt-LT" sz="1500" dirty="0">
                <a:latin typeface="Verdana" panose="020B0604030504040204" pitchFamily="34" charset="0"/>
                <a:ea typeface="Verdana" panose="020B0604030504040204" pitchFamily="34" charset="0"/>
              </a:rPr>
              <a:t>„Metinis pirminės energijos suvartojimo kiekis (iš kurio: būstai, viešieji pastatai, įmonės, kita)“ ir „Numatomas išmetamas šiltnamio efektą sukeliančių dujų kiekis“ </a:t>
            </a:r>
            <a:r>
              <a:rPr lang="en-US" sz="1500" dirty="0" err="1">
                <a:latin typeface="Verdana" panose="020B0604030504040204" pitchFamily="34" charset="0"/>
                <a:ea typeface="Verdana" panose="020B0604030504040204" pitchFamily="34" charset="0"/>
              </a:rPr>
              <a:t>siekimas</a:t>
            </a:r>
            <a:r>
              <a:rPr lang="en-US" sz="1500" dirty="0">
                <a:latin typeface="Verdana" panose="020B0604030504040204" pitchFamily="34" charset="0"/>
                <a:ea typeface="Verdana" panose="020B0604030504040204" pitchFamily="34" charset="0"/>
              </a:rPr>
              <a:t>.</a:t>
            </a:r>
          </a:p>
        </p:txBody>
      </p:sp>
      <p:sp>
        <p:nvSpPr>
          <p:cNvPr id="3" name="Struktūrinė schema: alternatyvus procesas 2">
            <a:extLst>
              <a:ext uri="{FF2B5EF4-FFF2-40B4-BE49-F238E27FC236}">
                <a16:creationId xmlns:a16="http://schemas.microsoft.com/office/drawing/2014/main" id="{A164AA83-3B8D-B465-E135-522A850E656D}"/>
              </a:ext>
            </a:extLst>
          </p:cNvPr>
          <p:cNvSpPr/>
          <p:nvPr/>
        </p:nvSpPr>
        <p:spPr>
          <a:xfrm>
            <a:off x="1520975" y="1436128"/>
            <a:ext cx="10373957" cy="2084836"/>
          </a:xfrm>
          <a:prstGeom prst="flowChartAlternateProcess">
            <a:avLst/>
          </a:prstGeom>
          <a:solidFill>
            <a:srgbClr val="EDE731"/>
          </a:solidFill>
          <a:ln>
            <a:solidFill>
              <a:srgbClr val="EDE73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500" b="1" u="sng" dirty="0">
                <a:solidFill>
                  <a:srgbClr val="302857"/>
                </a:solidFill>
                <a:latin typeface="Verdana" panose="020B0604030504040204" pitchFamily="34" charset="0"/>
                <a:ea typeface="Verdana" panose="020B0604030504040204" pitchFamily="34" charset="0"/>
              </a:rPr>
              <a:t>PASIRAŠOMA PROJEKTO SUTARTIS</a:t>
            </a:r>
          </a:p>
          <a:p>
            <a:pPr marL="285750" indent="-285750">
              <a:buFont typeface="Wingdings" panose="05000000000000000000" pitchFamily="2" charset="2"/>
              <a:buChar char="ü"/>
            </a:pPr>
            <a:r>
              <a:rPr lang="lt-LT" sz="1500" u="sng" dirty="0">
                <a:solidFill>
                  <a:srgbClr val="302857"/>
                </a:solidFill>
                <a:effectLst/>
                <a:latin typeface="Verdana" panose="020B0604030504040204" pitchFamily="34" charset="0"/>
                <a:ea typeface="Verdana" panose="020B0604030504040204" pitchFamily="34" charset="0"/>
              </a:rPr>
              <a:t>Iki pirminės veiklos ataskaitos pateikimo</a:t>
            </a:r>
            <a:r>
              <a:rPr lang="lt-LT" sz="1500" dirty="0">
                <a:solidFill>
                  <a:srgbClr val="302857"/>
                </a:solidFill>
                <a:effectLst/>
                <a:latin typeface="Verdana" panose="020B0604030504040204" pitchFamily="34" charset="0"/>
                <a:ea typeface="Verdana" panose="020B0604030504040204" pitchFamily="34" charset="0"/>
              </a:rPr>
              <a:t>, per DMS, pateikia informaciją apie įvykdytus ir ketinamus vykdyti </a:t>
            </a:r>
            <a:r>
              <a:rPr lang="lt-LT" sz="1500" b="1" dirty="0">
                <a:solidFill>
                  <a:srgbClr val="8C5FBE"/>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pirkimus</a:t>
            </a:r>
            <a:r>
              <a:rPr lang="en-US" sz="1500" dirty="0">
                <a:solidFill>
                  <a:srgbClr val="302857"/>
                </a:solidFill>
                <a:latin typeface="Verdana" panose="020B0604030504040204" pitchFamily="34" charset="0"/>
                <a:ea typeface="Verdana" panose="020B0604030504040204" pitchFamily="34" charset="0"/>
              </a:rPr>
              <a:t>;</a:t>
            </a:r>
            <a:endParaRPr lang="lt-LT" sz="1500" dirty="0">
              <a:solidFill>
                <a:srgbClr val="302857"/>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lt-LT" sz="1500" b="1" dirty="0">
                <a:solidFill>
                  <a:srgbClr val="8C5FBE"/>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Veiklos ataskaitos </a:t>
            </a:r>
            <a:r>
              <a:rPr lang="lt-LT" sz="1500" dirty="0">
                <a:solidFill>
                  <a:srgbClr val="302857"/>
                </a:solidFill>
                <a:latin typeface="Verdana" panose="020B0604030504040204" pitchFamily="34" charset="0"/>
                <a:ea typeface="Verdana" panose="020B0604030504040204" pitchFamily="34" charset="0"/>
              </a:rPr>
              <a:t>(toliau – VA) teikimas – per 10 d.</a:t>
            </a:r>
            <a:r>
              <a:rPr lang="en-US" sz="1500" dirty="0">
                <a:solidFill>
                  <a:srgbClr val="302857"/>
                </a:solidFill>
                <a:latin typeface="Verdana" panose="020B0604030504040204" pitchFamily="34" charset="0"/>
                <a:ea typeface="Verdana" panose="020B0604030504040204" pitchFamily="34" charset="0"/>
              </a:rPr>
              <a:t> </a:t>
            </a:r>
            <a:r>
              <a:rPr lang="lt-LT" sz="1500" dirty="0">
                <a:solidFill>
                  <a:srgbClr val="302857"/>
                </a:solidFill>
                <a:latin typeface="Verdana" panose="020B0604030504040204" pitchFamily="34" charset="0"/>
                <a:ea typeface="Verdana" panose="020B0604030504040204" pitchFamily="34" charset="0"/>
              </a:rPr>
              <a:t>d. po sutarties</a:t>
            </a:r>
            <a:r>
              <a:rPr lang="en-US" sz="1500" dirty="0">
                <a:solidFill>
                  <a:srgbClr val="302857"/>
                </a:solidFill>
                <a:latin typeface="Verdana" panose="020B0604030504040204" pitchFamily="34" charset="0"/>
                <a:ea typeface="Verdana" panose="020B0604030504040204" pitchFamily="34" charset="0"/>
              </a:rPr>
              <a:t> </a:t>
            </a:r>
            <a:r>
              <a:rPr lang="lt-LT" sz="1500" dirty="0">
                <a:solidFill>
                  <a:srgbClr val="302857"/>
                </a:solidFill>
                <a:latin typeface="Verdana" panose="020B0604030504040204" pitchFamily="34" charset="0"/>
                <a:ea typeface="Verdana" panose="020B0604030504040204" pitchFamily="34" charset="0"/>
              </a:rPr>
              <a:t>pasirašymo (kartu su avanso mokėjimo prašymu, jei reikalinga) (</a:t>
            </a:r>
            <a:r>
              <a:rPr lang="lt-LT" sz="1500" i="1" u="sng" dirty="0">
                <a:solidFill>
                  <a:srgbClr val="302857"/>
                </a:solidFill>
                <a:latin typeface="Verdana" panose="020B0604030504040204" pitchFamily="34" charset="0"/>
                <a:ea typeface="Verdana" panose="020B0604030504040204" pitchFamily="34" charset="0"/>
              </a:rPr>
              <a:t>puslapio apačioje „Dokumentai“ dalyje</a:t>
            </a:r>
            <a:r>
              <a:rPr lang="lt-LT" sz="1500" dirty="0">
                <a:solidFill>
                  <a:srgbClr val="302857"/>
                </a:solidFill>
                <a:latin typeface="Verdana" panose="020B0604030504040204" pitchFamily="34" charset="0"/>
                <a:ea typeface="Verdana" panose="020B0604030504040204" pitchFamily="34" charset="0"/>
              </a:rPr>
              <a:t>)</a:t>
            </a:r>
            <a:r>
              <a:rPr lang="en-US" sz="1500" dirty="0">
                <a:solidFill>
                  <a:srgbClr val="302857"/>
                </a:solidFill>
                <a:latin typeface="Verdana" panose="020B0604030504040204" pitchFamily="34" charset="0"/>
                <a:ea typeface="Verdana" panose="020B0604030504040204" pitchFamily="34" charset="0"/>
              </a:rPr>
              <a:t>;</a:t>
            </a:r>
            <a:endParaRPr lang="lt-LT" sz="1500" dirty="0">
              <a:solidFill>
                <a:srgbClr val="302857"/>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lt-LT" sz="1500" b="1" dirty="0">
                <a:solidFill>
                  <a:srgbClr val="8C5FBE"/>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Projekto viešinimo priemonių įgyvendinimas</a:t>
            </a:r>
            <a:r>
              <a:rPr lang="lt-LT" sz="1500" dirty="0">
                <a:solidFill>
                  <a:srgbClr val="302857"/>
                </a:solidFill>
                <a:latin typeface="Verdana" panose="020B0604030504040204" pitchFamily="34" charset="0"/>
                <a:ea typeface="Verdana" panose="020B0604030504040204" pitchFamily="34" charset="0"/>
              </a:rPr>
              <a:t> – </a:t>
            </a:r>
            <a:r>
              <a:rPr lang="en-US" sz="1500" dirty="0">
                <a:solidFill>
                  <a:srgbClr val="302857"/>
                </a:solidFill>
                <a:latin typeface="Verdana" panose="020B0604030504040204" pitchFamily="34" charset="0"/>
                <a:ea typeface="Verdana" panose="020B0604030504040204" pitchFamily="34" charset="0"/>
              </a:rPr>
              <a:t>per 20 d. d. po </a:t>
            </a:r>
            <a:r>
              <a:rPr lang="en-US" sz="1500" dirty="0" err="1">
                <a:solidFill>
                  <a:srgbClr val="302857"/>
                </a:solidFill>
                <a:latin typeface="Verdana" panose="020B0604030504040204" pitchFamily="34" charset="0"/>
                <a:ea typeface="Verdana" panose="020B0604030504040204" pitchFamily="34" charset="0"/>
              </a:rPr>
              <a:t>sutarties</a:t>
            </a:r>
            <a:r>
              <a:rPr lang="en-US" sz="1500" dirty="0">
                <a:solidFill>
                  <a:srgbClr val="302857"/>
                </a:solidFill>
                <a:latin typeface="Verdana" panose="020B0604030504040204" pitchFamily="34" charset="0"/>
                <a:ea typeface="Verdana" panose="020B0604030504040204" pitchFamily="34" charset="0"/>
              </a:rPr>
              <a:t> </a:t>
            </a:r>
            <a:r>
              <a:rPr lang="en-US" sz="1500" dirty="0" err="1">
                <a:solidFill>
                  <a:srgbClr val="302857"/>
                </a:solidFill>
                <a:latin typeface="Verdana" panose="020B0604030504040204" pitchFamily="34" charset="0"/>
                <a:ea typeface="Verdana" panose="020B0604030504040204" pitchFamily="34" charset="0"/>
              </a:rPr>
              <a:t>pasirašymo</a:t>
            </a:r>
            <a:r>
              <a:rPr lang="lt-LT" sz="1500" dirty="0">
                <a:solidFill>
                  <a:srgbClr val="302857"/>
                </a:solidFill>
                <a:latin typeface="Verdana" panose="020B0604030504040204" pitchFamily="34" charset="0"/>
                <a:ea typeface="Verdana" panose="020B0604030504040204" pitchFamily="34" charset="0"/>
              </a:rPr>
              <a:t> (</a:t>
            </a:r>
            <a:r>
              <a:rPr lang="lt-LT" sz="1500" i="1" dirty="0">
                <a:solidFill>
                  <a:srgbClr val="302857"/>
                </a:solidFill>
                <a:latin typeface="Verdana" panose="020B0604030504040204" pitchFamily="34" charset="0"/>
                <a:ea typeface="Verdana" panose="020B0604030504040204" pitchFamily="34" charset="0"/>
              </a:rPr>
              <a:t>kai tai yra nuolatinis stendas ar informacinė lentelė šią viešinimo priemonę įgyvendinti kai projektas pradedamas įgyvendinti arba nupirkta įranga sumontuojama</a:t>
            </a:r>
            <a:r>
              <a:rPr lang="lt-LT" sz="1500" dirty="0">
                <a:solidFill>
                  <a:srgbClr val="302857"/>
                </a:solidFill>
                <a:latin typeface="Verdana" panose="020B0604030504040204" pitchFamily="34" charset="0"/>
                <a:ea typeface="Verdana" panose="020B0604030504040204" pitchFamily="34" charset="0"/>
              </a:rPr>
              <a:t>)</a:t>
            </a:r>
            <a:r>
              <a:rPr lang="en-US" sz="1500" dirty="0">
                <a:solidFill>
                  <a:srgbClr val="302857"/>
                </a:solidFill>
                <a:latin typeface="Verdana" panose="020B0604030504040204" pitchFamily="34" charset="0"/>
                <a:ea typeface="Verdana" panose="020B0604030504040204" pitchFamily="34" charset="0"/>
              </a:rPr>
              <a:t>.</a:t>
            </a:r>
            <a:r>
              <a:rPr lang="lt-LT" sz="1500" dirty="0">
                <a:solidFill>
                  <a:srgbClr val="302857"/>
                </a:solidFill>
                <a:latin typeface="Verdana" panose="020B0604030504040204" pitchFamily="34" charset="0"/>
                <a:ea typeface="Verdana" panose="020B0604030504040204" pitchFamily="34" charset="0"/>
              </a:rPr>
              <a:t> </a:t>
            </a:r>
            <a:endParaRPr lang="en-US" sz="1500" dirty="0">
              <a:solidFill>
                <a:srgbClr val="302857"/>
              </a:solidFill>
              <a:latin typeface="Verdana" panose="020B0604030504040204" pitchFamily="34" charset="0"/>
              <a:ea typeface="Verdana" panose="020B0604030504040204" pitchFamily="34" charset="0"/>
            </a:endParaRPr>
          </a:p>
        </p:txBody>
      </p:sp>
      <p:sp>
        <p:nvSpPr>
          <p:cNvPr id="6" name="Struktūrinė schema: alternatyvus procesas 5">
            <a:extLst>
              <a:ext uri="{FF2B5EF4-FFF2-40B4-BE49-F238E27FC236}">
                <a16:creationId xmlns:a16="http://schemas.microsoft.com/office/drawing/2014/main" id="{E4A55F32-2143-4DFA-2AA7-94725F60EA11}"/>
              </a:ext>
            </a:extLst>
          </p:cNvPr>
          <p:cNvSpPr/>
          <p:nvPr/>
        </p:nvSpPr>
        <p:spPr>
          <a:xfrm>
            <a:off x="1511238" y="3667195"/>
            <a:ext cx="10393432" cy="1352780"/>
          </a:xfrm>
          <a:prstGeom prst="flowChartAlternateProcess">
            <a:avLst/>
          </a:prstGeom>
          <a:solidFill>
            <a:srgbClr val="302857"/>
          </a:solidFill>
          <a:ln>
            <a:solidFill>
              <a:srgbClr val="8280E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500" b="1" u="sng" dirty="0">
                <a:latin typeface="Verdana" panose="020B0604030504040204" pitchFamily="34" charset="0"/>
                <a:ea typeface="Verdana" panose="020B0604030504040204" pitchFamily="34" charset="0"/>
              </a:rPr>
              <a:t>PROJEKTO VYKDYMAS</a:t>
            </a:r>
          </a:p>
          <a:p>
            <a:pPr marL="285750" indent="-285750">
              <a:buFont typeface="Wingdings" panose="05000000000000000000" pitchFamily="2" charset="2"/>
              <a:buChar char="ü"/>
            </a:pPr>
            <a:r>
              <a:rPr lang="lt-LT" sz="1500" dirty="0">
                <a:latin typeface="Verdana" panose="020B0604030504040204" pitchFamily="34" charset="0"/>
                <a:ea typeface="Verdana" panose="020B0604030504040204" pitchFamily="34" charset="0"/>
              </a:rPr>
              <a:t>Veiklų įgyvendinimas</a:t>
            </a:r>
            <a:r>
              <a:rPr lang="en-US" sz="1500" dirty="0">
                <a:latin typeface="Verdana" panose="020B0604030504040204" pitchFamily="34" charset="0"/>
                <a:ea typeface="Verdana" panose="020B0604030504040204" pitchFamily="34" charset="0"/>
              </a:rPr>
              <a:t>;</a:t>
            </a:r>
            <a:r>
              <a:rPr lang="lt-LT" sz="1500" dirty="0">
                <a:latin typeface="Verdana" panose="020B0604030504040204" pitchFamily="34" charset="0"/>
                <a:ea typeface="Verdana" panose="020B0604030504040204" pitchFamily="34" charset="0"/>
              </a:rPr>
              <a:t> </a:t>
            </a:r>
          </a:p>
          <a:p>
            <a:pPr marL="285750" indent="-285750">
              <a:buFont typeface="Wingdings" panose="05000000000000000000" pitchFamily="2" charset="2"/>
              <a:buChar char="ü"/>
            </a:pPr>
            <a:r>
              <a:rPr lang="lt-LT" sz="1500" dirty="0">
                <a:latin typeface="Verdana" panose="020B0604030504040204" pitchFamily="34" charset="0"/>
                <a:ea typeface="Verdana" panose="020B0604030504040204" pitchFamily="34" charset="0"/>
              </a:rPr>
              <a:t>Rodiklių siekimas</a:t>
            </a:r>
            <a:r>
              <a:rPr lang="en-US" sz="1500" dirty="0">
                <a:latin typeface="Verdana" panose="020B0604030504040204" pitchFamily="34" charset="0"/>
                <a:ea typeface="Verdana" panose="020B0604030504040204" pitchFamily="34" charset="0"/>
              </a:rPr>
              <a:t>;</a:t>
            </a:r>
            <a:endParaRPr lang="lt-LT" sz="15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en-US" sz="1500" dirty="0" err="1">
                <a:latin typeface="Verdana" panose="020B0604030504040204" pitchFamily="34" charset="0"/>
                <a:ea typeface="Verdana" panose="020B0604030504040204" pitchFamily="34" charset="0"/>
              </a:rPr>
              <a:t>Tarpinės</a:t>
            </a:r>
            <a:r>
              <a:rPr lang="en-US" sz="1500" dirty="0">
                <a:latin typeface="Verdana" panose="020B0604030504040204" pitchFamily="34" charset="0"/>
                <a:ea typeface="Verdana" panose="020B0604030504040204" pitchFamily="34" charset="0"/>
              </a:rPr>
              <a:t> VA </a:t>
            </a:r>
            <a:r>
              <a:rPr lang="en-US" sz="1500" dirty="0" err="1">
                <a:latin typeface="Verdana" panose="020B0604030504040204" pitchFamily="34" charset="0"/>
                <a:ea typeface="Verdana" panose="020B0604030504040204" pitchFamily="34" charset="0"/>
              </a:rPr>
              <a:t>teikimas</a:t>
            </a:r>
            <a:r>
              <a:rPr lang="en-US" sz="1500" dirty="0">
                <a:latin typeface="Verdana" panose="020B0604030504040204" pitchFamily="34" charset="0"/>
                <a:ea typeface="Verdana" panose="020B0604030504040204" pitchFamily="34" charset="0"/>
              </a:rPr>
              <a:t> kas 70 d. d. </a:t>
            </a:r>
            <a:r>
              <a:rPr lang="lt-LT" sz="1500" dirty="0">
                <a:latin typeface="Verdana" panose="020B0604030504040204" pitchFamily="34" charset="0"/>
                <a:ea typeface="Verdana" panose="020B0604030504040204" pitchFamily="34" charset="0"/>
              </a:rPr>
              <a:t>nuo ankstesnės veiklos ataskaitos pateikimo dienos</a:t>
            </a:r>
            <a:r>
              <a:rPr lang="en-US" sz="1500" dirty="0">
                <a:latin typeface="Verdana" panose="020B0604030504040204" pitchFamily="34" charset="0"/>
                <a:ea typeface="Verdana" panose="020B0604030504040204" pitchFamily="34" charset="0"/>
              </a:rPr>
              <a:t>;</a:t>
            </a:r>
          </a:p>
          <a:p>
            <a:pPr marL="285750" indent="-285750">
              <a:buFont typeface="Wingdings" panose="05000000000000000000" pitchFamily="2" charset="2"/>
              <a:buChar char="ü"/>
            </a:pPr>
            <a:r>
              <a:rPr lang="en-US" sz="1500" dirty="0">
                <a:latin typeface="Verdana" panose="020B0604030504040204" pitchFamily="34" charset="0"/>
                <a:ea typeface="Verdana" panose="020B0604030504040204" pitchFamily="34" charset="0"/>
              </a:rPr>
              <a:t>VA </a:t>
            </a:r>
            <a:r>
              <a:rPr lang="en-US" sz="1500" dirty="0" err="1">
                <a:latin typeface="Verdana" panose="020B0604030504040204" pitchFamily="34" charset="0"/>
                <a:ea typeface="Verdana" panose="020B0604030504040204" pitchFamily="34" charset="0"/>
              </a:rPr>
              <a:t>su</a:t>
            </a:r>
            <a:r>
              <a:rPr lang="en-US" sz="1500" dirty="0">
                <a:latin typeface="Verdana" panose="020B0604030504040204" pitchFamily="34" charset="0"/>
                <a:ea typeface="Verdana" panose="020B0604030504040204" pitchFamily="34" charset="0"/>
              </a:rPr>
              <a:t> </a:t>
            </a:r>
            <a:r>
              <a:rPr lang="en-US" sz="1500" dirty="0" err="1">
                <a:latin typeface="Verdana" panose="020B0604030504040204" pitchFamily="34" charset="0"/>
                <a:ea typeface="Verdana" panose="020B0604030504040204" pitchFamily="34" charset="0"/>
              </a:rPr>
              <a:t>išlaidomis</a:t>
            </a:r>
            <a:r>
              <a:rPr lang="en-US" sz="1500" dirty="0">
                <a:latin typeface="Verdana" panose="020B0604030504040204" pitchFamily="34" charset="0"/>
                <a:ea typeface="Verdana" panose="020B0604030504040204" pitchFamily="34" charset="0"/>
              </a:rPr>
              <a:t>/ A</a:t>
            </a:r>
            <a:r>
              <a:rPr lang="lt-LT" sz="1500" dirty="0" err="1">
                <a:latin typeface="Verdana" panose="020B0604030504040204" pitchFamily="34" charset="0"/>
                <a:ea typeface="Verdana" panose="020B0604030504040204" pitchFamily="34" charset="0"/>
              </a:rPr>
              <a:t>vansin</a:t>
            </a:r>
            <a:r>
              <a:rPr lang="en-US" sz="1500" dirty="0" err="1">
                <a:latin typeface="Verdana" panose="020B0604030504040204" pitchFamily="34" charset="0"/>
                <a:ea typeface="Verdana" panose="020B0604030504040204" pitchFamily="34" charset="0"/>
              </a:rPr>
              <a:t>ės</a:t>
            </a:r>
            <a:r>
              <a:rPr lang="en-US" sz="1500" dirty="0">
                <a:latin typeface="Verdana" panose="020B0604030504040204" pitchFamily="34" charset="0"/>
                <a:ea typeface="Verdana" panose="020B0604030504040204" pitchFamily="34" charset="0"/>
              </a:rPr>
              <a:t> </a:t>
            </a:r>
            <a:r>
              <a:rPr lang="lt-LT" sz="1500" dirty="0">
                <a:latin typeface="Verdana" panose="020B0604030504040204" pitchFamily="34" charset="0"/>
                <a:ea typeface="Verdana" panose="020B0604030504040204" pitchFamily="34" charset="0"/>
              </a:rPr>
              <a:t>(jeigu planuojama</a:t>
            </a:r>
            <a:r>
              <a:rPr lang="en-US" sz="1500" dirty="0">
                <a:latin typeface="Verdana" panose="020B0604030504040204" pitchFamily="34" charset="0"/>
                <a:ea typeface="Verdana" panose="020B0604030504040204" pitchFamily="34" charset="0"/>
              </a:rPr>
              <a:t>)</a:t>
            </a:r>
            <a:r>
              <a:rPr lang="lt-LT" sz="1500" dirty="0">
                <a:latin typeface="Verdana" panose="020B0604030504040204" pitchFamily="34" charset="0"/>
                <a:ea typeface="Verdana" panose="020B0604030504040204" pitchFamily="34" charset="0"/>
              </a:rPr>
              <a:t> </a:t>
            </a:r>
            <a:r>
              <a:rPr lang="en-US" sz="1500" dirty="0">
                <a:latin typeface="Verdana" panose="020B0604030504040204" pitchFamily="34" charset="0"/>
                <a:ea typeface="Verdana" panose="020B0604030504040204" pitchFamily="34" charset="0"/>
              </a:rPr>
              <a:t>VA </a:t>
            </a:r>
            <a:r>
              <a:rPr lang="lt-LT" sz="1500" dirty="0">
                <a:latin typeface="Verdana" panose="020B0604030504040204" pitchFamily="34" charset="0"/>
                <a:ea typeface="Verdana" panose="020B0604030504040204" pitchFamily="34" charset="0"/>
              </a:rPr>
              <a:t>teikimas</a:t>
            </a:r>
            <a:r>
              <a:rPr lang="en-US" sz="1500" dirty="0">
                <a:latin typeface="Verdana" panose="020B0604030504040204" pitchFamily="34" charset="0"/>
                <a:ea typeface="Verdana" panose="020B0604030504040204" pitchFamily="34" charset="0"/>
              </a:rPr>
              <a:t>.</a:t>
            </a:r>
          </a:p>
        </p:txBody>
      </p:sp>
      <p:pic>
        <p:nvPicPr>
          <p:cNvPr id="7" name="Paveikslėlis 6" descr="Paveikslėlis, kuriame yra ekrano kopija, Šriftas, Grafika, dizainas&#10;&#10;Automatiškai sugeneruotas aprašymas">
            <a:extLst>
              <a:ext uri="{FF2B5EF4-FFF2-40B4-BE49-F238E27FC236}">
                <a16:creationId xmlns:a16="http://schemas.microsoft.com/office/drawing/2014/main" id="{3B921C3C-E996-5FDF-B9B4-D128FEFA4546}"/>
              </a:ext>
            </a:extLst>
          </p:cNvPr>
          <p:cNvPicPr>
            <a:picLocks noChangeAspect="1"/>
          </p:cNvPicPr>
          <p:nvPr/>
        </p:nvPicPr>
        <p:blipFill>
          <a:blip r:embed="rId6"/>
          <a:stretch>
            <a:fillRect/>
          </a:stretch>
        </p:blipFill>
        <p:spPr>
          <a:xfrm>
            <a:off x="158186" y="1623016"/>
            <a:ext cx="1277307" cy="1671436"/>
          </a:xfrm>
          <a:prstGeom prst="rect">
            <a:avLst/>
          </a:prstGeom>
        </p:spPr>
      </p:pic>
      <p:pic>
        <p:nvPicPr>
          <p:cNvPr id="14" name="Paveikslėlis 13" descr="Paveikslėlis, kuriame yra Šriftas, Grafika, ekrano kopija, dizainas&#10;&#10;Automatiškai sugeneruotas aprašymas">
            <a:extLst>
              <a:ext uri="{FF2B5EF4-FFF2-40B4-BE49-F238E27FC236}">
                <a16:creationId xmlns:a16="http://schemas.microsoft.com/office/drawing/2014/main" id="{C60923DF-B8E0-13ED-DDDD-AAEBFABF7A2B}"/>
              </a:ext>
            </a:extLst>
          </p:cNvPr>
          <p:cNvPicPr>
            <a:picLocks noChangeAspect="1"/>
          </p:cNvPicPr>
          <p:nvPr/>
        </p:nvPicPr>
        <p:blipFill>
          <a:blip r:embed="rId7"/>
          <a:stretch>
            <a:fillRect/>
          </a:stretch>
        </p:blipFill>
        <p:spPr>
          <a:xfrm>
            <a:off x="82439" y="3423924"/>
            <a:ext cx="1428799" cy="1869672"/>
          </a:xfrm>
          <a:prstGeom prst="rect">
            <a:avLst/>
          </a:prstGeom>
        </p:spPr>
      </p:pic>
      <p:pic>
        <p:nvPicPr>
          <p:cNvPr id="18" name="Paveikslėlis 17" descr="Paveikslėlis, kuriame yra simbolis, Grafika, ekrano kopija, logotipas&#10;&#10;Automatiškai sugeneruotas aprašymas">
            <a:extLst>
              <a:ext uri="{FF2B5EF4-FFF2-40B4-BE49-F238E27FC236}">
                <a16:creationId xmlns:a16="http://schemas.microsoft.com/office/drawing/2014/main" id="{DFDCEF2A-DD74-B71D-9B4E-C586FEDB4ADE}"/>
              </a:ext>
            </a:extLst>
          </p:cNvPr>
          <p:cNvPicPr>
            <a:picLocks noChangeAspect="1"/>
          </p:cNvPicPr>
          <p:nvPr/>
        </p:nvPicPr>
        <p:blipFill>
          <a:blip r:embed="rId8"/>
          <a:stretch>
            <a:fillRect/>
          </a:stretch>
        </p:blipFill>
        <p:spPr>
          <a:xfrm>
            <a:off x="62965" y="5019975"/>
            <a:ext cx="1448273" cy="1896687"/>
          </a:xfrm>
          <a:prstGeom prst="rect">
            <a:avLst/>
          </a:prstGeom>
        </p:spPr>
      </p:pic>
    </p:spTree>
    <p:extLst>
      <p:ext uri="{BB962C8B-B14F-4D97-AF65-F5344CB8AC3E}">
        <p14:creationId xmlns:p14="http://schemas.microsoft.com/office/powerpoint/2010/main" val="305542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BA42AC-416E-48F7-B8AD-1520555DF712}"/>
              </a:ext>
            </a:extLst>
          </p:cNvPr>
          <p:cNvSpPr>
            <a:spLocks noGrp="1"/>
          </p:cNvSpPr>
          <p:nvPr>
            <p:ph type="title"/>
          </p:nvPr>
        </p:nvSpPr>
        <p:spPr>
          <a:xfrm>
            <a:off x="6791074" y="1966479"/>
            <a:ext cx="5289675" cy="3187510"/>
          </a:xfrm>
        </p:spPr>
        <p:txBody>
          <a:bodyPr>
            <a:normAutofit/>
          </a:bodyPr>
          <a:lstStyle/>
          <a:p>
            <a:r>
              <a:rPr lang="lt-LT" sz="2400" b="1" dirty="0">
                <a:solidFill>
                  <a:srgbClr val="07215E"/>
                </a:solidFill>
                <a:latin typeface="Verdana"/>
                <a:ea typeface="Verdana"/>
              </a:rPr>
              <a:t>Veiklos ataskaitos formą galite rasti:</a:t>
            </a:r>
            <a:br>
              <a:rPr lang="lt-LT" sz="2400" b="1" dirty="0"/>
            </a:br>
            <a:br>
              <a:rPr lang="lt-LT" sz="2400" b="1" dirty="0"/>
            </a:br>
            <a:r>
              <a:rPr lang="lt-LT" sz="2400" b="1" dirty="0">
                <a:hlinkClick r:id="rId3"/>
              </a:rPr>
              <a:t>EVE pramonei VA</a:t>
            </a:r>
            <a:r>
              <a:rPr lang="lt-LT" sz="2400" b="1" dirty="0"/>
              <a:t> </a:t>
            </a:r>
            <a:br>
              <a:rPr lang="lt-LT" sz="2400" b="1" u="sng" dirty="0">
                <a:latin typeface="Verdana"/>
                <a:ea typeface="Verdana"/>
              </a:rPr>
            </a:br>
            <a:br>
              <a:rPr lang="pt-BR" sz="2400" b="1" dirty="0">
                <a:latin typeface="Verdana"/>
                <a:ea typeface="Verdana"/>
              </a:rPr>
            </a:br>
            <a:r>
              <a:rPr lang="pt-BR" sz="2400" dirty="0">
                <a:solidFill>
                  <a:schemeClr val="accent4">
                    <a:lumMod val="75000"/>
                  </a:schemeClr>
                </a:solidFill>
                <a:latin typeface="Verdana"/>
                <a:ea typeface="Verdana"/>
                <a:hlinkClick r:id="rId4">
                  <a:extLst>
                    <a:ext uri="{A12FA001-AC4F-418D-AE19-62706E023703}">
                      <ahyp:hlinkClr xmlns:ahyp="http://schemas.microsoft.com/office/drawing/2018/hyperlinkcolor" val="tx"/>
                    </a:ext>
                  </a:extLst>
                </a:hlinkClick>
              </a:rPr>
              <a:t>https://esinvesticijos.lt/dokumentai/veiklos-ataskaitos-forma</a:t>
            </a:r>
            <a:r>
              <a:rPr lang="lt-LT" sz="2400" dirty="0">
                <a:solidFill>
                  <a:schemeClr val="accent4">
                    <a:lumMod val="75000"/>
                  </a:schemeClr>
                </a:solidFill>
                <a:latin typeface="Verdana"/>
                <a:ea typeface="Verdana"/>
              </a:rPr>
              <a:t> </a:t>
            </a:r>
            <a:endParaRPr lang="lt-LT" sz="2000" dirty="0">
              <a:solidFill>
                <a:schemeClr val="accent4">
                  <a:lumMod val="75000"/>
                </a:schemeClr>
              </a:solidFill>
              <a:highlight>
                <a:srgbClr val="00FF00"/>
              </a:highlight>
              <a:latin typeface="Verdana"/>
              <a:ea typeface="Verdana"/>
              <a:hlinkClick r:id="rId5">
                <a:extLst>
                  <a:ext uri="{A12FA001-AC4F-418D-AE19-62706E023703}">
                    <ahyp:hlinkClr xmlns:ahyp="http://schemas.microsoft.com/office/drawing/2018/hyperlinkcolor" val="tx"/>
                  </a:ext>
                </a:extLst>
              </a:hlinkClick>
            </a:endParaRPr>
          </a:p>
        </p:txBody>
      </p:sp>
      <p:sp>
        <p:nvSpPr>
          <p:cNvPr id="4" name="Teksto vietos rezervavimo ženklas 3">
            <a:extLst>
              <a:ext uri="{FF2B5EF4-FFF2-40B4-BE49-F238E27FC236}">
                <a16:creationId xmlns:a16="http://schemas.microsoft.com/office/drawing/2014/main" id="{90D23271-31B9-9623-5EAD-66ECFF30FA71}"/>
              </a:ext>
            </a:extLst>
          </p:cNvPr>
          <p:cNvSpPr>
            <a:spLocks noGrp="1"/>
          </p:cNvSpPr>
          <p:nvPr>
            <p:ph type="body" sz="half" idx="2"/>
          </p:nvPr>
        </p:nvSpPr>
        <p:spPr>
          <a:xfrm>
            <a:off x="1445931" y="435160"/>
            <a:ext cx="3739134" cy="510413"/>
          </a:xfrm>
        </p:spPr>
        <p:txBody>
          <a:bodyPr vert="horz" lIns="91440" tIns="45720" rIns="91440" bIns="45720" rtlCol="0" anchor="t">
            <a:noAutofit/>
          </a:bodyPr>
          <a:lstStyle/>
          <a:p>
            <a:pPr algn="just">
              <a:buClr>
                <a:schemeClr val="accent2"/>
              </a:buClr>
            </a:pPr>
            <a:r>
              <a:rPr lang="lt-LT" sz="2500" b="1" dirty="0">
                <a:solidFill>
                  <a:srgbClr val="07215E"/>
                </a:solidFill>
                <a:latin typeface="Verdana"/>
                <a:ea typeface="Verdana"/>
              </a:rPr>
              <a:t>Veiklos ataskaita</a:t>
            </a:r>
            <a:endParaRPr lang="lt-LT" sz="2500" dirty="0">
              <a:solidFill>
                <a:srgbClr val="07215E"/>
              </a:solidFill>
              <a:latin typeface="Verdana"/>
              <a:ea typeface="Verdana"/>
            </a:endParaRPr>
          </a:p>
          <a:p>
            <a:pPr>
              <a:buClr>
                <a:schemeClr val="accent2"/>
              </a:buClr>
            </a:pPr>
            <a:endParaRPr lang="en-US" sz="2400">
              <a:solidFill>
                <a:srgbClr val="0E103D"/>
              </a:solidFill>
            </a:endParaRPr>
          </a:p>
          <a:p>
            <a:pPr marL="285750" indent="-285750" algn="just">
              <a:buClr>
                <a:schemeClr val="accent1"/>
              </a:buClr>
              <a:buFont typeface="Wingdings" panose="05000000000000000000" pitchFamily="2" charset="2"/>
              <a:buChar char="ü"/>
            </a:pPr>
            <a:endParaRPr lang="lt-LT" sz="2400">
              <a:solidFill>
                <a:srgbClr val="0E103D"/>
              </a:solidFill>
            </a:endParaRPr>
          </a:p>
        </p:txBody>
      </p:sp>
      <p:sp>
        <p:nvSpPr>
          <p:cNvPr id="5" name="TextBox 4">
            <a:extLst>
              <a:ext uri="{FF2B5EF4-FFF2-40B4-BE49-F238E27FC236}">
                <a16:creationId xmlns:a16="http://schemas.microsoft.com/office/drawing/2014/main" id="{27B3EF27-7A8B-8DD0-7EFE-B870F09FD151}"/>
              </a:ext>
            </a:extLst>
          </p:cNvPr>
          <p:cNvSpPr txBox="1"/>
          <p:nvPr/>
        </p:nvSpPr>
        <p:spPr>
          <a:xfrm>
            <a:off x="301336" y="2295344"/>
            <a:ext cx="6255328" cy="2723823"/>
          </a:xfrm>
          <a:prstGeom prst="rect">
            <a:avLst/>
          </a:prstGeom>
          <a:noFill/>
        </p:spPr>
        <p:txBody>
          <a:bodyPr wrap="square">
            <a:spAutoFit/>
          </a:bodyPr>
          <a:lstStyle/>
          <a:p>
            <a:pPr marL="285750" indent="-285750">
              <a:buFont typeface="Wingdings" panose="05000000000000000000" pitchFamily="2" charset="2"/>
              <a:buChar char="§"/>
            </a:pPr>
            <a:r>
              <a:rPr lang="lt-LT" sz="1900">
                <a:solidFill>
                  <a:srgbClr val="07215E"/>
                </a:solidFill>
                <a:latin typeface="Verdana"/>
                <a:ea typeface="Verdana"/>
              </a:rPr>
              <a:t>Projekto vykdytojas po projekto sutarties pasirašymo per 10 d. d. teikia pirminę veiklos ataskaitą.</a:t>
            </a:r>
          </a:p>
          <a:p>
            <a:pPr marL="285750" indent="-285750">
              <a:buFont typeface="Wingdings" panose="05000000000000000000" pitchFamily="2" charset="2"/>
              <a:buChar char="§"/>
            </a:pPr>
            <a:endParaRPr lang="lt-LT" sz="1900">
              <a:solidFill>
                <a:srgbClr val="07215E"/>
              </a:solidFill>
              <a:latin typeface="Verdana"/>
              <a:ea typeface="Verdana"/>
            </a:endParaRPr>
          </a:p>
          <a:p>
            <a:pPr marL="285750" indent="-285750">
              <a:buFont typeface="Wingdings" panose="05000000000000000000" pitchFamily="2" charset="2"/>
              <a:buChar char="§"/>
            </a:pPr>
            <a:r>
              <a:rPr lang="lt-LT" sz="1900">
                <a:solidFill>
                  <a:srgbClr val="07215E"/>
                </a:solidFill>
                <a:latin typeface="Verdana"/>
                <a:ea typeface="Verdana"/>
              </a:rPr>
              <a:t>Veiklos ataskaitos teikiamos pagal patvirtintą grafiką ne rečiau kaip kas 70 d. d.</a:t>
            </a:r>
          </a:p>
          <a:p>
            <a:pPr marL="285750" indent="-285750">
              <a:buFont typeface="Wingdings" panose="05000000000000000000" pitchFamily="2" charset="2"/>
              <a:buChar char="§"/>
            </a:pPr>
            <a:endParaRPr lang="lt-LT" sz="1900">
              <a:solidFill>
                <a:srgbClr val="07215E"/>
              </a:solidFill>
              <a:latin typeface="Verdana"/>
              <a:ea typeface="Verdana"/>
            </a:endParaRPr>
          </a:p>
          <a:p>
            <a:pPr marL="285750" indent="-285750">
              <a:buFont typeface="Wingdings" panose="05000000000000000000" pitchFamily="2" charset="2"/>
              <a:buChar char="§"/>
            </a:pPr>
            <a:r>
              <a:rPr lang="lt-LT" sz="1900">
                <a:solidFill>
                  <a:srgbClr val="07215E"/>
                </a:solidFill>
                <a:latin typeface="Verdana"/>
                <a:ea typeface="Verdana"/>
              </a:rPr>
              <a:t>Galutinė veiklos ataskaita teikiama per 20 d. d. nuo projekto veiklų pabaigos dienos.</a:t>
            </a:r>
            <a:endParaRPr lang="lt-LT" sz="1900">
              <a:solidFill>
                <a:srgbClr val="07215E"/>
              </a:solidFill>
            </a:endParaRPr>
          </a:p>
        </p:txBody>
      </p:sp>
    </p:spTree>
    <p:extLst>
      <p:ext uri="{BB962C8B-B14F-4D97-AF65-F5344CB8AC3E}">
        <p14:creationId xmlns:p14="http://schemas.microsoft.com/office/powerpoint/2010/main" val="276777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917E5FB-914B-7B53-FA25-588EF1DBEEBC}"/>
              </a:ext>
            </a:extLst>
          </p:cNvPr>
          <p:cNvGraphicFramePr/>
          <p:nvPr>
            <p:extLst>
              <p:ext uri="{D42A27DB-BD31-4B8C-83A1-F6EECF244321}">
                <p14:modId xmlns:p14="http://schemas.microsoft.com/office/powerpoint/2010/main" val="2909780975"/>
              </p:ext>
            </p:extLst>
          </p:nvPr>
        </p:nvGraphicFramePr>
        <p:xfrm>
          <a:off x="386861" y="860612"/>
          <a:ext cx="11616085" cy="59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ačiakampis 4">
            <a:extLst>
              <a:ext uri="{FF2B5EF4-FFF2-40B4-BE49-F238E27FC236}">
                <a16:creationId xmlns:a16="http://schemas.microsoft.com/office/drawing/2014/main" id="{571688CC-8471-B0A8-CCDB-A4723A656EDF}"/>
              </a:ext>
            </a:extLst>
          </p:cNvPr>
          <p:cNvSpPr/>
          <p:nvPr/>
        </p:nvSpPr>
        <p:spPr>
          <a:xfrm>
            <a:off x="794117" y="301824"/>
            <a:ext cx="9560630" cy="8073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lt-LT" sz="3000" b="1" dirty="0">
                <a:solidFill>
                  <a:srgbClr val="302857"/>
                </a:solidFill>
                <a:latin typeface="Verdana" panose="020B0604030504040204" pitchFamily="34" charset="0"/>
                <a:ea typeface="Verdana" panose="020B0604030504040204" pitchFamily="34" charset="0"/>
              </a:rPr>
              <a:t>Projekto sutarties nuostatos</a:t>
            </a:r>
          </a:p>
        </p:txBody>
      </p:sp>
      <p:pic>
        <p:nvPicPr>
          <p:cNvPr id="6" name="Paveikslėlis 5" descr="Paveikslėlis, kuriame yra Grafika, simbolis, iliustracija, apskritimas&#10;&#10;Automatiškai sugeneruotas aprašymas">
            <a:extLst>
              <a:ext uri="{FF2B5EF4-FFF2-40B4-BE49-F238E27FC236}">
                <a16:creationId xmlns:a16="http://schemas.microsoft.com/office/drawing/2014/main" id="{92DA2E0A-2BFC-D3C3-E2B4-6D07AEE790AD}"/>
              </a:ext>
            </a:extLst>
          </p:cNvPr>
          <p:cNvPicPr>
            <a:picLocks noChangeAspect="1"/>
          </p:cNvPicPr>
          <p:nvPr/>
        </p:nvPicPr>
        <p:blipFill>
          <a:blip r:embed="rId8"/>
          <a:stretch>
            <a:fillRect/>
          </a:stretch>
        </p:blipFill>
        <p:spPr>
          <a:xfrm>
            <a:off x="485448" y="5487984"/>
            <a:ext cx="912860" cy="1194534"/>
          </a:xfrm>
          <a:prstGeom prst="rect">
            <a:avLst/>
          </a:prstGeom>
        </p:spPr>
      </p:pic>
      <p:pic>
        <p:nvPicPr>
          <p:cNvPr id="8" name="Paveikslėlis 7" descr="Paveikslėlis, kuriame yra Grafika, linija, Šriftas, grafinis dizainas&#10;&#10;Automatiškai sugeneruotas aprašymas">
            <a:extLst>
              <a:ext uri="{FF2B5EF4-FFF2-40B4-BE49-F238E27FC236}">
                <a16:creationId xmlns:a16="http://schemas.microsoft.com/office/drawing/2014/main" id="{FB9F6597-9807-ABA2-7C9A-910B98BB0075}"/>
              </a:ext>
            </a:extLst>
          </p:cNvPr>
          <p:cNvPicPr>
            <a:picLocks noChangeAspect="1"/>
          </p:cNvPicPr>
          <p:nvPr/>
        </p:nvPicPr>
        <p:blipFill>
          <a:blip r:embed="rId9"/>
          <a:stretch>
            <a:fillRect/>
          </a:stretch>
        </p:blipFill>
        <p:spPr>
          <a:xfrm>
            <a:off x="1254632" y="3327230"/>
            <a:ext cx="812566" cy="1064152"/>
          </a:xfrm>
          <a:prstGeom prst="rect">
            <a:avLst/>
          </a:prstGeom>
        </p:spPr>
      </p:pic>
      <p:pic>
        <p:nvPicPr>
          <p:cNvPr id="12" name="Paveikslėlis 11" descr="Paveikslėlis, kuriame yra Grafika, Šriftas, ekrano kopija, simbolis&#10;&#10;Automatiškai sugeneruotas aprašymas">
            <a:extLst>
              <a:ext uri="{FF2B5EF4-FFF2-40B4-BE49-F238E27FC236}">
                <a16:creationId xmlns:a16="http://schemas.microsoft.com/office/drawing/2014/main" id="{253C6298-74C0-6CF8-7A68-154ABFB2BD8A}"/>
              </a:ext>
            </a:extLst>
          </p:cNvPr>
          <p:cNvPicPr>
            <a:picLocks noChangeAspect="1"/>
          </p:cNvPicPr>
          <p:nvPr/>
        </p:nvPicPr>
        <p:blipFill>
          <a:blip r:embed="rId10"/>
          <a:stretch>
            <a:fillRect/>
          </a:stretch>
        </p:blipFill>
        <p:spPr>
          <a:xfrm>
            <a:off x="485448" y="893430"/>
            <a:ext cx="957348" cy="1253762"/>
          </a:xfrm>
          <a:prstGeom prst="rect">
            <a:avLst/>
          </a:prstGeom>
        </p:spPr>
      </p:pic>
      <p:pic>
        <p:nvPicPr>
          <p:cNvPr id="14" name="Paveikslėlis 13" descr="Paveikslėlis, kuriame yra Grafika, simbolis, Šriftas, dizainas&#10;&#10;Automatiškai sugeneruotas aprašymas">
            <a:extLst>
              <a:ext uri="{FF2B5EF4-FFF2-40B4-BE49-F238E27FC236}">
                <a16:creationId xmlns:a16="http://schemas.microsoft.com/office/drawing/2014/main" id="{7076E25F-1479-CFAB-9232-5F2267F4A7FD}"/>
              </a:ext>
            </a:extLst>
          </p:cNvPr>
          <p:cNvPicPr>
            <a:picLocks noChangeAspect="1"/>
          </p:cNvPicPr>
          <p:nvPr/>
        </p:nvPicPr>
        <p:blipFill>
          <a:blip r:embed="rId11"/>
          <a:stretch>
            <a:fillRect/>
          </a:stretch>
        </p:blipFill>
        <p:spPr>
          <a:xfrm>
            <a:off x="1039429" y="2190360"/>
            <a:ext cx="912860" cy="1195500"/>
          </a:xfrm>
          <a:prstGeom prst="rect">
            <a:avLst/>
          </a:prstGeom>
        </p:spPr>
      </p:pic>
      <p:pic>
        <p:nvPicPr>
          <p:cNvPr id="3" name="Grafinis elementas 2" descr="Document outline">
            <a:extLst>
              <a:ext uri="{FF2B5EF4-FFF2-40B4-BE49-F238E27FC236}">
                <a16:creationId xmlns:a16="http://schemas.microsoft.com/office/drawing/2014/main" id="{53D4530D-BCF9-174C-B810-A9E21A26E1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9235" y="4644820"/>
            <a:ext cx="653247" cy="653247"/>
          </a:xfrm>
          <a:prstGeom prst="rect">
            <a:avLst/>
          </a:prstGeom>
        </p:spPr>
      </p:pic>
    </p:spTree>
    <p:extLst>
      <p:ext uri="{BB962C8B-B14F-4D97-AF65-F5344CB8AC3E}">
        <p14:creationId xmlns:p14="http://schemas.microsoft.com/office/powerpoint/2010/main" val="2848395432"/>
      </p:ext>
    </p:extLst>
  </p:cSld>
  <p:clrMapOvr>
    <a:masterClrMapping/>
  </p:clrMapOvr>
</p:sld>
</file>

<file path=ppt/theme/theme1.xml><?xml version="1.0" encoding="utf-8"?>
<a:theme xmlns:a="http://schemas.openxmlformats.org/drawingml/2006/main" name="Office Theme">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7F16E3557754597ADF6E4F37FD247" ma:contentTypeVersion="16" ma:contentTypeDescription="Create a new document." ma:contentTypeScope="" ma:versionID="8bfd33bd4d3351955fabbf871a54f5f7">
  <xsd:schema xmlns:xsd="http://www.w3.org/2001/XMLSchema" xmlns:xs="http://www.w3.org/2001/XMLSchema" xmlns:p="http://schemas.microsoft.com/office/2006/metadata/properties" xmlns:ns2="7ed14601-a767-49df-87ac-319a5ad53ef2" xmlns:ns3="8fa2b46d-e0e5-4105-8197-5a0c810b9da7" targetNamespace="http://schemas.microsoft.com/office/2006/metadata/properties" ma:root="true" ma:fieldsID="4acfbc21975a5438724cf2845c7f30e3" ns2:_="" ns3:_="">
    <xsd:import namespace="7ed14601-a767-49df-87ac-319a5ad53ef2"/>
    <xsd:import namespace="8fa2b46d-e0e5-4105-8197-5a0c810b9d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14601-a767-49df-87ac-319a5ad53e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66b76a-3893-4858-8f3c-9e75cdab9200}" ma:internalName="TaxCatchAll" ma:showField="CatchAllData" ma:web="7ed14601-a767-49df-87ac-319a5ad53e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a2b46d-e0e5-4105-8197-5a0c810b9d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dc8aeb3-b9ff-4cb8-9445-a69d8f256b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a2b46d-e0e5-4105-8197-5a0c810b9da7">
      <Terms xmlns="http://schemas.microsoft.com/office/infopath/2007/PartnerControls"/>
    </lcf76f155ced4ddcb4097134ff3c332f>
    <TaxCatchAll xmlns="7ed14601-a767-49df-87ac-319a5ad53ef2" xsi:nil="true"/>
  </documentManagement>
</p:properties>
</file>

<file path=customXml/itemProps1.xml><?xml version="1.0" encoding="utf-8"?>
<ds:datastoreItem xmlns:ds="http://schemas.openxmlformats.org/officeDocument/2006/customXml" ds:itemID="{B5BFF1B8-BC88-4259-841C-028026AFF869}">
  <ds:schemaRefs>
    <ds:schemaRef ds:uri="http://schemas.microsoft.com/sharepoint/v3/contenttype/forms"/>
  </ds:schemaRefs>
</ds:datastoreItem>
</file>

<file path=customXml/itemProps2.xml><?xml version="1.0" encoding="utf-8"?>
<ds:datastoreItem xmlns:ds="http://schemas.openxmlformats.org/officeDocument/2006/customXml" ds:itemID="{012D67A2-651F-4E14-8E34-22726F809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14601-a767-49df-87ac-319a5ad53ef2"/>
    <ds:schemaRef ds:uri="8fa2b46d-e0e5-4105-8197-5a0c810b9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7E167C-ACF3-437A-9EE3-EFB1CBF1E366}">
  <ds:schemaRefs>
    <ds:schemaRef ds:uri="http://schemas.microsoft.com/office/2006/documentManagement/types"/>
    <ds:schemaRef ds:uri="113f093c-f0d1-43c0-b7ae-b42bd9f0685e"/>
    <ds:schemaRef ds:uri="e46c6cd9-06e4-4088-b464-7016d6a1050e"/>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8fa2b46d-e0e5-4105-8197-5a0c810b9da7"/>
    <ds:schemaRef ds:uri="7ed14601-a767-49df-87ac-319a5ad53ef2"/>
  </ds:schemaRefs>
</ds:datastoreItem>
</file>

<file path=docProps/app.xml><?xml version="1.0" encoding="utf-8"?>
<Properties xmlns="http://schemas.openxmlformats.org/officeDocument/2006/extended-properties" xmlns:vt="http://schemas.openxmlformats.org/officeDocument/2006/docPropsVTypes">
  <TotalTime>3347</TotalTime>
  <Words>2034</Words>
  <Application>Microsoft Office PowerPoint</Application>
  <PresentationFormat>Plačiaekranė</PresentationFormat>
  <Paragraphs>228</Paragraphs>
  <Slides>27</Slides>
  <Notes>26</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27</vt:i4>
      </vt:variant>
    </vt:vector>
  </HeadingPairs>
  <TitlesOfParts>
    <vt:vector size="33" baseType="lpstr">
      <vt:lpstr>Arial</vt:lpstr>
      <vt:lpstr>Calibri</vt:lpstr>
      <vt:lpstr>Vani</vt:lpstr>
      <vt:lpstr>Verdana</vt:lpstr>
      <vt:lpstr>Wingdings</vt:lpstr>
      <vt:lpstr>Office Theme</vt:lpstr>
      <vt:lpstr>Kvietimo „Energijos vartojimo efektyvumo didinimas pramonės įmonėse“ projektų įgyvendinimas  (Nr. 02-056-K)</vt:lpstr>
      <vt:lpstr>Finansuojama veikla</vt:lpstr>
      <vt:lpstr>„PowerPoint“ pateiktis</vt:lpstr>
      <vt:lpstr>Projektų įgyvendinimo  reglamentavimas:</vt:lpstr>
      <vt:lpstr>„PowerPoint“ pateiktis</vt:lpstr>
      <vt:lpstr>„PowerPoint“ pateiktis</vt:lpstr>
      <vt:lpstr>Projekto administravimo eiga:</vt:lpstr>
      <vt:lpstr>Veiklos ataskaitos formą galite rasti:  EVE pramonei VA   https://esinvesticijos.lt/dokumentai/veiklos-ataskaitos-forma </vt:lpstr>
      <vt:lpstr>„PowerPoint“ pateiktis</vt:lpstr>
      <vt:lpstr>„PowerPoint“ pateiktis</vt:lpstr>
      <vt:lpstr>Visi nukrypimai nuo planuoto projekto įgyvendinimo turi būti suderinti su Inovacijų agentūra.  Pakeitimų poreikis turi būti pagrįstas.</vt:lpstr>
      <vt:lpstr>„PowerPoint“ pateiktis</vt:lpstr>
      <vt:lpstr>Stebėsenos rodikliai  „Metinis pirminės energijos suvartojimo kiekis (iš kurio: būstai, viešieji pastatai, įmonės, kita)“  ir  „Numatomas išmetamas šiltnamio efektą sukeliančių dujų kiekis“</vt:lpstr>
      <vt:lpstr>Investicijų tęstinumo  laikotarpio ataskaitos</vt:lpstr>
      <vt:lpstr>„PowerPoint“ pateiktis</vt:lpstr>
      <vt:lpstr>Veiklos ataskaitos (VA) pildymas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Vaiva Stankute</dc:creator>
  <cp:lastModifiedBy>Deimantė Spaičienė</cp:lastModifiedBy>
  <cp:revision>336</cp:revision>
  <dcterms:created xsi:type="dcterms:W3CDTF">2022-02-22T17:04:52Z</dcterms:created>
  <dcterms:modified xsi:type="dcterms:W3CDTF">2024-09-13T11:03:55Z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0x010100D9A7F16E3557754597ADF6E4F37FD247</vt:lpwstr>
  </property>
  <property fmtid="{D5CDD505-2E9C-101B-9397-08002B2CF9AE}" pid="3" name="MediaServiceImageTags">
    <vt:lpwstr/>
  </property>
</Properties>
</file>