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sldIdLst>
    <p:sldId id="267" r:id="rId5"/>
    <p:sldId id="268" r:id="rId6"/>
    <p:sldId id="269" r:id="rId7"/>
    <p:sldId id="325" r:id="rId8"/>
    <p:sldId id="326" r:id="rId9"/>
    <p:sldId id="366" r:id="rId10"/>
    <p:sldId id="327" r:id="rId11"/>
    <p:sldId id="367" r:id="rId12"/>
    <p:sldId id="368" r:id="rId13"/>
    <p:sldId id="275" r:id="rId14"/>
    <p:sldId id="270" r:id="rId15"/>
    <p:sldId id="271" r:id="rId16"/>
    <p:sldId id="369" r:id="rId17"/>
    <p:sldId id="370" r:id="rId18"/>
    <p:sldId id="371" r:id="rId19"/>
    <p:sldId id="372" r:id="rId20"/>
    <p:sldId id="373" r:id="rId21"/>
    <p:sldId id="374" r:id="rId22"/>
    <p:sldId id="273" r:id="rId23"/>
    <p:sldId id="350" r:id="rId24"/>
    <p:sldId id="351" r:id="rId25"/>
    <p:sldId id="353" r:id="rId26"/>
    <p:sldId id="354" r:id="rId27"/>
    <p:sldId id="357" r:id="rId28"/>
    <p:sldId id="295" r:id="rId29"/>
    <p:sldId id="297" r:id="rId30"/>
    <p:sldId id="300" r:id="rId31"/>
    <p:sldId id="302" r:id="rId32"/>
    <p:sldId id="358" r:id="rId33"/>
    <p:sldId id="359" r:id="rId34"/>
    <p:sldId id="309" r:id="rId35"/>
    <p:sldId id="310" r:id="rId36"/>
    <p:sldId id="311" r:id="rId37"/>
    <p:sldId id="312" r:id="rId38"/>
    <p:sldId id="274" r:id="rId39"/>
    <p:sldId id="364" r:id="rId40"/>
    <p:sldId id="332" r:id="rId41"/>
    <p:sldId id="329" r:id="rId42"/>
    <p:sldId id="330" r:id="rId43"/>
    <p:sldId id="360" r:id="rId44"/>
    <p:sldId id="324" r:id="rId45"/>
    <p:sldId id="289" r:id="rId46"/>
    <p:sldId id="290" r:id="rId47"/>
    <p:sldId id="291" r:id="rId48"/>
    <p:sldId id="279" r:id="rId49"/>
    <p:sldId id="375" r:id="rId50"/>
    <p:sldId id="321" r:id="rId51"/>
    <p:sldId id="287" r:id="rId52"/>
    <p:sldId id="288" r:id="rId53"/>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757"/>
    <a:srgbClr val="141026"/>
    <a:srgbClr val="302857"/>
    <a:srgbClr val="0B0D32"/>
    <a:srgbClr val="0B0916"/>
    <a:srgbClr val="0E103D"/>
    <a:srgbClr val="000000"/>
    <a:srgbClr val="041B3D"/>
    <a:srgbClr val="EEE730"/>
    <a:srgbClr val="8C5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3B021-859A-49B0-8C88-AF68B7FF326A}" v="44" dt="2023-05-09T06:26:54.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5226" autoAdjust="0"/>
  </p:normalViewPr>
  <p:slideViewPr>
    <p:cSldViewPr snapToGrid="0" snapToObjects="1">
      <p:cViewPr varScale="1">
        <p:scale>
          <a:sx n="106" d="100"/>
          <a:sy n="106" d="100"/>
        </p:scale>
        <p:origin x="10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ė Braškutė" userId="34a35828-8f81-46c6-a079-e77ee42d83af" providerId="ADAL" clId="{2BCD64A6-5E62-413A-B3D0-1E84F1286939}"/>
    <pc:docChg chg="undo custSel addSld delSld modSld">
      <pc:chgData name="Agnė Braškutė" userId="34a35828-8f81-46c6-a079-e77ee42d83af" providerId="ADAL" clId="{2BCD64A6-5E62-413A-B3D0-1E84F1286939}" dt="2022-05-06T06:20:17.541" v="13049" actId="27636"/>
      <pc:docMkLst>
        <pc:docMk/>
      </pc:docMkLst>
      <pc:sldChg chg="modSp mod">
        <pc:chgData name="Agnė Braškutė" userId="34a35828-8f81-46c6-a079-e77ee42d83af" providerId="ADAL" clId="{2BCD64A6-5E62-413A-B3D0-1E84F1286939}" dt="2022-04-29T10:57:32.085" v="3612" actId="20577"/>
        <pc:sldMkLst>
          <pc:docMk/>
          <pc:sldMk cId="475835960" sldId="267"/>
        </pc:sldMkLst>
        <pc:spChg chg="mod">
          <ac:chgData name="Agnė Braškutė" userId="34a35828-8f81-46c6-a079-e77ee42d83af" providerId="ADAL" clId="{2BCD64A6-5E62-413A-B3D0-1E84F1286939}" dt="2022-04-29T06:22:11.758" v="58" actId="14100"/>
          <ac:spMkLst>
            <pc:docMk/>
            <pc:sldMk cId="475835960" sldId="267"/>
            <ac:spMk id="2" creationId="{174496B2-C469-654D-8D0A-DDAC68DA26B9}"/>
          </ac:spMkLst>
        </pc:spChg>
        <pc:spChg chg="mod">
          <ac:chgData name="Agnė Braškutė" userId="34a35828-8f81-46c6-a079-e77ee42d83af" providerId="ADAL" clId="{2BCD64A6-5E62-413A-B3D0-1E84F1286939}" dt="2022-04-29T10:57:32.085" v="3612" actId="20577"/>
          <ac:spMkLst>
            <pc:docMk/>
            <pc:sldMk cId="475835960" sldId="267"/>
            <ac:spMk id="3" creationId="{84B2C114-E3D8-1543-B0BF-27BA73BF30D6}"/>
          </ac:spMkLst>
        </pc:spChg>
      </pc:sldChg>
      <pc:sldChg chg="addSp delSp modSp mod">
        <pc:chgData name="Agnė Braškutė" userId="34a35828-8f81-46c6-a079-e77ee42d83af" providerId="ADAL" clId="{2BCD64A6-5E62-413A-B3D0-1E84F1286939}" dt="2022-05-04T13:31:02.489" v="12407" actId="20577"/>
        <pc:sldMkLst>
          <pc:docMk/>
          <pc:sldMk cId="3508118535" sldId="268"/>
        </pc:sldMkLst>
        <pc:spChg chg="mod">
          <ac:chgData name="Agnė Braškutė" userId="34a35828-8f81-46c6-a079-e77ee42d83af" providerId="ADAL" clId="{2BCD64A6-5E62-413A-B3D0-1E84F1286939}" dt="2022-04-29T06:26:37.018" v="146" actId="20577"/>
          <ac:spMkLst>
            <pc:docMk/>
            <pc:sldMk cId="3508118535" sldId="268"/>
            <ac:spMk id="2" creationId="{464DDDB1-8A1F-524E-B32E-87D255A9CEA5}"/>
          </ac:spMkLst>
        </pc:spChg>
        <pc:spChg chg="mod">
          <ac:chgData name="Agnė Braškutė" userId="34a35828-8f81-46c6-a079-e77ee42d83af" providerId="ADAL" clId="{2BCD64A6-5E62-413A-B3D0-1E84F1286939}" dt="2022-05-04T13:31:02.489" v="12407" actId="20577"/>
          <ac:spMkLst>
            <pc:docMk/>
            <pc:sldMk cId="3508118535" sldId="268"/>
            <ac:spMk id="3" creationId="{36C497E3-2B56-DA4E-91A8-75B9B292D928}"/>
          </ac:spMkLst>
        </pc:spChg>
        <pc:spChg chg="add del mod">
          <ac:chgData name="Agnė Braškutė" userId="34a35828-8f81-46c6-a079-e77ee42d83af" providerId="ADAL" clId="{2BCD64A6-5E62-413A-B3D0-1E84F1286939}" dt="2022-04-29T06:25:34.716" v="121"/>
          <ac:spMkLst>
            <pc:docMk/>
            <pc:sldMk cId="3508118535" sldId="268"/>
            <ac:spMk id="4" creationId="{3FA6C09D-7A1A-437B-A1F4-CE9EFB8DEC75}"/>
          </ac:spMkLst>
        </pc:spChg>
        <pc:spChg chg="add del mod">
          <ac:chgData name="Agnė Braškutė" userId="34a35828-8f81-46c6-a079-e77ee42d83af" providerId="ADAL" clId="{2BCD64A6-5E62-413A-B3D0-1E84F1286939}" dt="2022-04-29T06:26:04.489" v="126"/>
          <ac:spMkLst>
            <pc:docMk/>
            <pc:sldMk cId="3508118535" sldId="268"/>
            <ac:spMk id="5" creationId="{88872CA9-81A3-401C-8975-60397F458CA4}"/>
          </ac:spMkLst>
        </pc:spChg>
      </pc:sldChg>
      <pc:sldChg chg="addSp delSp modSp mod setBg addAnim delAnim modAnim setClrOvrMap">
        <pc:chgData name="Agnė Braškutė" userId="34a35828-8f81-46c6-a079-e77ee42d83af" providerId="ADAL" clId="{2BCD64A6-5E62-413A-B3D0-1E84F1286939}" dt="2022-05-03T13:25:55.681" v="10942" actId="20577"/>
        <pc:sldMkLst>
          <pc:docMk/>
          <pc:sldMk cId="3514735243" sldId="269"/>
        </pc:sldMkLst>
        <pc:spChg chg="mod ord">
          <ac:chgData name="Agnė Braškutė" userId="34a35828-8f81-46c6-a079-e77ee42d83af" providerId="ADAL" clId="{2BCD64A6-5E62-413A-B3D0-1E84F1286939}" dt="2022-05-03T13:25:55.681" v="10942" actId="20577"/>
          <ac:spMkLst>
            <pc:docMk/>
            <pc:sldMk cId="3514735243" sldId="269"/>
            <ac:spMk id="2" creationId="{E359F833-D47D-F64C-987C-63AD6D44794E}"/>
          </ac:spMkLst>
        </pc:spChg>
        <pc:spChg chg="del mod">
          <ac:chgData name="Agnė Braškutė" userId="34a35828-8f81-46c6-a079-e77ee42d83af" providerId="ADAL" clId="{2BCD64A6-5E62-413A-B3D0-1E84F1286939}" dt="2022-04-29T06:53:06.589" v="614" actId="478"/>
          <ac:spMkLst>
            <pc:docMk/>
            <pc:sldMk cId="3514735243" sldId="269"/>
            <ac:spMk id="3" creationId="{49E3F845-6907-6D47-AFB4-8CA6859F2000}"/>
          </ac:spMkLst>
        </pc:spChg>
        <pc:spChg chg="del mod">
          <ac:chgData name="Agnė Braškutė" userId="34a35828-8f81-46c6-a079-e77ee42d83af" providerId="ADAL" clId="{2BCD64A6-5E62-413A-B3D0-1E84F1286939}" dt="2022-04-29T06:37:43.381" v="288" actId="478"/>
          <ac:spMkLst>
            <pc:docMk/>
            <pc:sldMk cId="3514735243" sldId="269"/>
            <ac:spMk id="4" creationId="{7062026C-C580-9140-AD46-4858641C1F6A}"/>
          </ac:spMkLst>
        </pc:spChg>
        <pc:spChg chg="add del mod">
          <ac:chgData name="Agnė Braškutė" userId="34a35828-8f81-46c6-a079-e77ee42d83af" providerId="ADAL" clId="{2BCD64A6-5E62-413A-B3D0-1E84F1286939}" dt="2022-04-29T06:37:46.136" v="289" actId="478"/>
          <ac:spMkLst>
            <pc:docMk/>
            <pc:sldMk cId="3514735243" sldId="269"/>
            <ac:spMk id="6" creationId="{AD96C0FC-31E1-4558-A53F-79AC39485F43}"/>
          </ac:spMkLst>
        </pc:spChg>
        <pc:spChg chg="add del mod">
          <ac:chgData name="Agnė Braškutė" userId="34a35828-8f81-46c6-a079-e77ee42d83af" providerId="ADAL" clId="{2BCD64A6-5E62-413A-B3D0-1E84F1286939}" dt="2022-04-29T06:55:26.969" v="628" actId="478"/>
          <ac:spMkLst>
            <pc:docMk/>
            <pc:sldMk cId="3514735243" sldId="269"/>
            <ac:spMk id="7" creationId="{096222CA-04C7-4D46-8A86-2062D50262AD}"/>
          </ac:spMkLst>
        </pc:spChg>
        <pc:spChg chg="add del mod">
          <ac:chgData name="Agnė Braškutė" userId="34a35828-8f81-46c6-a079-e77ee42d83af" providerId="ADAL" clId="{2BCD64A6-5E62-413A-B3D0-1E84F1286939}" dt="2022-04-29T06:55:29.422" v="629" actId="478"/>
          <ac:spMkLst>
            <pc:docMk/>
            <pc:sldMk cId="3514735243" sldId="269"/>
            <ac:spMk id="9" creationId="{DDB635C7-07AE-4952-A212-187B01FBA204}"/>
          </ac:spMkLst>
        </pc:spChg>
        <pc:spChg chg="add del">
          <ac:chgData name="Agnė Braškutė" userId="34a35828-8f81-46c6-a079-e77ee42d83af" providerId="ADAL" clId="{2BCD64A6-5E62-413A-B3D0-1E84F1286939}" dt="2022-04-29T06:58:12.371" v="692"/>
          <ac:spMkLst>
            <pc:docMk/>
            <pc:sldMk cId="3514735243" sldId="269"/>
            <ac:spMk id="15" creationId="{55666830-9A19-4E01-8505-D6C7F9AC5665}"/>
          </ac:spMkLst>
        </pc:spChg>
        <pc:spChg chg="add del">
          <ac:chgData name="Agnė Braškutė" userId="34a35828-8f81-46c6-a079-e77ee42d83af" providerId="ADAL" clId="{2BCD64A6-5E62-413A-B3D0-1E84F1286939}" dt="2022-04-29T06:58:12.371" v="692"/>
          <ac:spMkLst>
            <pc:docMk/>
            <pc:sldMk cId="3514735243" sldId="269"/>
            <ac:spMk id="17" creationId="{AE9FC877-7FB6-4D22-9988-35420644E202}"/>
          </ac:spMkLst>
        </pc:spChg>
        <pc:spChg chg="add del">
          <ac:chgData name="Agnė Braškutė" userId="34a35828-8f81-46c6-a079-e77ee42d83af" providerId="ADAL" clId="{2BCD64A6-5E62-413A-B3D0-1E84F1286939}" dt="2022-04-29T06:58:12.371" v="692"/>
          <ac:spMkLst>
            <pc:docMk/>
            <pc:sldMk cId="3514735243" sldId="269"/>
            <ac:spMk id="19" creationId="{E41809D1-F12E-46BB-B804-5F209D325E8B}"/>
          </ac:spMkLst>
        </pc:spChg>
        <pc:spChg chg="add del">
          <ac:chgData name="Agnė Braškutė" userId="34a35828-8f81-46c6-a079-e77ee42d83af" providerId="ADAL" clId="{2BCD64A6-5E62-413A-B3D0-1E84F1286939}" dt="2022-04-29T06:58:12.371" v="692"/>
          <ac:spMkLst>
            <pc:docMk/>
            <pc:sldMk cId="3514735243" sldId="269"/>
            <ac:spMk id="21" creationId="{AF2F604E-43BE-4DC3-B983-E071523364F8}"/>
          </ac:spMkLst>
        </pc:spChg>
        <pc:spChg chg="add del">
          <ac:chgData name="Agnė Braškutė" userId="34a35828-8f81-46c6-a079-e77ee42d83af" providerId="ADAL" clId="{2BCD64A6-5E62-413A-B3D0-1E84F1286939}" dt="2022-04-29T06:58:12.371" v="692"/>
          <ac:spMkLst>
            <pc:docMk/>
            <pc:sldMk cId="3514735243" sldId="269"/>
            <ac:spMk id="23" creationId="{08C9B587-E65E-4B52-B37C-ABEBB6E87928}"/>
          </ac:spMkLst>
        </pc:spChg>
        <pc:spChg chg="add del">
          <ac:chgData name="Agnė Braškutė" userId="34a35828-8f81-46c6-a079-e77ee42d83af" providerId="ADAL" clId="{2BCD64A6-5E62-413A-B3D0-1E84F1286939}" dt="2022-04-29T06:58:07.959" v="690"/>
          <ac:spMkLst>
            <pc:docMk/>
            <pc:sldMk cId="3514735243" sldId="269"/>
            <ac:spMk id="25" creationId="{E49CC64F-7275-4E33-961B-0C5CDC439875}"/>
          </ac:spMkLst>
        </pc:spChg>
        <pc:spChg chg="add del">
          <ac:chgData name="Agnė Braškutė" userId="34a35828-8f81-46c6-a079-e77ee42d83af" providerId="ADAL" clId="{2BCD64A6-5E62-413A-B3D0-1E84F1286939}" dt="2022-04-29T06:57:59.731" v="672" actId="26606"/>
          <ac:spMkLst>
            <pc:docMk/>
            <pc:sldMk cId="3514735243" sldId="269"/>
            <ac:spMk id="27" creationId="{06DA9DF9-31F7-4056-B42E-878CC92417B8}"/>
          </ac:spMkLst>
        </pc:spChg>
        <pc:spChg chg="add del">
          <ac:chgData name="Agnė Braškutė" userId="34a35828-8f81-46c6-a079-e77ee42d83af" providerId="ADAL" clId="{2BCD64A6-5E62-413A-B3D0-1E84F1286939}" dt="2022-04-29T06:58:07.326" v="688"/>
          <ac:spMkLst>
            <pc:docMk/>
            <pc:sldMk cId="3514735243" sldId="269"/>
            <ac:spMk id="29" creationId="{0671A8AE-40A1-4631-A6B8-581AFF065482}"/>
          </ac:spMkLst>
        </pc:spChg>
        <pc:spChg chg="add del">
          <ac:chgData name="Agnė Braškutė" userId="34a35828-8f81-46c6-a079-e77ee42d83af" providerId="ADAL" clId="{2BCD64A6-5E62-413A-B3D0-1E84F1286939}" dt="2022-04-29T06:58:07.326" v="688"/>
          <ac:spMkLst>
            <pc:docMk/>
            <pc:sldMk cId="3514735243" sldId="269"/>
            <ac:spMk id="30" creationId="{AB58EF07-17C2-48CF-ABB0-EEF1F17CB8F0}"/>
          </ac:spMkLst>
        </pc:spChg>
        <pc:spChg chg="add del">
          <ac:chgData name="Agnė Braškutė" userId="34a35828-8f81-46c6-a079-e77ee42d83af" providerId="ADAL" clId="{2BCD64A6-5E62-413A-B3D0-1E84F1286939}" dt="2022-04-29T06:58:07.326" v="688"/>
          <ac:spMkLst>
            <pc:docMk/>
            <pc:sldMk cId="3514735243" sldId="269"/>
            <ac:spMk id="31" creationId="{AF2F604E-43BE-4DC3-B983-E071523364F8}"/>
          </ac:spMkLst>
        </pc:spChg>
        <pc:spChg chg="add del">
          <ac:chgData name="Agnė Braškutė" userId="34a35828-8f81-46c6-a079-e77ee42d83af" providerId="ADAL" clId="{2BCD64A6-5E62-413A-B3D0-1E84F1286939}" dt="2022-04-29T06:58:07.326" v="688"/>
          <ac:spMkLst>
            <pc:docMk/>
            <pc:sldMk cId="3514735243" sldId="269"/>
            <ac:spMk id="32" creationId="{08C9B587-E65E-4B52-B37C-ABEBB6E87928}"/>
          </ac:spMkLst>
        </pc:spChg>
        <pc:spChg chg="add del">
          <ac:chgData name="Agnė Braškutė" userId="34a35828-8f81-46c6-a079-e77ee42d83af" providerId="ADAL" clId="{2BCD64A6-5E62-413A-B3D0-1E84F1286939}" dt="2022-04-29T06:58:06.562" v="686"/>
          <ac:spMkLst>
            <pc:docMk/>
            <pc:sldMk cId="3514735243" sldId="269"/>
            <ac:spMk id="34" creationId="{E91DC736-0EF8-4F87-9146-EBF1D2EE4D3D}"/>
          </ac:spMkLst>
        </pc:spChg>
        <pc:spChg chg="add del">
          <ac:chgData name="Agnė Braškutė" userId="34a35828-8f81-46c6-a079-e77ee42d83af" providerId="ADAL" clId="{2BCD64A6-5E62-413A-B3D0-1E84F1286939}" dt="2022-04-29T06:58:06.562" v="686"/>
          <ac:spMkLst>
            <pc:docMk/>
            <pc:sldMk cId="3514735243" sldId="269"/>
            <ac:spMk id="35" creationId="{097CD68E-23E3-4007-8847-CD0944C4F7BE}"/>
          </ac:spMkLst>
        </pc:spChg>
        <pc:spChg chg="add del">
          <ac:chgData name="Agnė Braškutė" userId="34a35828-8f81-46c6-a079-e77ee42d83af" providerId="ADAL" clId="{2BCD64A6-5E62-413A-B3D0-1E84F1286939}" dt="2022-04-29T06:58:06.562" v="686"/>
          <ac:spMkLst>
            <pc:docMk/>
            <pc:sldMk cId="3514735243" sldId="269"/>
            <ac:spMk id="36" creationId="{AF2F604E-43BE-4DC3-B983-E071523364F8}"/>
          </ac:spMkLst>
        </pc:spChg>
        <pc:spChg chg="add del">
          <ac:chgData name="Agnė Braškutė" userId="34a35828-8f81-46c6-a079-e77ee42d83af" providerId="ADAL" clId="{2BCD64A6-5E62-413A-B3D0-1E84F1286939}" dt="2022-04-29T06:58:06.562" v="686"/>
          <ac:spMkLst>
            <pc:docMk/>
            <pc:sldMk cId="3514735243" sldId="269"/>
            <ac:spMk id="37" creationId="{08C9B587-E65E-4B52-B37C-ABEBB6E87928}"/>
          </ac:spMkLst>
        </pc:spChg>
        <pc:spChg chg="add del">
          <ac:chgData name="Agnė Braškutė" userId="34a35828-8f81-46c6-a079-e77ee42d83af" providerId="ADAL" clId="{2BCD64A6-5E62-413A-B3D0-1E84F1286939}" dt="2022-04-29T06:58:02.604" v="680" actId="26606"/>
          <ac:spMkLst>
            <pc:docMk/>
            <pc:sldMk cId="3514735243" sldId="269"/>
            <ac:spMk id="39" creationId="{16C5FA50-8D52-4617-AF91-5C7B1C8352F1}"/>
          </ac:spMkLst>
        </pc:spChg>
        <pc:spChg chg="add del">
          <ac:chgData name="Agnė Braškutė" userId="34a35828-8f81-46c6-a079-e77ee42d83af" providerId="ADAL" clId="{2BCD64A6-5E62-413A-B3D0-1E84F1286939}" dt="2022-04-29T06:58:02.604" v="680" actId="26606"/>
          <ac:spMkLst>
            <pc:docMk/>
            <pc:sldMk cId="3514735243" sldId="269"/>
            <ac:spMk id="40" creationId="{E223798C-12AD-4B0C-A50C-D676347D67CF}"/>
          </ac:spMkLst>
        </pc:spChg>
        <pc:spChg chg="add del">
          <ac:chgData name="Agnė Braškutė" userId="34a35828-8f81-46c6-a079-e77ee42d83af" providerId="ADAL" clId="{2BCD64A6-5E62-413A-B3D0-1E84F1286939}" dt="2022-04-29T06:58:05.971" v="684"/>
          <ac:spMkLst>
            <pc:docMk/>
            <pc:sldMk cId="3514735243" sldId="269"/>
            <ac:spMk id="42" creationId="{E49CC64F-7275-4E33-961B-0C5CDC439875}"/>
          </ac:spMkLst>
        </pc:spChg>
        <pc:spChg chg="add del">
          <ac:chgData name="Agnė Braškutė" userId="34a35828-8f81-46c6-a079-e77ee42d83af" providerId="ADAL" clId="{2BCD64A6-5E62-413A-B3D0-1E84F1286939}" dt="2022-04-29T06:56:47.342" v="636" actId="26606"/>
          <ac:spMkLst>
            <pc:docMk/>
            <pc:sldMk cId="3514735243" sldId="269"/>
            <ac:spMk id="71" creationId="{06DA9DF9-31F7-4056-B42E-878CC92417B8}"/>
          </ac:spMkLst>
        </pc:spChg>
        <pc:spChg chg="add del">
          <ac:chgData name="Agnė Braškutė" userId="34a35828-8f81-46c6-a079-e77ee42d83af" providerId="ADAL" clId="{2BCD64A6-5E62-413A-B3D0-1E84F1286939}" dt="2022-04-29T06:56:57.380" v="651"/>
          <ac:spMkLst>
            <pc:docMk/>
            <pc:sldMk cId="3514735243" sldId="269"/>
            <ac:spMk id="73" creationId="{097CD68E-23E3-4007-8847-CD0944C4F7BE}"/>
          </ac:spMkLst>
        </pc:spChg>
        <pc:spChg chg="add del">
          <ac:chgData name="Agnė Braškutė" userId="34a35828-8f81-46c6-a079-e77ee42d83af" providerId="ADAL" clId="{2BCD64A6-5E62-413A-B3D0-1E84F1286939}" dt="2022-04-29T06:56:57.380" v="651"/>
          <ac:spMkLst>
            <pc:docMk/>
            <pc:sldMk cId="3514735243" sldId="269"/>
            <ac:spMk id="75" creationId="{AF2F604E-43BE-4DC3-B983-E071523364F8}"/>
          </ac:spMkLst>
        </pc:spChg>
        <pc:spChg chg="add del">
          <ac:chgData name="Agnė Braškutė" userId="34a35828-8f81-46c6-a079-e77ee42d83af" providerId="ADAL" clId="{2BCD64A6-5E62-413A-B3D0-1E84F1286939}" dt="2022-04-29T06:56:57.380" v="651"/>
          <ac:spMkLst>
            <pc:docMk/>
            <pc:sldMk cId="3514735243" sldId="269"/>
            <ac:spMk id="77" creationId="{08C9B587-E65E-4B52-B37C-ABEBB6E87928}"/>
          </ac:spMkLst>
        </pc:spChg>
        <pc:spChg chg="add del">
          <ac:chgData name="Agnė Braškutė" userId="34a35828-8f81-46c6-a079-e77ee42d83af" providerId="ADAL" clId="{2BCD64A6-5E62-413A-B3D0-1E84F1286939}" dt="2022-04-29T06:57:30.136" v="665"/>
          <ac:spMkLst>
            <pc:docMk/>
            <pc:sldMk cId="3514735243" sldId="269"/>
            <ac:spMk id="79" creationId="{C52EE5A8-045B-4D39-8ED1-513334085EEC}"/>
          </ac:spMkLst>
        </pc:spChg>
        <pc:spChg chg="add del">
          <ac:chgData name="Agnė Braškutė" userId="34a35828-8f81-46c6-a079-e77ee42d83af" providerId="ADAL" clId="{2BCD64A6-5E62-413A-B3D0-1E84F1286939}" dt="2022-04-29T06:56:59.318" v="655"/>
          <ac:spMkLst>
            <pc:docMk/>
            <pc:sldMk cId="3514735243" sldId="269"/>
            <ac:spMk id="1028" creationId="{71B2258F-86CA-4D4D-8270-BC05FCDEBFB3}"/>
          </ac:spMkLst>
        </pc:spChg>
        <pc:spChg chg="add del">
          <ac:chgData name="Agnė Braškutė" userId="34a35828-8f81-46c6-a079-e77ee42d83af" providerId="ADAL" clId="{2BCD64A6-5E62-413A-B3D0-1E84F1286939}" dt="2022-04-29T06:57:30.136" v="665"/>
          <ac:spMkLst>
            <pc:docMk/>
            <pc:sldMk cId="3514735243" sldId="269"/>
            <ac:spMk id="1029" creationId="{6234BCC6-39B9-47D9-8BF8-C665401AE23C}"/>
          </ac:spMkLst>
        </pc:spChg>
        <pc:spChg chg="add del">
          <ac:chgData name="Agnė Braškutė" userId="34a35828-8f81-46c6-a079-e77ee42d83af" providerId="ADAL" clId="{2BCD64A6-5E62-413A-B3D0-1E84F1286939}" dt="2022-04-29T06:56:58.258" v="653"/>
          <ac:spMkLst>
            <pc:docMk/>
            <pc:sldMk cId="3514735243" sldId="269"/>
            <ac:spMk id="1030" creationId="{E49CC64F-7275-4E33-961B-0C5CDC439875}"/>
          </ac:spMkLst>
        </pc:spChg>
        <pc:spChg chg="add del">
          <ac:chgData name="Agnė Braškutė" userId="34a35828-8f81-46c6-a079-e77ee42d83af" providerId="ADAL" clId="{2BCD64A6-5E62-413A-B3D0-1E84F1286939}" dt="2022-04-29T06:57:30.136" v="665"/>
          <ac:spMkLst>
            <pc:docMk/>
            <pc:sldMk cId="3514735243" sldId="269"/>
            <ac:spMk id="1031" creationId="{72A9CE9D-DAC3-40AF-B504-78A64A909F9D}"/>
          </ac:spMkLst>
        </pc:spChg>
        <pc:spChg chg="add del">
          <ac:chgData name="Agnė Braškutė" userId="34a35828-8f81-46c6-a079-e77ee42d83af" providerId="ADAL" clId="{2BCD64A6-5E62-413A-B3D0-1E84F1286939}" dt="2022-04-29T06:56:57.380" v="651"/>
          <ac:spMkLst>
            <pc:docMk/>
            <pc:sldMk cId="3514735243" sldId="269"/>
            <ac:spMk id="1032" creationId="{E91DC736-0EF8-4F87-9146-EBF1D2EE4D3D}"/>
          </ac:spMkLst>
        </pc:spChg>
        <pc:spChg chg="add del">
          <ac:chgData name="Agnė Braškutė" userId="34a35828-8f81-46c6-a079-e77ee42d83af" providerId="ADAL" clId="{2BCD64A6-5E62-413A-B3D0-1E84F1286939}" dt="2022-04-29T06:57:30.136" v="665"/>
          <ac:spMkLst>
            <pc:docMk/>
            <pc:sldMk cId="3514735243" sldId="269"/>
            <ac:spMk id="1033" creationId="{506D7452-6CDE-4381-86CE-07B2459383D5}"/>
          </ac:spMkLst>
        </pc:spChg>
        <pc:spChg chg="add del">
          <ac:chgData name="Agnė Braškutė" userId="34a35828-8f81-46c6-a079-e77ee42d83af" providerId="ADAL" clId="{2BCD64A6-5E62-413A-B3D0-1E84F1286939}" dt="2022-04-29T06:56:53.376" v="645" actId="26606"/>
          <ac:spMkLst>
            <pc:docMk/>
            <pc:sldMk cId="3514735243" sldId="269"/>
            <ac:spMk id="1034" creationId="{06DA9DF9-31F7-4056-B42E-878CC92417B8}"/>
          </ac:spMkLst>
        </pc:spChg>
        <pc:spChg chg="add del">
          <ac:chgData name="Agnė Braškutė" userId="34a35828-8f81-46c6-a079-e77ee42d83af" providerId="ADAL" clId="{2BCD64A6-5E62-413A-B3D0-1E84F1286939}" dt="2022-04-29T06:57:30.136" v="665"/>
          <ac:spMkLst>
            <pc:docMk/>
            <pc:sldMk cId="3514735243" sldId="269"/>
            <ac:spMk id="1035" creationId="{762DA937-8B55-4317-BD32-98D7AF30E39E}"/>
          </ac:spMkLst>
        </pc:spChg>
        <pc:spChg chg="add del">
          <ac:chgData name="Agnė Braškutė" userId="34a35828-8f81-46c6-a079-e77ee42d83af" providerId="ADAL" clId="{2BCD64A6-5E62-413A-B3D0-1E84F1286939}" dt="2022-04-29T06:56:55.371" v="649"/>
          <ac:spMkLst>
            <pc:docMk/>
            <pc:sldMk cId="3514735243" sldId="269"/>
            <ac:spMk id="1036" creationId="{87CC2527-562A-4F69-B487-4371E5B243E7}"/>
          </ac:spMkLst>
        </pc:spChg>
        <pc:picChg chg="add del mod">
          <ac:chgData name="Agnė Braškutė" userId="34a35828-8f81-46c6-a079-e77ee42d83af" providerId="ADAL" clId="{2BCD64A6-5E62-413A-B3D0-1E84F1286939}" dt="2022-04-29T06:58:32.540" v="698" actId="14100"/>
          <ac:picMkLst>
            <pc:docMk/>
            <pc:sldMk cId="3514735243" sldId="269"/>
            <ac:picMk id="10" creationId="{0AA5E2CC-2024-4220-BD09-E1701EBE68D3}"/>
          </ac:picMkLst>
        </pc:picChg>
        <pc:picChg chg="add del mod">
          <ac:chgData name="Agnė Braškutė" userId="34a35828-8f81-46c6-a079-e77ee42d83af" providerId="ADAL" clId="{2BCD64A6-5E62-413A-B3D0-1E84F1286939}" dt="2022-04-29T06:57:34.412" v="666" actId="478"/>
          <ac:picMkLst>
            <pc:docMk/>
            <pc:sldMk cId="3514735243" sldId="269"/>
            <ac:picMk id="1026" creationId="{86ACAF84-16F6-4255-8214-BFC43250A694}"/>
          </ac:picMkLst>
        </pc:picChg>
        <pc:cxnChg chg="add del">
          <ac:chgData name="Agnė Braškutė" userId="34a35828-8f81-46c6-a079-e77ee42d83af" providerId="ADAL" clId="{2BCD64A6-5E62-413A-B3D0-1E84F1286939}" dt="2022-04-29T06:56:55.371" v="649"/>
          <ac:cxnSpMkLst>
            <pc:docMk/>
            <pc:sldMk cId="3514735243" sldId="269"/>
            <ac:cxnSpMk id="1037" creationId="{BCDAEC91-5BCE-4B55-9CC0-43EF94CB734B}"/>
          </ac:cxnSpMkLst>
        </pc:cxnChg>
      </pc:sldChg>
      <pc:sldChg chg="addSp delSp modSp mod">
        <pc:chgData name="Agnė Braškutė" userId="34a35828-8f81-46c6-a079-e77ee42d83af" providerId="ADAL" clId="{2BCD64A6-5E62-413A-B3D0-1E84F1286939}" dt="2022-05-02T07:53:30.256" v="6370" actId="123"/>
        <pc:sldMkLst>
          <pc:docMk/>
          <pc:sldMk cId="3085246807" sldId="270"/>
        </pc:sldMkLst>
        <pc:spChg chg="mod">
          <ac:chgData name="Agnė Braškutė" userId="34a35828-8f81-46c6-a079-e77ee42d83af" providerId="ADAL" clId="{2BCD64A6-5E62-413A-B3D0-1E84F1286939}" dt="2022-04-29T07:03:02.885" v="784" actId="255"/>
          <ac:spMkLst>
            <pc:docMk/>
            <pc:sldMk cId="3085246807" sldId="270"/>
            <ac:spMk id="2" creationId="{AA9D3855-9B44-C341-8A8C-B6B8E48604D0}"/>
          </ac:spMkLst>
        </pc:spChg>
        <pc:spChg chg="mod">
          <ac:chgData name="Agnė Braškutė" userId="34a35828-8f81-46c6-a079-e77ee42d83af" providerId="ADAL" clId="{2BCD64A6-5E62-413A-B3D0-1E84F1286939}" dt="2022-05-02T07:53:30.256" v="6370" actId="123"/>
          <ac:spMkLst>
            <pc:docMk/>
            <pc:sldMk cId="3085246807" sldId="270"/>
            <ac:spMk id="3" creationId="{FEABFCE0-C109-A44B-AF4D-2A9D146EE60C}"/>
          </ac:spMkLst>
        </pc:spChg>
        <pc:spChg chg="add">
          <ac:chgData name="Agnė Braškutė" userId="34a35828-8f81-46c6-a079-e77ee42d83af" providerId="ADAL" clId="{2BCD64A6-5E62-413A-B3D0-1E84F1286939}" dt="2022-04-29T08:19:25.065" v="1622"/>
          <ac:spMkLst>
            <pc:docMk/>
            <pc:sldMk cId="3085246807" sldId="270"/>
            <ac:spMk id="4" creationId="{02D5B121-CD4E-428D-819B-844C59FDEE8B}"/>
          </ac:spMkLst>
        </pc:spChg>
        <pc:spChg chg="del mod">
          <ac:chgData name="Agnė Braškutė" userId="34a35828-8f81-46c6-a079-e77ee42d83af" providerId="ADAL" clId="{2BCD64A6-5E62-413A-B3D0-1E84F1286939}" dt="2022-04-29T07:14:48.330" v="1117" actId="21"/>
          <ac:spMkLst>
            <pc:docMk/>
            <pc:sldMk cId="3085246807" sldId="270"/>
            <ac:spMk id="4" creationId="{B31D42DB-F2E9-474F-A32D-4B2E49171B67}"/>
          </ac:spMkLst>
        </pc:spChg>
        <pc:spChg chg="add mod">
          <ac:chgData name="Agnė Braškutė" userId="34a35828-8f81-46c6-a079-e77ee42d83af" providerId="ADAL" clId="{2BCD64A6-5E62-413A-B3D0-1E84F1286939}" dt="2022-04-29T08:19:28.624" v="1623"/>
          <ac:spMkLst>
            <pc:docMk/>
            <pc:sldMk cId="3085246807" sldId="270"/>
            <ac:spMk id="5" creationId="{0CCFE457-E602-417D-BF73-B3CE95D2163B}"/>
          </ac:spMkLst>
        </pc:spChg>
        <pc:spChg chg="add del mod">
          <ac:chgData name="Agnė Braškutė" userId="34a35828-8f81-46c6-a079-e77ee42d83af" providerId="ADAL" clId="{2BCD64A6-5E62-413A-B3D0-1E84F1286939}" dt="2022-04-29T07:17:23.050" v="1178" actId="478"/>
          <ac:spMkLst>
            <pc:docMk/>
            <pc:sldMk cId="3085246807" sldId="270"/>
            <ac:spMk id="6" creationId="{0A0592EB-09FF-45B7-94DE-7E17F276CB4D}"/>
          </ac:spMkLst>
        </pc:spChg>
        <pc:picChg chg="add mod">
          <ac:chgData name="Agnė Braškutė" userId="34a35828-8f81-46c6-a079-e77ee42d83af" providerId="ADAL" clId="{2BCD64A6-5E62-413A-B3D0-1E84F1286939}" dt="2022-04-29T08:21:07.655" v="1626" actId="1076"/>
          <ac:picMkLst>
            <pc:docMk/>
            <pc:sldMk cId="3085246807" sldId="270"/>
            <ac:picMk id="1030" creationId="{2EB0043F-2AEC-45F5-89FE-D7BC3775B6BC}"/>
          </ac:picMkLst>
        </pc:picChg>
      </pc:sldChg>
      <pc:sldChg chg="addSp delSp modSp mod">
        <pc:chgData name="Agnė Braškutė" userId="34a35828-8f81-46c6-a079-e77ee42d83af" providerId="ADAL" clId="{2BCD64A6-5E62-413A-B3D0-1E84F1286939}" dt="2022-05-06T05:18:28.704" v="13011" actId="113"/>
        <pc:sldMkLst>
          <pc:docMk/>
          <pc:sldMk cId="2615699188" sldId="271"/>
        </pc:sldMkLst>
        <pc:spChg chg="mod">
          <ac:chgData name="Agnė Braškutė" userId="34a35828-8f81-46c6-a079-e77ee42d83af" providerId="ADAL" clId="{2BCD64A6-5E62-413A-B3D0-1E84F1286939}" dt="2022-05-03T13:24:05.066" v="10939" actId="14100"/>
          <ac:spMkLst>
            <pc:docMk/>
            <pc:sldMk cId="2615699188" sldId="271"/>
            <ac:spMk id="2" creationId="{84260E29-872B-8F49-8644-0D1F2D119591}"/>
          </ac:spMkLst>
        </pc:spChg>
        <pc:spChg chg="del mod">
          <ac:chgData name="Agnė Braškutė" userId="34a35828-8f81-46c6-a079-e77ee42d83af" providerId="ADAL" clId="{2BCD64A6-5E62-413A-B3D0-1E84F1286939}" dt="2022-04-29T07:15:21.720" v="1119" actId="478"/>
          <ac:spMkLst>
            <pc:docMk/>
            <pc:sldMk cId="2615699188" sldId="271"/>
            <ac:spMk id="3" creationId="{00CA64F1-AD7F-3448-B944-27A19D77DCC2}"/>
          </ac:spMkLst>
        </pc:spChg>
        <pc:spChg chg="add del mod">
          <ac:chgData name="Agnė Braškutė" userId="34a35828-8f81-46c6-a079-e77ee42d83af" providerId="ADAL" clId="{2BCD64A6-5E62-413A-B3D0-1E84F1286939}" dt="2022-04-29T07:15:28.284" v="1120" actId="478"/>
          <ac:spMkLst>
            <pc:docMk/>
            <pc:sldMk cId="2615699188" sldId="271"/>
            <ac:spMk id="5" creationId="{B4E66E90-7D5E-449D-A25C-6ED6D0063A3B}"/>
          </ac:spMkLst>
        </pc:spChg>
        <pc:spChg chg="add del mod">
          <ac:chgData name="Agnė Braškutė" userId="34a35828-8f81-46c6-a079-e77ee42d83af" providerId="ADAL" clId="{2BCD64A6-5E62-413A-B3D0-1E84F1286939}" dt="2022-04-29T07:15:57.426" v="1128"/>
          <ac:spMkLst>
            <pc:docMk/>
            <pc:sldMk cId="2615699188" sldId="271"/>
            <ac:spMk id="7" creationId="{20351019-DF74-479F-AE98-6FB78CB1D10F}"/>
          </ac:spMkLst>
        </pc:spChg>
        <pc:spChg chg="add mod">
          <ac:chgData name="Agnė Braškutė" userId="34a35828-8f81-46c6-a079-e77ee42d83af" providerId="ADAL" clId="{2BCD64A6-5E62-413A-B3D0-1E84F1286939}" dt="2022-05-06T05:18:28.704" v="13011" actId="113"/>
          <ac:spMkLst>
            <pc:docMk/>
            <pc:sldMk cId="2615699188" sldId="271"/>
            <ac:spMk id="8" creationId="{6C53EA9A-21C5-4CC6-BAA3-75534480F80A}"/>
          </ac:spMkLst>
        </pc:spChg>
        <pc:picChg chg="mod">
          <ac:chgData name="Agnė Braškutė" userId="34a35828-8f81-46c6-a079-e77ee42d83af" providerId="ADAL" clId="{2BCD64A6-5E62-413A-B3D0-1E84F1286939}" dt="2022-04-29T07:15:53.529" v="1125" actId="1076"/>
          <ac:picMkLst>
            <pc:docMk/>
            <pc:sldMk cId="2615699188" sldId="271"/>
            <ac:picMk id="6" creationId="{E4151897-7D8D-5644-8A46-6A13AB8C2D71}"/>
          </ac:picMkLst>
        </pc:picChg>
      </pc:sldChg>
      <pc:sldChg chg="modSp del mod">
        <pc:chgData name="Agnė Braškutė" userId="34a35828-8f81-46c6-a079-e77ee42d83af" providerId="ADAL" clId="{2BCD64A6-5E62-413A-B3D0-1E84F1286939}" dt="2022-05-05T13:32:39.385" v="12823" actId="2696"/>
        <pc:sldMkLst>
          <pc:docMk/>
          <pc:sldMk cId="3415863986" sldId="272"/>
        </pc:sldMkLst>
        <pc:spChg chg="mod">
          <ac:chgData name="Agnė Braškutė" userId="34a35828-8f81-46c6-a079-e77ee42d83af" providerId="ADAL" clId="{2BCD64A6-5E62-413A-B3D0-1E84F1286939}" dt="2022-05-03T13:25:27.141" v="10941" actId="13926"/>
          <ac:spMkLst>
            <pc:docMk/>
            <pc:sldMk cId="3415863986" sldId="272"/>
            <ac:spMk id="2" creationId="{62FCE4B0-2F89-1A4C-B36C-B0B862604A81}"/>
          </ac:spMkLst>
        </pc:spChg>
      </pc:sldChg>
      <pc:sldChg chg="modSp mod">
        <pc:chgData name="Agnė Braškutė" userId="34a35828-8f81-46c6-a079-e77ee42d83af" providerId="ADAL" clId="{2BCD64A6-5E62-413A-B3D0-1E84F1286939}" dt="2022-05-03T13:28:20.476" v="10944" actId="20577"/>
        <pc:sldMkLst>
          <pc:docMk/>
          <pc:sldMk cId="2140820714" sldId="273"/>
        </pc:sldMkLst>
        <pc:spChg chg="mod">
          <ac:chgData name="Agnė Braškutė" userId="34a35828-8f81-46c6-a079-e77ee42d83af" providerId="ADAL" clId="{2BCD64A6-5E62-413A-B3D0-1E84F1286939}" dt="2022-04-29T07:45:54.889" v="1537" actId="14100"/>
          <ac:spMkLst>
            <pc:docMk/>
            <pc:sldMk cId="2140820714" sldId="273"/>
            <ac:spMk id="2" creationId="{C6110F47-0D1A-CA4F-B67A-C87F6A981746}"/>
          </ac:spMkLst>
        </pc:spChg>
        <pc:spChg chg="mod">
          <ac:chgData name="Agnė Braškutė" userId="34a35828-8f81-46c6-a079-e77ee42d83af" providerId="ADAL" clId="{2BCD64A6-5E62-413A-B3D0-1E84F1286939}" dt="2022-05-03T13:28:20.476" v="10944" actId="20577"/>
          <ac:spMkLst>
            <pc:docMk/>
            <pc:sldMk cId="2140820714" sldId="273"/>
            <ac:spMk id="3" creationId="{64DBD030-DDD3-B142-A56E-6207166F2477}"/>
          </ac:spMkLst>
        </pc:spChg>
      </pc:sldChg>
      <pc:sldChg chg="modSp mod">
        <pc:chgData name="Agnė Braškutė" userId="34a35828-8f81-46c6-a079-e77ee42d83af" providerId="ADAL" clId="{2BCD64A6-5E62-413A-B3D0-1E84F1286939}" dt="2022-05-02T07:53:53.447" v="6373" actId="123"/>
        <pc:sldMkLst>
          <pc:docMk/>
          <pc:sldMk cId="1924279192" sldId="274"/>
        </pc:sldMkLst>
        <pc:spChg chg="mod">
          <ac:chgData name="Agnė Braškutė" userId="34a35828-8f81-46c6-a079-e77ee42d83af" providerId="ADAL" clId="{2BCD64A6-5E62-413A-B3D0-1E84F1286939}" dt="2022-04-29T08:23:31.156" v="1663" actId="14100"/>
          <ac:spMkLst>
            <pc:docMk/>
            <pc:sldMk cId="1924279192" sldId="274"/>
            <ac:spMk id="2" creationId="{CD1C7A0D-31B7-F94E-A64B-AD61698B44D7}"/>
          </ac:spMkLst>
        </pc:spChg>
        <pc:spChg chg="mod">
          <ac:chgData name="Agnė Braškutė" userId="34a35828-8f81-46c6-a079-e77ee42d83af" providerId="ADAL" clId="{2BCD64A6-5E62-413A-B3D0-1E84F1286939}" dt="2022-05-02T07:53:53.447" v="6373" actId="123"/>
          <ac:spMkLst>
            <pc:docMk/>
            <pc:sldMk cId="1924279192" sldId="274"/>
            <ac:spMk id="3" creationId="{C76FD938-E4C0-7642-8887-6088D8F52AB7}"/>
          </ac:spMkLst>
        </pc:spChg>
        <pc:spChg chg="mod">
          <ac:chgData name="Agnė Braškutė" userId="34a35828-8f81-46c6-a079-e77ee42d83af" providerId="ADAL" clId="{2BCD64A6-5E62-413A-B3D0-1E84F1286939}" dt="2022-04-29T08:34:56.959" v="2122" actId="14100"/>
          <ac:spMkLst>
            <pc:docMk/>
            <pc:sldMk cId="1924279192" sldId="274"/>
            <ac:spMk id="4" creationId="{3211F25A-16C5-DF4B-8C71-60D251DA72BA}"/>
          </ac:spMkLst>
        </pc:spChg>
        <pc:spChg chg="mod">
          <ac:chgData name="Agnė Braškutė" userId="34a35828-8f81-46c6-a079-e77ee42d83af" providerId="ADAL" clId="{2BCD64A6-5E62-413A-B3D0-1E84F1286939}" dt="2022-04-29T08:30:26.665" v="1920" actId="20577"/>
          <ac:spMkLst>
            <pc:docMk/>
            <pc:sldMk cId="1924279192" sldId="274"/>
            <ac:spMk id="5" creationId="{FC61BEAA-57E0-404E-AFD9-B3C0F0CA658E}"/>
          </ac:spMkLst>
        </pc:spChg>
        <pc:spChg chg="mod">
          <ac:chgData name="Agnė Braškutė" userId="34a35828-8f81-46c6-a079-e77ee42d83af" providerId="ADAL" clId="{2BCD64A6-5E62-413A-B3D0-1E84F1286939}" dt="2022-04-29T08:31:17.974" v="1957" actId="313"/>
          <ac:spMkLst>
            <pc:docMk/>
            <pc:sldMk cId="1924279192" sldId="274"/>
            <ac:spMk id="6" creationId="{DA6E0762-2CA1-A845-9341-7E9BACD8C0BD}"/>
          </ac:spMkLst>
        </pc:spChg>
      </pc:sldChg>
      <pc:sldChg chg="modSp mod">
        <pc:chgData name="Agnė Braškutė" userId="34a35828-8f81-46c6-a079-e77ee42d83af" providerId="ADAL" clId="{2BCD64A6-5E62-413A-B3D0-1E84F1286939}" dt="2022-05-02T07:53:59.562" v="6374" actId="123"/>
        <pc:sldMkLst>
          <pc:docMk/>
          <pc:sldMk cId="245136254" sldId="275"/>
        </pc:sldMkLst>
        <pc:spChg chg="mod">
          <ac:chgData name="Agnė Braškutė" userId="34a35828-8f81-46c6-a079-e77ee42d83af" providerId="ADAL" clId="{2BCD64A6-5E62-413A-B3D0-1E84F1286939}" dt="2022-04-29T10:15:15.674" v="2609" actId="14100"/>
          <ac:spMkLst>
            <pc:docMk/>
            <pc:sldMk cId="245136254" sldId="275"/>
            <ac:spMk id="2" creationId="{620DB722-4D19-3741-80A7-1933C55EAD35}"/>
          </ac:spMkLst>
        </pc:spChg>
        <pc:spChg chg="mod">
          <ac:chgData name="Agnė Braškutė" userId="34a35828-8f81-46c6-a079-e77ee42d83af" providerId="ADAL" clId="{2BCD64A6-5E62-413A-B3D0-1E84F1286939}" dt="2022-05-02T07:53:59.562" v="6374" actId="123"/>
          <ac:spMkLst>
            <pc:docMk/>
            <pc:sldMk cId="245136254" sldId="275"/>
            <ac:spMk id="3" creationId="{72D64949-9805-7B45-95A6-AD6B30E171EA}"/>
          </ac:spMkLst>
        </pc:spChg>
        <pc:spChg chg="mod">
          <ac:chgData name="Agnė Braškutė" userId="34a35828-8f81-46c6-a079-e77ee42d83af" providerId="ADAL" clId="{2BCD64A6-5E62-413A-B3D0-1E84F1286939}" dt="2022-04-29T10:17:04.353" v="2621" actId="20577"/>
          <ac:spMkLst>
            <pc:docMk/>
            <pc:sldMk cId="245136254" sldId="275"/>
            <ac:spMk id="4" creationId="{69EB0757-EFD7-1A4D-8862-FF0D5C4FA123}"/>
          </ac:spMkLst>
        </pc:spChg>
        <pc:spChg chg="mod">
          <ac:chgData name="Agnė Braškutė" userId="34a35828-8f81-46c6-a079-e77ee42d83af" providerId="ADAL" clId="{2BCD64A6-5E62-413A-B3D0-1E84F1286939}" dt="2022-04-29T10:14:19.901" v="2602" actId="20577"/>
          <ac:spMkLst>
            <pc:docMk/>
            <pc:sldMk cId="245136254" sldId="275"/>
            <ac:spMk id="5" creationId="{2AA37741-C710-D342-84AA-9192742DEA18}"/>
          </ac:spMkLst>
        </pc:spChg>
        <pc:spChg chg="mod">
          <ac:chgData name="Agnė Braškutė" userId="34a35828-8f81-46c6-a079-e77ee42d83af" providerId="ADAL" clId="{2BCD64A6-5E62-413A-B3D0-1E84F1286939}" dt="2022-04-29T10:14:39.074" v="2606" actId="1076"/>
          <ac:spMkLst>
            <pc:docMk/>
            <pc:sldMk cId="245136254" sldId="275"/>
            <ac:spMk id="6" creationId="{B43C4DBB-B797-A447-B1EF-F5F7E666AF97}"/>
          </ac:spMkLst>
        </pc:spChg>
      </pc:sldChg>
      <pc:sldChg chg="modSp mod">
        <pc:chgData name="Agnė Braškutė" userId="34a35828-8f81-46c6-a079-e77ee42d83af" providerId="ADAL" clId="{2BCD64A6-5E62-413A-B3D0-1E84F1286939}" dt="2022-05-05T12:58:11.831" v="12596" actId="27636"/>
        <pc:sldMkLst>
          <pc:docMk/>
          <pc:sldMk cId="715233054" sldId="276"/>
        </pc:sldMkLst>
        <pc:spChg chg="mod">
          <ac:chgData name="Agnė Braškutė" userId="34a35828-8f81-46c6-a079-e77ee42d83af" providerId="ADAL" clId="{2BCD64A6-5E62-413A-B3D0-1E84F1286939}" dt="2022-04-29T10:18:27.322" v="2652" actId="14100"/>
          <ac:spMkLst>
            <pc:docMk/>
            <pc:sldMk cId="715233054" sldId="276"/>
            <ac:spMk id="2" creationId="{CEF3B627-684C-B14B-9CE6-97F0BF27F72C}"/>
          </ac:spMkLst>
        </pc:spChg>
        <pc:spChg chg="mod">
          <ac:chgData name="Agnė Braškutė" userId="34a35828-8f81-46c6-a079-e77ee42d83af" providerId="ADAL" clId="{2BCD64A6-5E62-413A-B3D0-1E84F1286939}" dt="2022-05-05T12:58:11.831" v="12596" actId="27636"/>
          <ac:spMkLst>
            <pc:docMk/>
            <pc:sldMk cId="715233054" sldId="276"/>
            <ac:spMk id="3" creationId="{C0A9AA9E-74AD-B04F-AAE3-569ACD199E3A}"/>
          </ac:spMkLst>
        </pc:spChg>
        <pc:spChg chg="mod">
          <ac:chgData name="Agnė Braškutė" userId="34a35828-8f81-46c6-a079-e77ee42d83af" providerId="ADAL" clId="{2BCD64A6-5E62-413A-B3D0-1E84F1286939}" dt="2022-04-29T10:21:46.463" v="2752" actId="255"/>
          <ac:spMkLst>
            <pc:docMk/>
            <pc:sldMk cId="715233054" sldId="276"/>
            <ac:spMk id="4" creationId="{5B0EBC85-4624-5B4B-8DCC-582A5A8E7F6E}"/>
          </ac:spMkLst>
        </pc:spChg>
      </pc:sldChg>
      <pc:sldChg chg="modSp del mod">
        <pc:chgData name="Agnė Braškutė" userId="34a35828-8f81-46c6-a079-e77ee42d83af" providerId="ADAL" clId="{2BCD64A6-5E62-413A-B3D0-1E84F1286939}" dt="2022-04-29T10:29:29.696" v="3112" actId="47"/>
        <pc:sldMkLst>
          <pc:docMk/>
          <pc:sldMk cId="973845837" sldId="278"/>
        </pc:sldMkLst>
        <pc:graphicFrameChg chg="modGraphic">
          <ac:chgData name="Agnė Braškutė" userId="34a35828-8f81-46c6-a079-e77ee42d83af" providerId="ADAL" clId="{2BCD64A6-5E62-413A-B3D0-1E84F1286939}" dt="2022-04-29T10:29:13.999" v="3111" actId="6549"/>
          <ac:graphicFrameMkLst>
            <pc:docMk/>
            <pc:sldMk cId="973845837" sldId="278"/>
            <ac:graphicFrameMk id="5" creationId="{4A0916B5-1D3E-8A4E-ADE0-9067C2E7B001}"/>
          </ac:graphicFrameMkLst>
        </pc:graphicFrameChg>
      </pc:sldChg>
      <pc:sldChg chg="addSp delSp modSp add del mod">
        <pc:chgData name="Agnė Braškutė" userId="34a35828-8f81-46c6-a079-e77ee42d83af" providerId="ADAL" clId="{2BCD64A6-5E62-413A-B3D0-1E84F1286939}" dt="2022-05-04T13:22:00.826" v="12095" actId="113"/>
        <pc:sldMkLst>
          <pc:docMk/>
          <pc:sldMk cId="56039304" sldId="279"/>
        </pc:sldMkLst>
        <pc:spChg chg="mod">
          <ac:chgData name="Agnė Braškutė" userId="34a35828-8f81-46c6-a079-e77ee42d83af" providerId="ADAL" clId="{2BCD64A6-5E62-413A-B3D0-1E84F1286939}" dt="2022-05-01T17:23:47.185" v="4208" actId="14100"/>
          <ac:spMkLst>
            <pc:docMk/>
            <pc:sldMk cId="56039304" sldId="279"/>
            <ac:spMk id="2" creationId="{F6314DFB-7472-7440-BD33-7AD3E570095F}"/>
          </ac:spMkLst>
        </pc:spChg>
        <pc:spChg chg="del mod">
          <ac:chgData name="Agnė Braškutė" userId="34a35828-8f81-46c6-a079-e77ee42d83af" providerId="ADAL" clId="{2BCD64A6-5E62-413A-B3D0-1E84F1286939}" dt="2022-05-01T17:13:31.951" v="4175" actId="478"/>
          <ac:spMkLst>
            <pc:docMk/>
            <pc:sldMk cId="56039304" sldId="279"/>
            <ac:spMk id="3" creationId="{21871985-9A63-884B-B09B-30696CAAC7B7}"/>
          </ac:spMkLst>
        </pc:spChg>
        <pc:spChg chg="add del mod">
          <ac:chgData name="Agnė Braškutė" userId="34a35828-8f81-46c6-a079-e77ee42d83af" providerId="ADAL" clId="{2BCD64A6-5E62-413A-B3D0-1E84F1286939}" dt="2022-05-01T17:13:25.293" v="4173"/>
          <ac:spMkLst>
            <pc:docMk/>
            <pc:sldMk cId="56039304" sldId="279"/>
            <ac:spMk id="4" creationId="{FE311CA7-02D5-48C1-B500-112DF38D18CE}"/>
          </ac:spMkLst>
        </pc:spChg>
        <pc:spChg chg="add del mod">
          <ac:chgData name="Agnė Braškutė" userId="34a35828-8f81-46c6-a079-e77ee42d83af" providerId="ADAL" clId="{2BCD64A6-5E62-413A-B3D0-1E84F1286939}" dt="2022-05-01T17:13:38.962" v="4177" actId="478"/>
          <ac:spMkLst>
            <pc:docMk/>
            <pc:sldMk cId="56039304" sldId="279"/>
            <ac:spMk id="6" creationId="{68DAE4E8-B434-4FC5-B66D-3E7A89482482}"/>
          </ac:spMkLst>
        </pc:spChg>
        <pc:spChg chg="add mod">
          <ac:chgData name="Agnė Braškutė" userId="34a35828-8f81-46c6-a079-e77ee42d83af" providerId="ADAL" clId="{2BCD64A6-5E62-413A-B3D0-1E84F1286939}" dt="2022-05-04T13:22:00.826" v="12095" actId="113"/>
          <ac:spMkLst>
            <pc:docMk/>
            <pc:sldMk cId="56039304" sldId="279"/>
            <ac:spMk id="7" creationId="{9F6A0D2D-F1A0-4074-9930-F8F3A55D9EAE}"/>
          </ac:spMkLst>
        </pc:spChg>
      </pc:sldChg>
      <pc:sldChg chg="addSp delSp modSp mod">
        <pc:chgData name="Agnė Braškutė" userId="34a35828-8f81-46c6-a079-e77ee42d83af" providerId="ADAL" clId="{2BCD64A6-5E62-413A-B3D0-1E84F1286939}" dt="2022-05-04T13:39:18.329" v="12417" actId="20577"/>
        <pc:sldMkLst>
          <pc:docMk/>
          <pc:sldMk cId="905843069" sldId="280"/>
        </pc:sldMkLst>
        <pc:spChg chg="mod">
          <ac:chgData name="Agnė Braškutė" userId="34a35828-8f81-46c6-a079-e77ee42d83af" providerId="ADAL" clId="{2BCD64A6-5E62-413A-B3D0-1E84F1286939}" dt="2022-05-01T17:24:23.956" v="4211" actId="2711"/>
          <ac:spMkLst>
            <pc:docMk/>
            <pc:sldMk cId="905843069" sldId="280"/>
            <ac:spMk id="2" creationId="{E4023747-FB83-664B-B2FD-B27C9E02068D}"/>
          </ac:spMkLst>
        </pc:spChg>
        <pc:spChg chg="mod">
          <ac:chgData name="Agnė Braškutė" userId="34a35828-8f81-46c6-a079-e77ee42d83af" providerId="ADAL" clId="{2BCD64A6-5E62-413A-B3D0-1E84F1286939}" dt="2022-05-04T13:39:18.329" v="12417" actId="20577"/>
          <ac:spMkLst>
            <pc:docMk/>
            <pc:sldMk cId="905843069" sldId="280"/>
            <ac:spMk id="3" creationId="{5264141E-69FA-6F4A-8BF8-D564C954F298}"/>
          </ac:spMkLst>
        </pc:spChg>
        <pc:spChg chg="del mod">
          <ac:chgData name="Agnė Braškutė" userId="34a35828-8f81-46c6-a079-e77ee42d83af" providerId="ADAL" clId="{2BCD64A6-5E62-413A-B3D0-1E84F1286939}" dt="2022-05-01T17:22:53.830" v="4201" actId="478"/>
          <ac:spMkLst>
            <pc:docMk/>
            <pc:sldMk cId="905843069" sldId="280"/>
            <ac:spMk id="4" creationId="{E769BB8A-DCE4-9744-8BA1-E84DF4E24C56}"/>
          </ac:spMkLst>
        </pc:spChg>
        <pc:spChg chg="add del mod">
          <ac:chgData name="Agnė Braškutė" userId="34a35828-8f81-46c6-a079-e77ee42d83af" providerId="ADAL" clId="{2BCD64A6-5E62-413A-B3D0-1E84F1286939}" dt="2022-05-01T17:22:57.733" v="4202" actId="478"/>
          <ac:spMkLst>
            <pc:docMk/>
            <pc:sldMk cId="905843069" sldId="280"/>
            <ac:spMk id="6" creationId="{9B2CCF98-FF53-460D-8193-09E6E4D73B11}"/>
          </ac:spMkLst>
        </pc:spChg>
      </pc:sldChg>
      <pc:sldChg chg="del">
        <pc:chgData name="Agnė Braškutė" userId="34a35828-8f81-46c6-a079-e77ee42d83af" providerId="ADAL" clId="{2BCD64A6-5E62-413A-B3D0-1E84F1286939}" dt="2022-05-01T17:25:49.026" v="4218" actId="47"/>
        <pc:sldMkLst>
          <pc:docMk/>
          <pc:sldMk cId="3413166297" sldId="281"/>
        </pc:sldMkLst>
      </pc:sldChg>
      <pc:sldChg chg="del">
        <pc:chgData name="Agnė Braškutė" userId="34a35828-8f81-46c6-a079-e77ee42d83af" providerId="ADAL" clId="{2BCD64A6-5E62-413A-B3D0-1E84F1286939}" dt="2022-05-01T17:25:51.250" v="4219" actId="47"/>
        <pc:sldMkLst>
          <pc:docMk/>
          <pc:sldMk cId="3760522827" sldId="282"/>
        </pc:sldMkLst>
      </pc:sldChg>
      <pc:sldChg chg="del">
        <pc:chgData name="Agnė Braškutė" userId="34a35828-8f81-46c6-a079-e77ee42d83af" providerId="ADAL" clId="{2BCD64A6-5E62-413A-B3D0-1E84F1286939}" dt="2022-05-01T17:25:52.682" v="4220" actId="47"/>
        <pc:sldMkLst>
          <pc:docMk/>
          <pc:sldMk cId="3430942231" sldId="283"/>
        </pc:sldMkLst>
      </pc:sldChg>
      <pc:sldChg chg="del">
        <pc:chgData name="Agnė Braškutė" userId="34a35828-8f81-46c6-a079-e77ee42d83af" providerId="ADAL" clId="{2BCD64A6-5E62-413A-B3D0-1E84F1286939}" dt="2022-05-01T17:25:53.551" v="4221" actId="47"/>
        <pc:sldMkLst>
          <pc:docMk/>
          <pc:sldMk cId="1156530637" sldId="284"/>
        </pc:sldMkLst>
      </pc:sldChg>
      <pc:sldChg chg="del">
        <pc:chgData name="Agnė Braškutė" userId="34a35828-8f81-46c6-a079-e77ee42d83af" providerId="ADAL" clId="{2BCD64A6-5E62-413A-B3D0-1E84F1286939}" dt="2022-05-01T17:25:54.221" v="4222" actId="47"/>
        <pc:sldMkLst>
          <pc:docMk/>
          <pc:sldMk cId="3927344768" sldId="285"/>
        </pc:sldMkLst>
      </pc:sldChg>
      <pc:sldChg chg="del">
        <pc:chgData name="Agnė Braškutė" userId="34a35828-8f81-46c6-a079-e77ee42d83af" providerId="ADAL" clId="{2BCD64A6-5E62-413A-B3D0-1E84F1286939}" dt="2022-05-01T17:25:54.881" v="4223" actId="47"/>
        <pc:sldMkLst>
          <pc:docMk/>
          <pc:sldMk cId="84113812" sldId="286"/>
        </pc:sldMkLst>
      </pc:sldChg>
      <pc:sldChg chg="addSp delSp modSp mod setBg">
        <pc:chgData name="Agnė Braškutė" userId="34a35828-8f81-46c6-a079-e77ee42d83af" providerId="ADAL" clId="{2BCD64A6-5E62-413A-B3D0-1E84F1286939}" dt="2022-05-03T13:37:30.863" v="11018" actId="113"/>
        <pc:sldMkLst>
          <pc:docMk/>
          <pc:sldMk cId="4041357114" sldId="289"/>
        </pc:sldMkLst>
        <pc:spChg chg="mod">
          <ac:chgData name="Agnė Braškutė" userId="34a35828-8f81-46c6-a079-e77ee42d83af" providerId="ADAL" clId="{2BCD64A6-5E62-413A-B3D0-1E84F1286939}" dt="2022-05-03T13:33:10.153" v="10951" actId="14100"/>
          <ac:spMkLst>
            <pc:docMk/>
            <pc:sldMk cId="4041357114" sldId="289"/>
            <ac:spMk id="2" creationId="{AA9D3855-9B44-C341-8A8C-B6B8E48604D0}"/>
          </ac:spMkLst>
        </pc:spChg>
        <pc:spChg chg="mod">
          <ac:chgData name="Agnė Braškutė" userId="34a35828-8f81-46c6-a079-e77ee42d83af" providerId="ADAL" clId="{2BCD64A6-5E62-413A-B3D0-1E84F1286939}" dt="2022-05-03T13:37:30.863" v="11018" actId="113"/>
          <ac:spMkLst>
            <pc:docMk/>
            <pc:sldMk cId="4041357114" sldId="289"/>
            <ac:spMk id="3" creationId="{FEABFCE0-C109-A44B-AF4D-2A9D146EE60C}"/>
          </ac:spMkLst>
        </pc:spChg>
        <pc:spChg chg="add del">
          <ac:chgData name="Agnė Braškutė" userId="34a35828-8f81-46c6-a079-e77ee42d83af" providerId="ADAL" clId="{2BCD64A6-5E62-413A-B3D0-1E84F1286939}" dt="2022-04-29T10:30:24.495" v="3116" actId="26606"/>
          <ac:spMkLst>
            <pc:docMk/>
            <pc:sldMk cId="4041357114" sldId="289"/>
            <ac:spMk id="12" creationId="{12609869-9E80-471B-A487-A53288E0E791}"/>
          </ac:spMkLst>
        </pc:spChg>
        <pc:spChg chg="add del">
          <ac:chgData name="Agnė Braškutė" userId="34a35828-8f81-46c6-a079-e77ee42d83af" providerId="ADAL" clId="{2BCD64A6-5E62-413A-B3D0-1E84F1286939}" dt="2022-04-29T10:30:24.495" v="3116" actId="26606"/>
          <ac:spMkLst>
            <pc:docMk/>
            <pc:sldMk cId="4041357114" sldId="289"/>
            <ac:spMk id="14" creationId="{7004738A-9D34-43E8-97D2-CA0EED4F8BE0}"/>
          </ac:spMkLst>
        </pc:spChg>
        <pc:spChg chg="add del">
          <ac:chgData name="Agnė Braškutė" userId="34a35828-8f81-46c6-a079-e77ee42d83af" providerId="ADAL" clId="{2BCD64A6-5E62-413A-B3D0-1E84F1286939}" dt="2022-04-29T10:30:24.495" v="3116" actId="26606"/>
          <ac:spMkLst>
            <pc:docMk/>
            <pc:sldMk cId="4041357114" sldId="289"/>
            <ac:spMk id="16" creationId="{B8B8D07F-F13E-443E-BA68-2D26672D76B9}"/>
          </ac:spMkLst>
        </pc:spChg>
        <pc:spChg chg="add del">
          <ac:chgData name="Agnė Braškutė" userId="34a35828-8f81-46c6-a079-e77ee42d83af" providerId="ADAL" clId="{2BCD64A6-5E62-413A-B3D0-1E84F1286939}" dt="2022-04-29T10:30:24.495" v="3116" actId="26606"/>
          <ac:spMkLst>
            <pc:docMk/>
            <pc:sldMk cId="4041357114" sldId="289"/>
            <ac:spMk id="18" creationId="{2813A4FA-24A5-41ED-A534-3807D1B2F344}"/>
          </ac:spMkLst>
        </pc:spChg>
        <pc:spChg chg="add del">
          <ac:chgData name="Agnė Braškutė" userId="34a35828-8f81-46c6-a079-e77ee42d83af" providerId="ADAL" clId="{2BCD64A6-5E62-413A-B3D0-1E84F1286939}" dt="2022-04-29T10:30:24.495" v="3116" actId="26606"/>
          <ac:spMkLst>
            <pc:docMk/>
            <pc:sldMk cId="4041357114" sldId="289"/>
            <ac:spMk id="20" creationId="{C3944F27-CA70-4E84-A51A-E6BF89558979}"/>
          </ac:spMkLst>
        </pc:spChg>
        <pc:spChg chg="add">
          <ac:chgData name="Agnė Braškutė" userId="34a35828-8f81-46c6-a079-e77ee42d83af" providerId="ADAL" clId="{2BCD64A6-5E62-413A-B3D0-1E84F1286939}" dt="2022-04-29T10:31:07.857" v="3121" actId="26606"/>
          <ac:spMkLst>
            <pc:docMk/>
            <pc:sldMk cId="4041357114" sldId="289"/>
            <ac:spMk id="21" creationId="{12609869-9E80-471B-A487-A53288E0E791}"/>
          </ac:spMkLst>
        </pc:spChg>
        <pc:spChg chg="add del">
          <ac:chgData name="Agnė Braškutė" userId="34a35828-8f81-46c6-a079-e77ee42d83af" providerId="ADAL" clId="{2BCD64A6-5E62-413A-B3D0-1E84F1286939}" dt="2022-04-29T10:30:43.794" v="3118" actId="26606"/>
          <ac:spMkLst>
            <pc:docMk/>
            <pc:sldMk cId="4041357114" sldId="289"/>
            <ac:spMk id="22" creationId="{9D909724-2FAC-4941-A743-AB97A8A67D50}"/>
          </ac:spMkLst>
        </pc:spChg>
        <pc:spChg chg="add del">
          <ac:chgData name="Agnė Braškutė" userId="34a35828-8f81-46c6-a079-e77ee42d83af" providerId="ADAL" clId="{2BCD64A6-5E62-413A-B3D0-1E84F1286939}" dt="2022-04-29T10:30:43.794" v="3118" actId="26606"/>
          <ac:spMkLst>
            <pc:docMk/>
            <pc:sldMk cId="4041357114" sldId="289"/>
            <ac:spMk id="23" creationId="{97B03642-7722-4B15-897F-76918F86B8FB}"/>
          </ac:spMkLst>
        </pc:spChg>
        <pc:spChg chg="add del">
          <ac:chgData name="Agnė Braškutė" userId="34a35828-8f81-46c6-a079-e77ee42d83af" providerId="ADAL" clId="{2BCD64A6-5E62-413A-B3D0-1E84F1286939}" dt="2022-04-29T10:30:43.794" v="3118" actId="26606"/>
          <ac:spMkLst>
            <pc:docMk/>
            <pc:sldMk cId="4041357114" sldId="289"/>
            <ac:spMk id="24" creationId="{6068EAC2-2623-4156-A990-D776FF9BF493}"/>
          </ac:spMkLst>
        </pc:spChg>
        <pc:spChg chg="add del">
          <ac:chgData name="Agnė Braškutė" userId="34a35828-8f81-46c6-a079-e77ee42d83af" providerId="ADAL" clId="{2BCD64A6-5E62-413A-B3D0-1E84F1286939}" dt="2022-04-29T10:30:43.794" v="3118" actId="26606"/>
          <ac:spMkLst>
            <pc:docMk/>
            <pc:sldMk cId="4041357114" sldId="289"/>
            <ac:spMk id="25" creationId="{4C707BC9-731A-490A-AF25-6F349FD9B02F}"/>
          </ac:spMkLst>
        </pc:spChg>
        <pc:spChg chg="add del">
          <ac:chgData name="Agnė Braškutė" userId="34a35828-8f81-46c6-a079-e77ee42d83af" providerId="ADAL" clId="{2BCD64A6-5E62-413A-B3D0-1E84F1286939}" dt="2022-04-29T10:30:43.794" v="3118" actId="26606"/>
          <ac:spMkLst>
            <pc:docMk/>
            <pc:sldMk cId="4041357114" sldId="289"/>
            <ac:spMk id="26" creationId="{3FD7C480-AC7D-4FEE-BB95-EEE23BB3E693}"/>
          </ac:spMkLst>
        </pc:spChg>
        <pc:spChg chg="add">
          <ac:chgData name="Agnė Braškutė" userId="34a35828-8f81-46c6-a079-e77ee42d83af" providerId="ADAL" clId="{2BCD64A6-5E62-413A-B3D0-1E84F1286939}" dt="2022-04-29T10:31:07.857" v="3121" actId="26606"/>
          <ac:spMkLst>
            <pc:docMk/>
            <pc:sldMk cId="4041357114" sldId="289"/>
            <ac:spMk id="27" creationId="{7004738A-9D34-43E8-97D2-CA0EED4F8BE0}"/>
          </ac:spMkLst>
        </pc:spChg>
        <pc:spChg chg="add">
          <ac:chgData name="Agnė Braškutė" userId="34a35828-8f81-46c6-a079-e77ee42d83af" providerId="ADAL" clId="{2BCD64A6-5E62-413A-B3D0-1E84F1286939}" dt="2022-04-29T10:31:07.857" v="3121" actId="26606"/>
          <ac:spMkLst>
            <pc:docMk/>
            <pc:sldMk cId="4041357114" sldId="289"/>
            <ac:spMk id="28" creationId="{B8B8D07F-F13E-443E-BA68-2D26672D76B9}"/>
          </ac:spMkLst>
        </pc:spChg>
        <pc:spChg chg="add">
          <ac:chgData name="Agnė Braškutė" userId="34a35828-8f81-46c6-a079-e77ee42d83af" providerId="ADAL" clId="{2BCD64A6-5E62-413A-B3D0-1E84F1286939}" dt="2022-04-29T10:31:07.857" v="3121" actId="26606"/>
          <ac:spMkLst>
            <pc:docMk/>
            <pc:sldMk cId="4041357114" sldId="289"/>
            <ac:spMk id="30" creationId="{2813A4FA-24A5-41ED-A534-3807D1B2F344}"/>
          </ac:spMkLst>
        </pc:spChg>
        <pc:spChg chg="add">
          <ac:chgData name="Agnė Braškutė" userId="34a35828-8f81-46c6-a079-e77ee42d83af" providerId="ADAL" clId="{2BCD64A6-5E62-413A-B3D0-1E84F1286939}" dt="2022-04-29T10:31:07.857" v="3121" actId="26606"/>
          <ac:spMkLst>
            <pc:docMk/>
            <pc:sldMk cId="4041357114" sldId="289"/>
            <ac:spMk id="32" creationId="{C3944F27-CA70-4E84-A51A-E6BF89558979}"/>
          </ac:spMkLst>
        </pc:spChg>
        <pc:picChg chg="add del mod ord">
          <ac:chgData name="Agnė Braškutė" userId="34a35828-8f81-46c6-a079-e77ee42d83af" providerId="ADAL" clId="{2BCD64A6-5E62-413A-B3D0-1E84F1286939}" dt="2022-04-29T10:30:52.001" v="3119" actId="478"/>
          <ac:picMkLst>
            <pc:docMk/>
            <pc:sldMk cId="4041357114" sldId="289"/>
            <ac:picMk id="7" creationId="{C7AA0ACE-93CD-40A0-BF93-0559125DC9B0}"/>
          </ac:picMkLst>
        </pc:picChg>
        <pc:picChg chg="add mod ord">
          <ac:chgData name="Agnė Braškutė" userId="34a35828-8f81-46c6-a079-e77ee42d83af" providerId="ADAL" clId="{2BCD64A6-5E62-413A-B3D0-1E84F1286939}" dt="2022-05-03T13:33:21.845" v="10953" actId="14100"/>
          <ac:picMkLst>
            <pc:docMk/>
            <pc:sldMk cId="4041357114" sldId="289"/>
            <ac:picMk id="19" creationId="{2228851C-E7B8-4DD2-9B8A-A0E52D11BB78}"/>
          </ac:picMkLst>
        </pc:picChg>
        <pc:picChg chg="del">
          <ac:chgData name="Agnė Braškutė" userId="34a35828-8f81-46c6-a079-e77ee42d83af" providerId="ADAL" clId="{2BCD64A6-5E62-413A-B3D0-1E84F1286939}" dt="2022-04-29T10:29:56.281" v="3113" actId="478"/>
          <ac:picMkLst>
            <pc:docMk/>
            <pc:sldMk cId="4041357114" sldId="289"/>
            <ac:picMk id="1030" creationId="{2EB0043F-2AEC-45F5-89FE-D7BC3775B6BC}"/>
          </ac:picMkLst>
        </pc:picChg>
      </pc:sldChg>
      <pc:sldChg chg="modSp mod">
        <pc:chgData name="Agnė Braškutė" userId="34a35828-8f81-46c6-a079-e77ee42d83af" providerId="ADAL" clId="{2BCD64A6-5E62-413A-B3D0-1E84F1286939}" dt="2022-05-03T08:31:31.835" v="10183" actId="27636"/>
        <pc:sldMkLst>
          <pc:docMk/>
          <pc:sldMk cId="2577501927" sldId="290"/>
        </pc:sldMkLst>
        <pc:spChg chg="mod">
          <ac:chgData name="Agnė Braškutė" userId="34a35828-8f81-46c6-a079-e77ee42d83af" providerId="ADAL" clId="{2BCD64A6-5E62-413A-B3D0-1E84F1286939}" dt="2022-04-29T10:59:41.909" v="3617"/>
          <ac:spMkLst>
            <pc:docMk/>
            <pc:sldMk cId="2577501927" sldId="290"/>
            <ac:spMk id="2" creationId="{464DDDB1-8A1F-524E-B32E-87D255A9CEA5}"/>
          </ac:spMkLst>
        </pc:spChg>
        <pc:spChg chg="mod">
          <ac:chgData name="Agnė Braškutė" userId="34a35828-8f81-46c6-a079-e77ee42d83af" providerId="ADAL" clId="{2BCD64A6-5E62-413A-B3D0-1E84F1286939}" dt="2022-05-03T08:31:31.835" v="10183" actId="27636"/>
          <ac:spMkLst>
            <pc:docMk/>
            <pc:sldMk cId="2577501927" sldId="290"/>
            <ac:spMk id="3" creationId="{36C497E3-2B56-DA4E-91A8-75B9B292D928}"/>
          </ac:spMkLst>
        </pc:spChg>
      </pc:sldChg>
      <pc:sldChg chg="addSp delSp modSp mod">
        <pc:chgData name="Agnė Braškutė" userId="34a35828-8f81-46c6-a079-e77ee42d83af" providerId="ADAL" clId="{2BCD64A6-5E62-413A-B3D0-1E84F1286939}" dt="2022-05-03T13:36:05.210" v="11005" actId="207"/>
        <pc:sldMkLst>
          <pc:docMk/>
          <pc:sldMk cId="2732701163" sldId="291"/>
        </pc:sldMkLst>
        <pc:spChg chg="mod">
          <ac:chgData name="Agnė Braškutė" userId="34a35828-8f81-46c6-a079-e77ee42d83af" providerId="ADAL" clId="{2BCD64A6-5E62-413A-B3D0-1E84F1286939}" dt="2022-04-29T10:44:50.228" v="3446" actId="14100"/>
          <ac:spMkLst>
            <pc:docMk/>
            <pc:sldMk cId="2732701163" sldId="291"/>
            <ac:spMk id="2" creationId="{CD1C7A0D-31B7-F94E-A64B-AD61698B44D7}"/>
          </ac:spMkLst>
        </pc:spChg>
        <pc:spChg chg="mod">
          <ac:chgData name="Agnė Braškutė" userId="34a35828-8f81-46c6-a079-e77ee42d83af" providerId="ADAL" clId="{2BCD64A6-5E62-413A-B3D0-1E84F1286939}" dt="2022-05-03T13:36:05.210" v="11005" actId="207"/>
          <ac:spMkLst>
            <pc:docMk/>
            <pc:sldMk cId="2732701163" sldId="291"/>
            <ac:spMk id="3" creationId="{C76FD938-E4C0-7642-8887-6088D8F52AB7}"/>
          </ac:spMkLst>
        </pc:spChg>
        <pc:spChg chg="add del">
          <ac:chgData name="Agnė Braškutė" userId="34a35828-8f81-46c6-a079-e77ee42d83af" providerId="ADAL" clId="{2BCD64A6-5E62-413A-B3D0-1E84F1286939}" dt="2022-05-02T05:56:11.805" v="4577"/>
          <ac:spMkLst>
            <pc:docMk/>
            <pc:sldMk cId="2732701163" sldId="291"/>
            <ac:spMk id="4" creationId="{0CCADDA0-B26A-4465-98C1-2C93B9196FE4}"/>
          </ac:spMkLst>
        </pc:spChg>
        <pc:spChg chg="add del mod">
          <ac:chgData name="Agnė Braškutė" userId="34a35828-8f81-46c6-a079-e77ee42d83af" providerId="ADAL" clId="{2BCD64A6-5E62-413A-B3D0-1E84F1286939}" dt="2022-05-01T17:11:26.223" v="4164" actId="478"/>
          <ac:spMkLst>
            <pc:docMk/>
            <pc:sldMk cId="2732701163" sldId="291"/>
            <ac:spMk id="4" creationId="{3211F25A-16C5-DF4B-8C71-60D251DA72BA}"/>
          </ac:spMkLst>
        </pc:spChg>
        <pc:spChg chg="del mod">
          <ac:chgData name="Agnė Braškutė" userId="34a35828-8f81-46c6-a079-e77ee42d83af" providerId="ADAL" clId="{2BCD64A6-5E62-413A-B3D0-1E84F1286939}" dt="2022-05-01T17:11:32.566" v="4166" actId="478"/>
          <ac:spMkLst>
            <pc:docMk/>
            <pc:sldMk cId="2732701163" sldId="291"/>
            <ac:spMk id="5" creationId="{FC61BEAA-57E0-404E-AFD9-B3C0F0CA658E}"/>
          </ac:spMkLst>
        </pc:spChg>
        <pc:spChg chg="del mod">
          <ac:chgData name="Agnė Braškutė" userId="34a35828-8f81-46c6-a079-e77ee42d83af" providerId="ADAL" clId="{2BCD64A6-5E62-413A-B3D0-1E84F1286939}" dt="2022-05-01T17:11:34.999" v="4167" actId="478"/>
          <ac:spMkLst>
            <pc:docMk/>
            <pc:sldMk cId="2732701163" sldId="291"/>
            <ac:spMk id="6" creationId="{DA6E0762-2CA1-A845-9341-7E9BACD8C0BD}"/>
          </ac:spMkLst>
        </pc:spChg>
        <pc:spChg chg="add del mod">
          <ac:chgData name="Agnė Braškutė" userId="34a35828-8f81-46c6-a079-e77ee42d83af" providerId="ADAL" clId="{2BCD64A6-5E62-413A-B3D0-1E84F1286939}" dt="2022-04-29T10:46:51.798" v="3484" actId="478"/>
          <ac:spMkLst>
            <pc:docMk/>
            <pc:sldMk cId="2732701163" sldId="291"/>
            <ac:spMk id="11" creationId="{BDD348C6-23BA-4FF1-9781-9D5B0630E1CF}"/>
          </ac:spMkLst>
        </pc:spChg>
        <pc:spChg chg="add del">
          <ac:chgData name="Agnė Braškutė" userId="34a35828-8f81-46c6-a079-e77ee42d83af" providerId="ADAL" clId="{2BCD64A6-5E62-413A-B3D0-1E84F1286939}" dt="2022-04-29T10:50:38.284" v="3492" actId="22"/>
          <ac:spMkLst>
            <pc:docMk/>
            <pc:sldMk cId="2732701163" sldId="291"/>
            <ac:spMk id="13" creationId="{B771FCFA-43AD-4F11-804C-AE3D5A02DBE3}"/>
          </ac:spMkLst>
        </pc:spChg>
        <pc:picChg chg="add del">
          <ac:chgData name="Agnė Braškutė" userId="34a35828-8f81-46c6-a079-e77ee42d83af" providerId="ADAL" clId="{2BCD64A6-5E62-413A-B3D0-1E84F1286939}" dt="2022-05-02T05:40:29.663" v="4482" actId="478"/>
          <ac:picMkLst>
            <pc:docMk/>
            <pc:sldMk cId="2732701163" sldId="291"/>
            <ac:picMk id="7" creationId="{D513E798-04A2-0C4D-84C6-0E9A00C817F5}"/>
          </ac:picMkLst>
        </pc:picChg>
        <pc:picChg chg="del">
          <ac:chgData name="Agnė Braškutė" userId="34a35828-8f81-46c6-a079-e77ee42d83af" providerId="ADAL" clId="{2BCD64A6-5E62-413A-B3D0-1E84F1286939}" dt="2022-05-02T05:40:30.411" v="4483" actId="478"/>
          <ac:picMkLst>
            <pc:docMk/>
            <pc:sldMk cId="2732701163" sldId="291"/>
            <ac:picMk id="8" creationId="{11DC375C-0B3F-9E42-8AAF-37EF797CDE65}"/>
          </ac:picMkLst>
        </pc:picChg>
        <pc:picChg chg="del">
          <ac:chgData name="Agnė Braškutė" userId="34a35828-8f81-46c6-a079-e77ee42d83af" providerId="ADAL" clId="{2BCD64A6-5E62-413A-B3D0-1E84F1286939}" dt="2022-05-02T05:40:31.452" v="4484" actId="478"/>
          <ac:picMkLst>
            <pc:docMk/>
            <pc:sldMk cId="2732701163" sldId="291"/>
            <ac:picMk id="9" creationId="{2A571AF9-B78A-D243-823D-0E24C40776F9}"/>
          </ac:picMkLst>
        </pc:picChg>
        <pc:picChg chg="add del mod">
          <ac:chgData name="Agnė Braškutė" userId="34a35828-8f81-46c6-a079-e77ee42d83af" providerId="ADAL" clId="{2BCD64A6-5E62-413A-B3D0-1E84F1286939}" dt="2022-05-02T05:57:48.662" v="4587" actId="478"/>
          <ac:picMkLst>
            <pc:docMk/>
            <pc:sldMk cId="2732701163" sldId="291"/>
            <ac:picMk id="2052" creationId="{A373F42C-F5C4-4434-BCC1-0F7D87205D73}"/>
          </ac:picMkLst>
        </pc:picChg>
        <pc:picChg chg="add mod">
          <ac:chgData name="Agnė Braškutė" userId="34a35828-8f81-46c6-a079-e77ee42d83af" providerId="ADAL" clId="{2BCD64A6-5E62-413A-B3D0-1E84F1286939}" dt="2022-05-03T13:35:15.966" v="11003" actId="14100"/>
          <ac:picMkLst>
            <pc:docMk/>
            <pc:sldMk cId="2732701163" sldId="291"/>
            <ac:picMk id="2054" creationId="{A3225C76-96D6-49D1-A357-0EF729753F16}"/>
          </ac:picMkLst>
        </pc:picChg>
      </pc:sldChg>
      <pc:sldChg chg="addSp delSp modSp mod">
        <pc:chgData name="Agnė Braškutė" userId="34a35828-8f81-46c6-a079-e77ee42d83af" providerId="ADAL" clId="{2BCD64A6-5E62-413A-B3D0-1E84F1286939}" dt="2022-05-05T10:03:47.775" v="12574" actId="20577"/>
        <pc:sldMkLst>
          <pc:docMk/>
          <pc:sldMk cId="644119965" sldId="292"/>
        </pc:sldMkLst>
        <pc:spChg chg="add del mod">
          <ac:chgData name="Agnė Braškutė" userId="34a35828-8f81-46c6-a079-e77ee42d83af" providerId="ADAL" clId="{2BCD64A6-5E62-413A-B3D0-1E84F1286939}" dt="2022-05-05T10:03:47.775" v="12574" actId="20577"/>
          <ac:spMkLst>
            <pc:docMk/>
            <pc:sldMk cId="644119965" sldId="292"/>
            <ac:spMk id="2" creationId="{62FCE4B0-2F89-1A4C-B36C-B0B862604A81}"/>
          </ac:spMkLst>
        </pc:spChg>
        <pc:spChg chg="mod">
          <ac:chgData name="Agnė Braškutė" userId="34a35828-8f81-46c6-a079-e77ee42d83af" providerId="ADAL" clId="{2BCD64A6-5E62-413A-B3D0-1E84F1286939}" dt="2022-05-05T10:03:22.952" v="12572" actId="14100"/>
          <ac:spMkLst>
            <pc:docMk/>
            <pc:sldMk cId="644119965" sldId="292"/>
            <ac:spMk id="4" creationId="{312D3BF7-23A0-FE47-8F30-3D10C6BDCD17}"/>
          </ac:spMkLst>
        </pc:spChg>
        <pc:spChg chg="add del mod">
          <ac:chgData name="Agnė Braškutė" userId="34a35828-8f81-46c6-a079-e77ee42d83af" providerId="ADAL" clId="{2BCD64A6-5E62-413A-B3D0-1E84F1286939}" dt="2022-05-01T17:05:57.320" v="3795"/>
          <ac:spMkLst>
            <pc:docMk/>
            <pc:sldMk cId="644119965" sldId="292"/>
            <ac:spMk id="5" creationId="{1EF1F7E7-6531-4302-BC62-00F904DAD634}"/>
          </ac:spMkLst>
        </pc:spChg>
        <pc:spChg chg="add del mod">
          <ac:chgData name="Agnė Braškutė" userId="34a35828-8f81-46c6-a079-e77ee42d83af" providerId="ADAL" clId="{2BCD64A6-5E62-413A-B3D0-1E84F1286939}" dt="2022-05-05T10:02:41.882" v="12566" actId="478"/>
          <ac:spMkLst>
            <pc:docMk/>
            <pc:sldMk cId="644119965" sldId="292"/>
            <ac:spMk id="5" creationId="{62D14390-CD17-1744-408F-6A23692D0D5A}"/>
          </ac:spMkLst>
        </pc:spChg>
        <pc:spChg chg="add del mod">
          <ac:chgData name="Agnė Braškutė" userId="34a35828-8f81-46c6-a079-e77ee42d83af" providerId="ADAL" clId="{2BCD64A6-5E62-413A-B3D0-1E84F1286939}" dt="2022-05-04T13:13:02.716" v="11830" actId="21"/>
          <ac:spMkLst>
            <pc:docMk/>
            <pc:sldMk cId="644119965" sldId="292"/>
            <ac:spMk id="5" creationId="{F25AE3CA-59EA-5D07-36A5-BBA6A689C96B}"/>
          </ac:spMkLst>
        </pc:spChg>
        <pc:spChg chg="add del mod">
          <ac:chgData name="Agnė Braškutė" userId="34a35828-8f81-46c6-a079-e77ee42d83af" providerId="ADAL" clId="{2BCD64A6-5E62-413A-B3D0-1E84F1286939}" dt="2022-05-01T17:06:27.747" v="3813"/>
          <ac:spMkLst>
            <pc:docMk/>
            <pc:sldMk cId="644119965" sldId="292"/>
            <ac:spMk id="8" creationId="{A5CD155A-5F48-42FA-894A-A55B1A7C4EE5}"/>
          </ac:spMkLst>
        </pc:spChg>
        <pc:spChg chg="add del mod">
          <ac:chgData name="Agnė Braškutė" userId="34a35828-8f81-46c6-a079-e77ee42d83af" providerId="ADAL" clId="{2BCD64A6-5E62-413A-B3D0-1E84F1286939}" dt="2022-05-01T17:06:41.010" v="3817"/>
          <ac:spMkLst>
            <pc:docMk/>
            <pc:sldMk cId="644119965" sldId="292"/>
            <ac:spMk id="10" creationId="{2871CADB-DC5E-4BBC-B635-1CF5F7DF5F7D}"/>
          </ac:spMkLst>
        </pc:spChg>
        <pc:graphicFrameChg chg="add del mod">
          <ac:chgData name="Agnė Braškutė" userId="34a35828-8f81-46c6-a079-e77ee42d83af" providerId="ADAL" clId="{2BCD64A6-5E62-413A-B3D0-1E84F1286939}" dt="2022-05-01T17:05:57.320" v="3795"/>
          <ac:graphicFrameMkLst>
            <pc:docMk/>
            <pc:sldMk cId="644119965" sldId="292"/>
            <ac:graphicFrameMk id="3" creationId="{31FEAA85-E483-4F5A-B3F7-BD9F83402A65}"/>
          </ac:graphicFrameMkLst>
        </pc:graphicFrameChg>
        <pc:graphicFrameChg chg="add del mod">
          <ac:chgData name="Agnė Braškutė" userId="34a35828-8f81-46c6-a079-e77ee42d83af" providerId="ADAL" clId="{2BCD64A6-5E62-413A-B3D0-1E84F1286939}" dt="2022-05-01T17:06:27.747" v="3813"/>
          <ac:graphicFrameMkLst>
            <pc:docMk/>
            <pc:sldMk cId="644119965" sldId="292"/>
            <ac:graphicFrameMk id="7" creationId="{973931D9-9A1B-4371-AD9C-7D1F4792AC29}"/>
          </ac:graphicFrameMkLst>
        </pc:graphicFrameChg>
        <pc:graphicFrameChg chg="add del mod">
          <ac:chgData name="Agnė Braškutė" userId="34a35828-8f81-46c6-a079-e77ee42d83af" providerId="ADAL" clId="{2BCD64A6-5E62-413A-B3D0-1E84F1286939}" dt="2022-05-01T17:06:41.010" v="3817"/>
          <ac:graphicFrameMkLst>
            <pc:docMk/>
            <pc:sldMk cId="644119965" sldId="292"/>
            <ac:graphicFrameMk id="9" creationId="{A3720AC7-5EC2-460A-8288-27175C93C023}"/>
          </ac:graphicFrameMkLst>
        </pc:graphicFrameChg>
        <pc:picChg chg="del">
          <ac:chgData name="Agnė Braškutė" userId="34a35828-8f81-46c6-a079-e77ee42d83af" providerId="ADAL" clId="{2BCD64A6-5E62-413A-B3D0-1E84F1286939}" dt="2022-05-05T10:02:39.086" v="12565" actId="478"/>
          <ac:picMkLst>
            <pc:docMk/>
            <pc:sldMk cId="644119965" sldId="292"/>
            <ac:picMk id="6" creationId="{A80E5D93-E0EB-D045-9C70-263B550E44A4}"/>
          </ac:picMkLst>
        </pc:picChg>
      </pc:sldChg>
      <pc:sldChg chg="modSp mod">
        <pc:chgData name="Agnė Braškutė" userId="34a35828-8f81-46c6-a079-e77ee42d83af" providerId="ADAL" clId="{2BCD64A6-5E62-413A-B3D0-1E84F1286939}" dt="2022-05-03T08:37:20.392" v="10266" actId="27636"/>
        <pc:sldMkLst>
          <pc:docMk/>
          <pc:sldMk cId="3289343150" sldId="293"/>
        </pc:sldMkLst>
        <pc:spChg chg="mod">
          <ac:chgData name="Agnė Braškutė" userId="34a35828-8f81-46c6-a079-e77ee42d83af" providerId="ADAL" clId="{2BCD64A6-5E62-413A-B3D0-1E84F1286939}" dt="2022-05-01T17:26:40.617" v="4228" actId="14100"/>
          <ac:spMkLst>
            <pc:docMk/>
            <pc:sldMk cId="3289343150" sldId="293"/>
            <ac:spMk id="2" creationId="{464DDDB1-8A1F-524E-B32E-87D255A9CEA5}"/>
          </ac:spMkLst>
        </pc:spChg>
        <pc:spChg chg="mod">
          <ac:chgData name="Agnė Braškutė" userId="34a35828-8f81-46c6-a079-e77ee42d83af" providerId="ADAL" clId="{2BCD64A6-5E62-413A-B3D0-1E84F1286939}" dt="2022-05-03T08:37:20.392" v="10266" actId="27636"/>
          <ac:spMkLst>
            <pc:docMk/>
            <pc:sldMk cId="3289343150" sldId="293"/>
            <ac:spMk id="3" creationId="{36C497E3-2B56-DA4E-91A8-75B9B292D928}"/>
          </ac:spMkLst>
        </pc:spChg>
      </pc:sldChg>
      <pc:sldChg chg="modSp mod">
        <pc:chgData name="Agnė Braškutė" userId="34a35828-8f81-46c6-a079-e77ee42d83af" providerId="ADAL" clId="{2BCD64A6-5E62-413A-B3D0-1E84F1286939}" dt="2022-05-05T13:56:47.301" v="12921" actId="20577"/>
        <pc:sldMkLst>
          <pc:docMk/>
          <pc:sldMk cId="431369477" sldId="294"/>
        </pc:sldMkLst>
        <pc:spChg chg="mod">
          <ac:chgData name="Agnė Braškutė" userId="34a35828-8f81-46c6-a079-e77ee42d83af" providerId="ADAL" clId="{2BCD64A6-5E62-413A-B3D0-1E84F1286939}" dt="2022-05-01T17:40:42.584" v="4366" actId="14100"/>
          <ac:spMkLst>
            <pc:docMk/>
            <pc:sldMk cId="431369477" sldId="294"/>
            <ac:spMk id="2" creationId="{AA9D3855-9B44-C341-8A8C-B6B8E48604D0}"/>
          </ac:spMkLst>
        </pc:spChg>
        <pc:spChg chg="mod">
          <ac:chgData name="Agnė Braškutė" userId="34a35828-8f81-46c6-a079-e77ee42d83af" providerId="ADAL" clId="{2BCD64A6-5E62-413A-B3D0-1E84F1286939}" dt="2022-05-05T13:56:47.301" v="12921" actId="20577"/>
          <ac:spMkLst>
            <pc:docMk/>
            <pc:sldMk cId="431369477" sldId="294"/>
            <ac:spMk id="3" creationId="{FEABFCE0-C109-A44B-AF4D-2A9D146EE60C}"/>
          </ac:spMkLst>
        </pc:spChg>
      </pc:sldChg>
      <pc:sldChg chg="addSp delSp modSp mod">
        <pc:chgData name="Agnė Braškutė" userId="34a35828-8f81-46c6-a079-e77ee42d83af" providerId="ADAL" clId="{2BCD64A6-5E62-413A-B3D0-1E84F1286939}" dt="2022-05-02T07:55:16.332" v="6387" actId="14100"/>
        <pc:sldMkLst>
          <pc:docMk/>
          <pc:sldMk cId="437884350" sldId="295"/>
        </pc:sldMkLst>
        <pc:spChg chg="mod">
          <ac:chgData name="Agnė Braškutė" userId="34a35828-8f81-46c6-a079-e77ee42d83af" providerId="ADAL" clId="{2BCD64A6-5E62-413A-B3D0-1E84F1286939}" dt="2022-05-01T17:41:09.333" v="4371" actId="14100"/>
          <ac:spMkLst>
            <pc:docMk/>
            <pc:sldMk cId="437884350" sldId="295"/>
            <ac:spMk id="2" creationId="{CD1C7A0D-31B7-F94E-A64B-AD61698B44D7}"/>
          </ac:spMkLst>
        </pc:spChg>
        <pc:spChg chg="mod">
          <ac:chgData name="Agnė Braškutė" userId="34a35828-8f81-46c6-a079-e77ee42d83af" providerId="ADAL" clId="{2BCD64A6-5E62-413A-B3D0-1E84F1286939}" dt="2022-05-02T07:55:16.332" v="6387" actId="14100"/>
          <ac:spMkLst>
            <pc:docMk/>
            <pc:sldMk cId="437884350" sldId="295"/>
            <ac:spMk id="3" creationId="{C76FD938-E4C0-7642-8887-6088D8F52AB7}"/>
          </ac:spMkLst>
        </pc:spChg>
        <pc:spChg chg="del mod">
          <ac:chgData name="Agnė Braškutė" userId="34a35828-8f81-46c6-a079-e77ee42d83af" providerId="ADAL" clId="{2BCD64A6-5E62-413A-B3D0-1E84F1286939}" dt="2022-05-01T17:46:49.642" v="4429" actId="478"/>
          <ac:spMkLst>
            <pc:docMk/>
            <pc:sldMk cId="437884350" sldId="295"/>
            <ac:spMk id="4" creationId="{3211F25A-16C5-DF4B-8C71-60D251DA72BA}"/>
          </ac:spMkLst>
        </pc:spChg>
        <pc:spChg chg="del mod">
          <ac:chgData name="Agnė Braškutė" userId="34a35828-8f81-46c6-a079-e77ee42d83af" providerId="ADAL" clId="{2BCD64A6-5E62-413A-B3D0-1E84F1286939}" dt="2022-05-01T17:46:54.346" v="4431" actId="478"/>
          <ac:spMkLst>
            <pc:docMk/>
            <pc:sldMk cId="437884350" sldId="295"/>
            <ac:spMk id="5" creationId="{FC61BEAA-57E0-404E-AFD9-B3C0F0CA658E}"/>
          </ac:spMkLst>
        </pc:spChg>
        <pc:spChg chg="del mod">
          <ac:chgData name="Agnė Braškutė" userId="34a35828-8f81-46c6-a079-e77ee42d83af" providerId="ADAL" clId="{2BCD64A6-5E62-413A-B3D0-1E84F1286939}" dt="2022-05-01T17:47:08.608" v="4437" actId="478"/>
          <ac:spMkLst>
            <pc:docMk/>
            <pc:sldMk cId="437884350" sldId="295"/>
            <ac:spMk id="6" creationId="{DA6E0762-2CA1-A845-9341-7E9BACD8C0BD}"/>
          </ac:spMkLst>
        </pc:spChg>
        <pc:spChg chg="add del mod">
          <ac:chgData name="Agnė Braškutė" userId="34a35828-8f81-46c6-a079-e77ee42d83af" providerId="ADAL" clId="{2BCD64A6-5E62-413A-B3D0-1E84F1286939}" dt="2022-05-01T17:47:13.955" v="4439" actId="478"/>
          <ac:spMkLst>
            <pc:docMk/>
            <pc:sldMk cId="437884350" sldId="295"/>
            <ac:spMk id="11" creationId="{268631CD-E44B-45A9-B387-A80A870B8A8A}"/>
          </ac:spMkLst>
        </pc:spChg>
        <pc:picChg chg="del">
          <ac:chgData name="Agnė Braškutė" userId="34a35828-8f81-46c6-a079-e77ee42d83af" providerId="ADAL" clId="{2BCD64A6-5E62-413A-B3D0-1E84F1286939}" dt="2022-05-01T17:46:42.579" v="4428" actId="478"/>
          <ac:picMkLst>
            <pc:docMk/>
            <pc:sldMk cId="437884350" sldId="295"/>
            <ac:picMk id="7" creationId="{D513E798-04A2-0C4D-84C6-0E9A00C817F5}"/>
          </ac:picMkLst>
        </pc:picChg>
        <pc:picChg chg="del">
          <ac:chgData name="Agnė Braškutė" userId="34a35828-8f81-46c6-a079-e77ee42d83af" providerId="ADAL" clId="{2BCD64A6-5E62-413A-B3D0-1E84F1286939}" dt="2022-05-01T17:46:52.109" v="4430" actId="478"/>
          <ac:picMkLst>
            <pc:docMk/>
            <pc:sldMk cId="437884350" sldId="295"/>
            <ac:picMk id="8" creationId="{11DC375C-0B3F-9E42-8AAF-37EF797CDE65}"/>
          </ac:picMkLst>
        </pc:picChg>
        <pc:picChg chg="del">
          <ac:chgData name="Agnė Braškutė" userId="34a35828-8f81-46c6-a079-e77ee42d83af" providerId="ADAL" clId="{2BCD64A6-5E62-413A-B3D0-1E84F1286939}" dt="2022-05-01T17:46:56.287" v="4432" actId="478"/>
          <ac:picMkLst>
            <pc:docMk/>
            <pc:sldMk cId="437884350" sldId="295"/>
            <ac:picMk id="9" creationId="{2A571AF9-B78A-D243-823D-0E24C40776F9}"/>
          </ac:picMkLst>
        </pc:picChg>
        <pc:picChg chg="add mod">
          <ac:chgData name="Agnė Braškutė" userId="34a35828-8f81-46c6-a079-e77ee42d83af" providerId="ADAL" clId="{2BCD64A6-5E62-413A-B3D0-1E84F1286939}" dt="2022-05-02T06:21:53.324" v="5001" actId="14100"/>
          <ac:picMkLst>
            <pc:docMk/>
            <pc:sldMk cId="437884350" sldId="295"/>
            <ac:picMk id="1026" creationId="{3514B971-FEEA-45A6-9D8B-E36EAEDE1930}"/>
          </ac:picMkLst>
        </pc:picChg>
      </pc:sldChg>
      <pc:sldChg chg="addSp delSp modSp mod">
        <pc:chgData name="Agnė Braškutė" userId="34a35828-8f81-46c6-a079-e77ee42d83af" providerId="ADAL" clId="{2BCD64A6-5E62-413A-B3D0-1E84F1286939}" dt="2022-05-03T07:46:46.491" v="9626" actId="20577"/>
        <pc:sldMkLst>
          <pc:docMk/>
          <pc:sldMk cId="1631458851" sldId="296"/>
        </pc:sldMkLst>
        <pc:spChg chg="mod">
          <ac:chgData name="Agnė Braškutė" userId="34a35828-8f81-46c6-a079-e77ee42d83af" providerId="ADAL" clId="{2BCD64A6-5E62-413A-B3D0-1E84F1286939}" dt="2022-05-02T06:03:10.740" v="4658" actId="255"/>
          <ac:spMkLst>
            <pc:docMk/>
            <pc:sldMk cId="1631458851" sldId="296"/>
            <ac:spMk id="2" creationId="{CEF3B627-684C-B14B-9CE6-97F0BF27F72C}"/>
          </ac:spMkLst>
        </pc:spChg>
        <pc:spChg chg="mod">
          <ac:chgData name="Agnė Braškutė" userId="34a35828-8f81-46c6-a079-e77ee42d83af" providerId="ADAL" clId="{2BCD64A6-5E62-413A-B3D0-1E84F1286939}" dt="2022-05-02T06:07:32.793" v="4707" actId="313"/>
          <ac:spMkLst>
            <pc:docMk/>
            <pc:sldMk cId="1631458851" sldId="296"/>
            <ac:spMk id="3" creationId="{C0A9AA9E-74AD-B04F-AAE3-569ACD199E3A}"/>
          </ac:spMkLst>
        </pc:spChg>
        <pc:spChg chg="mod">
          <ac:chgData name="Agnė Braškutė" userId="34a35828-8f81-46c6-a079-e77ee42d83af" providerId="ADAL" clId="{2BCD64A6-5E62-413A-B3D0-1E84F1286939}" dt="2022-05-03T07:46:46.491" v="9626" actId="20577"/>
          <ac:spMkLst>
            <pc:docMk/>
            <pc:sldMk cId="1631458851" sldId="296"/>
            <ac:spMk id="4" creationId="{5B0EBC85-4624-5B4B-8DCC-582A5A8E7F6E}"/>
          </ac:spMkLst>
        </pc:spChg>
        <pc:spChg chg="add del">
          <ac:chgData name="Agnė Braškutė" userId="34a35828-8f81-46c6-a079-e77ee42d83af" providerId="ADAL" clId="{2BCD64A6-5E62-413A-B3D0-1E84F1286939}" dt="2022-05-02T06:18:22.979" v="4915"/>
          <ac:spMkLst>
            <pc:docMk/>
            <pc:sldMk cId="1631458851" sldId="296"/>
            <ac:spMk id="5" creationId="{3D702D19-B7D9-475C-8C0E-0D22BAAADDD9}"/>
          </ac:spMkLst>
        </pc:spChg>
      </pc:sldChg>
      <pc:sldChg chg="addSp del delDesignElem">
        <pc:chgData name="Agnė Braškutė" userId="34a35828-8f81-46c6-a079-e77ee42d83af" providerId="ADAL" clId="{2BCD64A6-5E62-413A-B3D0-1E84F1286939}" dt="2022-05-02T06:01:57.419" v="4653"/>
        <pc:sldMkLst>
          <pc:docMk/>
          <pc:sldMk cId="3143474351" sldId="296"/>
        </pc:sldMkLst>
        <pc:spChg chg="add">
          <ac:chgData name="Agnė Braškutė" userId="34a35828-8f81-46c6-a079-e77ee42d83af" providerId="ADAL" clId="{2BCD64A6-5E62-413A-B3D0-1E84F1286939}" dt="2022-05-02T06:01:57.419" v="4653"/>
          <ac:spMkLst>
            <pc:docMk/>
            <pc:sldMk cId="3143474351" sldId="296"/>
            <ac:spMk id="21" creationId="{12609869-9E80-471B-A487-A53288E0E791}"/>
          </ac:spMkLst>
        </pc:spChg>
        <pc:spChg chg="add">
          <ac:chgData name="Agnė Braškutė" userId="34a35828-8f81-46c6-a079-e77ee42d83af" providerId="ADAL" clId="{2BCD64A6-5E62-413A-B3D0-1E84F1286939}" dt="2022-05-02T06:01:57.419" v="4653"/>
          <ac:spMkLst>
            <pc:docMk/>
            <pc:sldMk cId="3143474351" sldId="296"/>
            <ac:spMk id="27" creationId="{7004738A-9D34-43E8-97D2-CA0EED4F8BE0}"/>
          </ac:spMkLst>
        </pc:spChg>
        <pc:spChg chg="add">
          <ac:chgData name="Agnė Braškutė" userId="34a35828-8f81-46c6-a079-e77ee42d83af" providerId="ADAL" clId="{2BCD64A6-5E62-413A-B3D0-1E84F1286939}" dt="2022-05-02T06:01:57.419" v="4653"/>
          <ac:spMkLst>
            <pc:docMk/>
            <pc:sldMk cId="3143474351" sldId="296"/>
            <ac:spMk id="28" creationId="{B8B8D07F-F13E-443E-BA68-2D26672D76B9}"/>
          </ac:spMkLst>
        </pc:spChg>
        <pc:spChg chg="add">
          <ac:chgData name="Agnė Braškutė" userId="34a35828-8f81-46c6-a079-e77ee42d83af" providerId="ADAL" clId="{2BCD64A6-5E62-413A-B3D0-1E84F1286939}" dt="2022-05-02T06:01:57.419" v="4653"/>
          <ac:spMkLst>
            <pc:docMk/>
            <pc:sldMk cId="3143474351" sldId="296"/>
            <ac:spMk id="30" creationId="{2813A4FA-24A5-41ED-A534-3807D1B2F344}"/>
          </ac:spMkLst>
        </pc:spChg>
        <pc:spChg chg="add">
          <ac:chgData name="Agnė Braškutė" userId="34a35828-8f81-46c6-a079-e77ee42d83af" providerId="ADAL" clId="{2BCD64A6-5E62-413A-B3D0-1E84F1286939}" dt="2022-05-02T06:01:57.419" v="4653"/>
          <ac:spMkLst>
            <pc:docMk/>
            <pc:sldMk cId="3143474351" sldId="296"/>
            <ac:spMk id="32" creationId="{C3944F27-CA70-4E84-A51A-E6BF89558979}"/>
          </ac:spMkLst>
        </pc:spChg>
      </pc:sldChg>
      <pc:sldChg chg="addSp modSp mod">
        <pc:chgData name="Agnė Braškutė" userId="34a35828-8f81-46c6-a079-e77ee42d83af" providerId="ADAL" clId="{2BCD64A6-5E62-413A-B3D0-1E84F1286939}" dt="2022-05-03T13:46:41.241" v="11050" actId="113"/>
        <pc:sldMkLst>
          <pc:docMk/>
          <pc:sldMk cId="3203355371" sldId="297"/>
        </pc:sldMkLst>
        <pc:spChg chg="mod">
          <ac:chgData name="Agnė Braškutė" userId="34a35828-8f81-46c6-a079-e77ee42d83af" providerId="ADAL" clId="{2BCD64A6-5E62-413A-B3D0-1E84F1286939}" dt="2022-05-02T06:16:38.157" v="4873" actId="14100"/>
          <ac:spMkLst>
            <pc:docMk/>
            <pc:sldMk cId="3203355371" sldId="297"/>
            <ac:spMk id="2" creationId="{F6314DFB-7472-7440-BD33-7AD3E570095F}"/>
          </ac:spMkLst>
        </pc:spChg>
        <pc:spChg chg="add mod">
          <ac:chgData name="Agnė Braškutė" userId="34a35828-8f81-46c6-a079-e77ee42d83af" providerId="ADAL" clId="{2BCD64A6-5E62-413A-B3D0-1E84F1286939}" dt="2022-05-03T13:46:41.241" v="11050" actId="113"/>
          <ac:spMkLst>
            <pc:docMk/>
            <pc:sldMk cId="3203355371" sldId="297"/>
            <ac:spMk id="5" creationId="{E82ACCC6-1F1B-436A-AC2D-2A1BEACE1ADB}"/>
          </ac:spMkLst>
        </pc:spChg>
        <pc:spChg chg="mod">
          <ac:chgData name="Agnė Braškutė" userId="34a35828-8f81-46c6-a079-e77ee42d83af" providerId="ADAL" clId="{2BCD64A6-5E62-413A-B3D0-1E84F1286939}" dt="2022-05-02T06:23:13.165" v="5011" actId="20577"/>
          <ac:spMkLst>
            <pc:docMk/>
            <pc:sldMk cId="3203355371" sldId="297"/>
            <ac:spMk id="7" creationId="{9F6A0D2D-F1A0-4074-9930-F8F3A55D9EAE}"/>
          </ac:spMkLst>
        </pc:spChg>
      </pc:sldChg>
      <pc:sldChg chg="modSp mod">
        <pc:chgData name="Agnė Braškutė" userId="34a35828-8f81-46c6-a079-e77ee42d83af" providerId="ADAL" clId="{2BCD64A6-5E62-413A-B3D0-1E84F1286939}" dt="2022-05-04T13:42:53.734" v="12428" actId="20577"/>
        <pc:sldMkLst>
          <pc:docMk/>
          <pc:sldMk cId="3400633129" sldId="298"/>
        </pc:sldMkLst>
        <pc:spChg chg="mod">
          <ac:chgData name="Agnė Braškutė" userId="34a35828-8f81-46c6-a079-e77ee42d83af" providerId="ADAL" clId="{2BCD64A6-5E62-413A-B3D0-1E84F1286939}" dt="2022-05-04T13:42:53.734" v="12428" actId="20577"/>
          <ac:spMkLst>
            <pc:docMk/>
            <pc:sldMk cId="3400633129" sldId="298"/>
            <ac:spMk id="2" creationId="{E4023747-FB83-664B-B2FD-B27C9E02068D}"/>
          </ac:spMkLst>
        </pc:spChg>
        <pc:spChg chg="mod">
          <ac:chgData name="Agnė Braškutė" userId="34a35828-8f81-46c6-a079-e77ee42d83af" providerId="ADAL" clId="{2BCD64A6-5E62-413A-B3D0-1E84F1286939}" dt="2022-05-03T13:47:10.995" v="11051" actId="20577"/>
          <ac:spMkLst>
            <pc:docMk/>
            <pc:sldMk cId="3400633129" sldId="298"/>
            <ac:spMk id="3" creationId="{5264141E-69FA-6F4A-8BF8-D564C954F298}"/>
          </ac:spMkLst>
        </pc:spChg>
      </pc:sldChg>
      <pc:sldChg chg="modSp mod">
        <pc:chgData name="Agnė Braškutė" userId="34a35828-8f81-46c6-a079-e77ee42d83af" providerId="ADAL" clId="{2BCD64A6-5E62-413A-B3D0-1E84F1286939}" dt="2022-05-06T05:24:37.887" v="13037" actId="20577"/>
        <pc:sldMkLst>
          <pc:docMk/>
          <pc:sldMk cId="2769368788" sldId="299"/>
        </pc:sldMkLst>
        <pc:spChg chg="mod">
          <ac:chgData name="Agnė Braškutė" userId="34a35828-8f81-46c6-a079-e77ee42d83af" providerId="ADAL" clId="{2BCD64A6-5E62-413A-B3D0-1E84F1286939}" dt="2022-05-04T13:22:37.171" v="12097" actId="20577"/>
          <ac:spMkLst>
            <pc:docMk/>
            <pc:sldMk cId="2769368788" sldId="299"/>
            <ac:spMk id="2" creationId="{464DDDB1-8A1F-524E-B32E-87D255A9CEA5}"/>
          </ac:spMkLst>
        </pc:spChg>
        <pc:spChg chg="mod">
          <ac:chgData name="Agnė Braškutė" userId="34a35828-8f81-46c6-a079-e77ee42d83af" providerId="ADAL" clId="{2BCD64A6-5E62-413A-B3D0-1E84F1286939}" dt="2022-05-06T05:24:37.887" v="13037" actId="20577"/>
          <ac:spMkLst>
            <pc:docMk/>
            <pc:sldMk cId="2769368788" sldId="299"/>
            <ac:spMk id="3" creationId="{36C497E3-2B56-DA4E-91A8-75B9B292D928}"/>
          </ac:spMkLst>
        </pc:spChg>
      </pc:sldChg>
      <pc:sldChg chg="modSp mod">
        <pc:chgData name="Agnė Braškutė" userId="34a35828-8f81-46c6-a079-e77ee42d83af" providerId="ADAL" clId="{2BCD64A6-5E62-413A-B3D0-1E84F1286939}" dt="2022-05-05T06:23:20.745" v="12465" actId="20577"/>
        <pc:sldMkLst>
          <pc:docMk/>
          <pc:sldMk cId="1147654207" sldId="300"/>
        </pc:sldMkLst>
        <pc:spChg chg="mod">
          <ac:chgData name="Agnė Braškutė" userId="34a35828-8f81-46c6-a079-e77ee42d83af" providerId="ADAL" clId="{2BCD64A6-5E62-413A-B3D0-1E84F1286939}" dt="2022-05-02T07:56:59.357" v="6401" actId="113"/>
          <ac:spMkLst>
            <pc:docMk/>
            <pc:sldMk cId="1147654207" sldId="300"/>
            <ac:spMk id="2" creationId="{84260E29-872B-8F49-8644-0D1F2D119591}"/>
          </ac:spMkLst>
        </pc:spChg>
        <pc:spChg chg="mod">
          <ac:chgData name="Agnė Braškutė" userId="34a35828-8f81-46c6-a079-e77ee42d83af" providerId="ADAL" clId="{2BCD64A6-5E62-413A-B3D0-1E84F1286939}" dt="2022-05-05T06:23:20.745" v="12465" actId="20577"/>
          <ac:spMkLst>
            <pc:docMk/>
            <pc:sldMk cId="1147654207" sldId="300"/>
            <ac:spMk id="8" creationId="{6C53EA9A-21C5-4CC6-BAA3-75534480F80A}"/>
          </ac:spMkLst>
        </pc:spChg>
      </pc:sldChg>
      <pc:sldChg chg="modSp mod">
        <pc:chgData name="Agnė Braškutė" userId="34a35828-8f81-46c6-a079-e77ee42d83af" providerId="ADAL" clId="{2BCD64A6-5E62-413A-B3D0-1E84F1286939}" dt="2022-05-05T14:08:15.175" v="12922" actId="123"/>
        <pc:sldMkLst>
          <pc:docMk/>
          <pc:sldMk cId="3980427833" sldId="301"/>
        </pc:sldMkLst>
        <pc:spChg chg="mod">
          <ac:chgData name="Agnė Braškutė" userId="34a35828-8f81-46c6-a079-e77ee42d83af" providerId="ADAL" clId="{2BCD64A6-5E62-413A-B3D0-1E84F1286939}" dt="2022-05-02T07:20:50.432" v="5730" actId="20577"/>
          <ac:spMkLst>
            <pc:docMk/>
            <pc:sldMk cId="3980427833" sldId="301"/>
            <ac:spMk id="2" creationId="{C6110F47-0D1A-CA4F-B67A-C87F6A981746}"/>
          </ac:spMkLst>
        </pc:spChg>
        <pc:spChg chg="mod">
          <ac:chgData name="Agnė Braškutė" userId="34a35828-8f81-46c6-a079-e77ee42d83af" providerId="ADAL" clId="{2BCD64A6-5E62-413A-B3D0-1E84F1286939}" dt="2022-05-05T14:08:15.175" v="12922" actId="123"/>
          <ac:spMkLst>
            <pc:docMk/>
            <pc:sldMk cId="3980427833" sldId="301"/>
            <ac:spMk id="3" creationId="{64DBD030-DDD3-B142-A56E-6207166F2477}"/>
          </ac:spMkLst>
        </pc:spChg>
      </pc:sldChg>
      <pc:sldChg chg="modSp mod">
        <pc:chgData name="Agnė Braškutė" userId="34a35828-8f81-46c6-a079-e77ee42d83af" providerId="ADAL" clId="{2BCD64A6-5E62-413A-B3D0-1E84F1286939}" dt="2022-05-05T06:28:29.852" v="12519" actId="20577"/>
        <pc:sldMkLst>
          <pc:docMk/>
          <pc:sldMk cId="4222719369" sldId="302"/>
        </pc:sldMkLst>
        <pc:spChg chg="mod">
          <ac:chgData name="Agnė Braškutė" userId="34a35828-8f81-46c6-a079-e77ee42d83af" providerId="ADAL" clId="{2BCD64A6-5E62-413A-B3D0-1E84F1286939}" dt="2022-05-02T07:23:49.062" v="5777" actId="20577"/>
          <ac:spMkLst>
            <pc:docMk/>
            <pc:sldMk cId="4222719369" sldId="302"/>
            <ac:spMk id="2" creationId="{E4023747-FB83-664B-B2FD-B27C9E02068D}"/>
          </ac:spMkLst>
        </pc:spChg>
        <pc:spChg chg="mod">
          <ac:chgData name="Agnė Braškutė" userId="34a35828-8f81-46c6-a079-e77ee42d83af" providerId="ADAL" clId="{2BCD64A6-5E62-413A-B3D0-1E84F1286939}" dt="2022-05-05T06:28:29.852" v="12519" actId="20577"/>
          <ac:spMkLst>
            <pc:docMk/>
            <pc:sldMk cId="4222719369" sldId="302"/>
            <ac:spMk id="3" creationId="{5264141E-69FA-6F4A-8BF8-D564C954F298}"/>
          </ac:spMkLst>
        </pc:spChg>
      </pc:sldChg>
      <pc:sldChg chg="modSp mod">
        <pc:chgData name="Agnė Braškutė" userId="34a35828-8f81-46c6-a079-e77ee42d83af" providerId="ADAL" clId="{2BCD64A6-5E62-413A-B3D0-1E84F1286939}" dt="2022-05-05T06:29:38.147" v="12535" actId="20577"/>
        <pc:sldMkLst>
          <pc:docMk/>
          <pc:sldMk cId="4278361165" sldId="303"/>
        </pc:sldMkLst>
        <pc:spChg chg="mod">
          <ac:chgData name="Agnė Braškutė" userId="34a35828-8f81-46c6-a079-e77ee42d83af" providerId="ADAL" clId="{2BCD64A6-5E62-413A-B3D0-1E84F1286939}" dt="2022-05-02T07:28:47.576" v="5839"/>
          <ac:spMkLst>
            <pc:docMk/>
            <pc:sldMk cId="4278361165" sldId="303"/>
            <ac:spMk id="2" creationId="{CEF3B627-684C-B14B-9CE6-97F0BF27F72C}"/>
          </ac:spMkLst>
        </pc:spChg>
        <pc:spChg chg="mod">
          <ac:chgData name="Agnė Braškutė" userId="34a35828-8f81-46c6-a079-e77ee42d83af" providerId="ADAL" clId="{2BCD64A6-5E62-413A-B3D0-1E84F1286939}" dt="2022-05-05T06:29:38.147" v="12535" actId="20577"/>
          <ac:spMkLst>
            <pc:docMk/>
            <pc:sldMk cId="4278361165" sldId="303"/>
            <ac:spMk id="3" creationId="{C0A9AA9E-74AD-B04F-AAE3-569ACD199E3A}"/>
          </ac:spMkLst>
        </pc:spChg>
        <pc:spChg chg="mod">
          <ac:chgData name="Agnė Braškutė" userId="34a35828-8f81-46c6-a079-e77ee42d83af" providerId="ADAL" clId="{2BCD64A6-5E62-413A-B3D0-1E84F1286939}" dt="2022-05-02T07:29:43.111" v="5857" actId="20577"/>
          <ac:spMkLst>
            <pc:docMk/>
            <pc:sldMk cId="4278361165" sldId="303"/>
            <ac:spMk id="4" creationId="{5B0EBC85-4624-5B4B-8DCC-582A5A8E7F6E}"/>
          </ac:spMkLst>
        </pc:spChg>
      </pc:sldChg>
      <pc:sldChg chg="addSp delSp modSp mod">
        <pc:chgData name="Agnė Braškutė" userId="34a35828-8f81-46c6-a079-e77ee42d83af" providerId="ADAL" clId="{2BCD64A6-5E62-413A-B3D0-1E84F1286939}" dt="2022-05-02T07:40:08.028" v="5986" actId="20577"/>
        <pc:sldMkLst>
          <pc:docMk/>
          <pc:sldMk cId="1957687813" sldId="304"/>
        </pc:sldMkLst>
        <pc:spChg chg="mod">
          <ac:chgData name="Agnė Braškutė" userId="34a35828-8f81-46c6-a079-e77ee42d83af" providerId="ADAL" clId="{2BCD64A6-5E62-413A-B3D0-1E84F1286939}" dt="2022-05-02T07:35:43.351" v="5933" actId="20577"/>
          <ac:spMkLst>
            <pc:docMk/>
            <pc:sldMk cId="1957687813" sldId="304"/>
            <ac:spMk id="2" creationId="{CD1C7A0D-31B7-F94E-A64B-AD61698B44D7}"/>
          </ac:spMkLst>
        </pc:spChg>
        <pc:spChg chg="mod">
          <ac:chgData name="Agnė Braškutė" userId="34a35828-8f81-46c6-a079-e77ee42d83af" providerId="ADAL" clId="{2BCD64A6-5E62-413A-B3D0-1E84F1286939}" dt="2022-05-02T07:39:39.420" v="5972" actId="20577"/>
          <ac:spMkLst>
            <pc:docMk/>
            <pc:sldMk cId="1957687813" sldId="304"/>
            <ac:spMk id="3" creationId="{C76FD938-E4C0-7642-8887-6088D8F52AB7}"/>
          </ac:spMkLst>
        </pc:spChg>
        <pc:spChg chg="mod">
          <ac:chgData name="Agnė Braškutė" userId="34a35828-8f81-46c6-a079-e77ee42d83af" providerId="ADAL" clId="{2BCD64A6-5E62-413A-B3D0-1E84F1286939}" dt="2022-05-02T07:39:59.999" v="5984" actId="20577"/>
          <ac:spMkLst>
            <pc:docMk/>
            <pc:sldMk cId="1957687813" sldId="304"/>
            <ac:spMk id="4" creationId="{3211F25A-16C5-DF4B-8C71-60D251DA72BA}"/>
          </ac:spMkLst>
        </pc:spChg>
        <pc:spChg chg="mod">
          <ac:chgData name="Agnė Braškutė" userId="34a35828-8f81-46c6-a079-e77ee42d83af" providerId="ADAL" clId="{2BCD64A6-5E62-413A-B3D0-1E84F1286939}" dt="2022-05-02T07:40:08.028" v="5986" actId="20577"/>
          <ac:spMkLst>
            <pc:docMk/>
            <pc:sldMk cId="1957687813" sldId="304"/>
            <ac:spMk id="5" creationId="{FC61BEAA-57E0-404E-AFD9-B3C0F0CA658E}"/>
          </ac:spMkLst>
        </pc:spChg>
        <pc:spChg chg="del mod">
          <ac:chgData name="Agnė Braškutė" userId="34a35828-8f81-46c6-a079-e77ee42d83af" providerId="ADAL" clId="{2BCD64A6-5E62-413A-B3D0-1E84F1286939}" dt="2022-05-02T07:39:10.969" v="5966" actId="478"/>
          <ac:spMkLst>
            <pc:docMk/>
            <pc:sldMk cId="1957687813" sldId="304"/>
            <ac:spMk id="6" creationId="{DA6E0762-2CA1-A845-9341-7E9BACD8C0BD}"/>
          </ac:spMkLst>
        </pc:spChg>
        <pc:spChg chg="add del mod">
          <ac:chgData name="Agnė Braškutė" userId="34a35828-8f81-46c6-a079-e77ee42d83af" providerId="ADAL" clId="{2BCD64A6-5E62-413A-B3D0-1E84F1286939}" dt="2022-05-02T07:39:17.475" v="5967" actId="478"/>
          <ac:spMkLst>
            <pc:docMk/>
            <pc:sldMk cId="1957687813" sldId="304"/>
            <ac:spMk id="11" creationId="{BF9156E4-6838-4321-AFD0-E38E1BA99CE1}"/>
          </ac:spMkLst>
        </pc:spChg>
        <pc:picChg chg="mod">
          <ac:chgData name="Agnė Braškutė" userId="34a35828-8f81-46c6-a079-e77ee42d83af" providerId="ADAL" clId="{2BCD64A6-5E62-413A-B3D0-1E84F1286939}" dt="2022-05-02T07:39:32.386" v="5971" actId="1076"/>
          <ac:picMkLst>
            <pc:docMk/>
            <pc:sldMk cId="1957687813" sldId="304"/>
            <ac:picMk id="8" creationId="{11DC375C-0B3F-9E42-8AAF-37EF797CDE65}"/>
          </ac:picMkLst>
        </pc:picChg>
        <pc:picChg chg="del">
          <ac:chgData name="Agnė Braškutė" userId="34a35828-8f81-46c6-a079-e77ee42d83af" providerId="ADAL" clId="{2BCD64A6-5E62-413A-B3D0-1E84F1286939}" dt="2022-05-02T07:39:07.379" v="5964" actId="478"/>
          <ac:picMkLst>
            <pc:docMk/>
            <pc:sldMk cId="1957687813" sldId="304"/>
            <ac:picMk id="9" creationId="{2A571AF9-B78A-D243-823D-0E24C40776F9}"/>
          </ac:picMkLst>
        </pc:picChg>
      </pc:sldChg>
      <pc:sldChg chg="addSp delSp modSp add mod">
        <pc:chgData name="Agnė Braškutė" userId="34a35828-8f81-46c6-a079-e77ee42d83af" providerId="ADAL" clId="{2BCD64A6-5E62-413A-B3D0-1E84F1286939}" dt="2022-05-05T06:32:52.575" v="12549" actId="20577"/>
        <pc:sldMkLst>
          <pc:docMk/>
          <pc:sldMk cId="1928359003" sldId="305"/>
        </pc:sldMkLst>
        <pc:spChg chg="mod">
          <ac:chgData name="Agnė Braškutė" userId="34a35828-8f81-46c6-a079-e77ee42d83af" providerId="ADAL" clId="{2BCD64A6-5E62-413A-B3D0-1E84F1286939}" dt="2022-05-02T07:43:58.381" v="6044" actId="20577"/>
          <ac:spMkLst>
            <pc:docMk/>
            <pc:sldMk cId="1928359003" sldId="305"/>
            <ac:spMk id="2" creationId="{AA9D3855-9B44-C341-8A8C-B6B8E48604D0}"/>
          </ac:spMkLst>
        </pc:spChg>
        <pc:spChg chg="mod">
          <ac:chgData name="Agnė Braškutė" userId="34a35828-8f81-46c6-a079-e77ee42d83af" providerId="ADAL" clId="{2BCD64A6-5E62-413A-B3D0-1E84F1286939}" dt="2022-05-05T06:32:52.575" v="12549" actId="20577"/>
          <ac:spMkLst>
            <pc:docMk/>
            <pc:sldMk cId="1928359003" sldId="305"/>
            <ac:spMk id="3" creationId="{FEABFCE0-C109-A44B-AF4D-2A9D146EE60C}"/>
          </ac:spMkLst>
        </pc:spChg>
        <pc:picChg chg="del">
          <ac:chgData name="Agnė Braškutė" userId="34a35828-8f81-46c6-a079-e77ee42d83af" providerId="ADAL" clId="{2BCD64A6-5E62-413A-B3D0-1E84F1286939}" dt="2022-05-02T07:44:02.393" v="6045" actId="478"/>
          <ac:picMkLst>
            <pc:docMk/>
            <pc:sldMk cId="1928359003" sldId="305"/>
            <ac:picMk id="1030" creationId="{2EB0043F-2AEC-45F5-89FE-D7BC3775B6BC}"/>
          </ac:picMkLst>
        </pc:picChg>
        <pc:picChg chg="add mod">
          <ac:chgData name="Agnė Braškutė" userId="34a35828-8f81-46c6-a079-e77ee42d83af" providerId="ADAL" clId="{2BCD64A6-5E62-413A-B3D0-1E84F1286939}" dt="2022-05-02T07:52:14.058" v="6336" actId="14100"/>
          <ac:picMkLst>
            <pc:docMk/>
            <pc:sldMk cId="1928359003" sldId="305"/>
            <ac:picMk id="4098" creationId="{259C51CA-439C-473D-8F00-D54F55752EB6}"/>
          </ac:picMkLst>
        </pc:picChg>
      </pc:sldChg>
      <pc:sldChg chg="add del">
        <pc:chgData name="Agnė Braškutė" userId="34a35828-8f81-46c6-a079-e77ee42d83af" providerId="ADAL" clId="{2BCD64A6-5E62-413A-B3D0-1E84F1286939}" dt="2022-05-02T07:35:50.785" v="5936"/>
        <pc:sldMkLst>
          <pc:docMk/>
          <pc:sldMk cId="1965622187" sldId="305"/>
        </pc:sldMkLst>
      </pc:sldChg>
      <pc:sldChg chg="modSp mod">
        <pc:chgData name="Agnė Braškutė" userId="34a35828-8f81-46c6-a079-e77ee42d83af" providerId="ADAL" clId="{2BCD64A6-5E62-413A-B3D0-1E84F1286939}" dt="2022-05-03T13:49:18.803" v="11077" actId="255"/>
        <pc:sldMkLst>
          <pc:docMk/>
          <pc:sldMk cId="2345467936" sldId="306"/>
        </pc:sldMkLst>
        <pc:spChg chg="mod">
          <ac:chgData name="Agnė Braškutė" userId="34a35828-8f81-46c6-a079-e77ee42d83af" providerId="ADAL" clId="{2BCD64A6-5E62-413A-B3D0-1E84F1286939}" dt="2022-05-02T07:52:56.893" v="6360" actId="20577"/>
          <ac:spMkLst>
            <pc:docMk/>
            <pc:sldMk cId="2345467936" sldId="306"/>
            <ac:spMk id="2" creationId="{C6110F47-0D1A-CA4F-B67A-C87F6A981746}"/>
          </ac:spMkLst>
        </pc:spChg>
        <pc:spChg chg="mod">
          <ac:chgData name="Agnė Braškutė" userId="34a35828-8f81-46c6-a079-e77ee42d83af" providerId="ADAL" clId="{2BCD64A6-5E62-413A-B3D0-1E84F1286939}" dt="2022-05-03T13:49:18.803" v="11077" actId="255"/>
          <ac:spMkLst>
            <pc:docMk/>
            <pc:sldMk cId="2345467936" sldId="306"/>
            <ac:spMk id="3" creationId="{64DBD030-DDD3-B142-A56E-6207166F2477}"/>
          </ac:spMkLst>
        </pc:spChg>
      </pc:sldChg>
      <pc:sldChg chg="modSp mod">
        <pc:chgData name="Agnė Braškutė" userId="34a35828-8f81-46c6-a079-e77ee42d83af" providerId="ADAL" clId="{2BCD64A6-5E62-413A-B3D0-1E84F1286939}" dt="2022-05-05T06:38:13.328" v="12551" actId="20577"/>
        <pc:sldMkLst>
          <pc:docMk/>
          <pc:sldMk cId="4079211695" sldId="307"/>
        </pc:sldMkLst>
        <pc:spChg chg="mod">
          <ac:chgData name="Agnė Braškutė" userId="34a35828-8f81-46c6-a079-e77ee42d83af" providerId="ADAL" clId="{2BCD64A6-5E62-413A-B3D0-1E84F1286939}" dt="2022-05-02T08:17:05.200" v="6681" actId="14100"/>
          <ac:spMkLst>
            <pc:docMk/>
            <pc:sldMk cId="4079211695" sldId="307"/>
            <ac:spMk id="2" creationId="{62FCE4B0-2F89-1A4C-B36C-B0B862604A81}"/>
          </ac:spMkLst>
        </pc:spChg>
        <pc:spChg chg="mod">
          <ac:chgData name="Agnė Braškutė" userId="34a35828-8f81-46c6-a079-e77ee42d83af" providerId="ADAL" clId="{2BCD64A6-5E62-413A-B3D0-1E84F1286939}" dt="2022-05-05T06:38:13.328" v="12551" actId="20577"/>
          <ac:spMkLst>
            <pc:docMk/>
            <pc:sldMk cId="4079211695" sldId="307"/>
            <ac:spMk id="4" creationId="{312D3BF7-23A0-FE47-8F30-3D10C6BDCD17}"/>
          </ac:spMkLst>
        </pc:spChg>
      </pc:sldChg>
      <pc:sldChg chg="addSp delSp modSp mod">
        <pc:chgData name="Agnė Braškutė" userId="34a35828-8f81-46c6-a079-e77ee42d83af" providerId="ADAL" clId="{2BCD64A6-5E62-413A-B3D0-1E84F1286939}" dt="2022-05-02T08:15:47.589" v="6677" actId="14100"/>
        <pc:sldMkLst>
          <pc:docMk/>
          <pc:sldMk cId="1966669519" sldId="308"/>
        </pc:sldMkLst>
        <pc:spChg chg="mod">
          <ac:chgData name="Agnė Braškutė" userId="34a35828-8f81-46c6-a079-e77ee42d83af" providerId="ADAL" clId="{2BCD64A6-5E62-413A-B3D0-1E84F1286939}" dt="2022-05-02T08:11:26.593" v="6605" actId="20577"/>
          <ac:spMkLst>
            <pc:docMk/>
            <pc:sldMk cId="1966669519" sldId="308"/>
            <ac:spMk id="2" creationId="{E4023747-FB83-664B-B2FD-B27C9E02068D}"/>
          </ac:spMkLst>
        </pc:spChg>
        <pc:spChg chg="add del mod">
          <ac:chgData name="Agnė Braškutė" userId="34a35828-8f81-46c6-a079-e77ee42d83af" providerId="ADAL" clId="{2BCD64A6-5E62-413A-B3D0-1E84F1286939}" dt="2022-05-02T08:15:39.243" v="6676" actId="20577"/>
          <ac:spMkLst>
            <pc:docMk/>
            <pc:sldMk cId="1966669519" sldId="308"/>
            <ac:spMk id="3" creationId="{5264141E-69FA-6F4A-8BF8-D564C954F298}"/>
          </ac:spMkLst>
        </pc:spChg>
        <pc:spChg chg="add del mod">
          <ac:chgData name="Agnė Braškutė" userId="34a35828-8f81-46c6-a079-e77ee42d83af" providerId="ADAL" clId="{2BCD64A6-5E62-413A-B3D0-1E84F1286939}" dt="2022-05-02T08:13:17.341" v="6612"/>
          <ac:spMkLst>
            <pc:docMk/>
            <pc:sldMk cId="1966669519" sldId="308"/>
            <ac:spMk id="5" creationId="{BB0D38A4-30F9-4672-8028-7CF7CD3F7C82}"/>
          </ac:spMkLst>
        </pc:spChg>
        <pc:spChg chg="add del mod">
          <ac:chgData name="Agnė Braškutė" userId="34a35828-8f81-46c6-a079-e77ee42d83af" providerId="ADAL" clId="{2BCD64A6-5E62-413A-B3D0-1E84F1286939}" dt="2022-05-02T08:13:36.396" v="6618"/>
          <ac:spMkLst>
            <pc:docMk/>
            <pc:sldMk cId="1966669519" sldId="308"/>
            <ac:spMk id="7" creationId="{F4B04A3E-5573-4A32-BE3D-AD8B104C5826}"/>
          </ac:spMkLst>
        </pc:spChg>
        <pc:graphicFrameChg chg="add del mod">
          <ac:chgData name="Agnė Braškutė" userId="34a35828-8f81-46c6-a079-e77ee42d83af" providerId="ADAL" clId="{2BCD64A6-5E62-413A-B3D0-1E84F1286939}" dt="2022-05-02T08:13:17.341" v="6612"/>
          <ac:graphicFrameMkLst>
            <pc:docMk/>
            <pc:sldMk cId="1966669519" sldId="308"/>
            <ac:graphicFrameMk id="4" creationId="{1CE7D7B3-E624-41BE-A49C-E5269414FA3A}"/>
          </ac:graphicFrameMkLst>
        </pc:graphicFrameChg>
        <pc:graphicFrameChg chg="add del mod">
          <ac:chgData name="Agnė Braškutė" userId="34a35828-8f81-46c6-a079-e77ee42d83af" providerId="ADAL" clId="{2BCD64A6-5E62-413A-B3D0-1E84F1286939}" dt="2022-05-02T08:13:36.396" v="6618"/>
          <ac:graphicFrameMkLst>
            <pc:docMk/>
            <pc:sldMk cId="1966669519" sldId="308"/>
            <ac:graphicFrameMk id="6" creationId="{4ED41F97-8018-4272-92CA-E35D8B5CD0EF}"/>
          </ac:graphicFrameMkLst>
        </pc:graphicFrameChg>
        <pc:graphicFrameChg chg="add mod modGraphic">
          <ac:chgData name="Agnė Braškutė" userId="34a35828-8f81-46c6-a079-e77ee42d83af" providerId="ADAL" clId="{2BCD64A6-5E62-413A-B3D0-1E84F1286939}" dt="2022-05-02T08:15:47.589" v="6677" actId="14100"/>
          <ac:graphicFrameMkLst>
            <pc:docMk/>
            <pc:sldMk cId="1966669519" sldId="308"/>
            <ac:graphicFrameMk id="8" creationId="{F07C6585-9D06-4071-AA2A-79B0D89ADCE9}"/>
          </ac:graphicFrameMkLst>
        </pc:graphicFrameChg>
      </pc:sldChg>
      <pc:sldChg chg="modSp mod">
        <pc:chgData name="Agnė Braškutė" userId="34a35828-8f81-46c6-a079-e77ee42d83af" providerId="ADAL" clId="{2BCD64A6-5E62-413A-B3D0-1E84F1286939}" dt="2022-05-02T10:06:06.332" v="7124" actId="14100"/>
        <pc:sldMkLst>
          <pc:docMk/>
          <pc:sldMk cId="2251949338" sldId="309"/>
        </pc:sldMkLst>
        <pc:spChg chg="mod">
          <ac:chgData name="Agnė Braškutė" userId="34a35828-8f81-46c6-a079-e77ee42d83af" providerId="ADAL" clId="{2BCD64A6-5E62-413A-B3D0-1E84F1286939}" dt="2022-05-02T08:18:35.689" v="6720" actId="20577"/>
          <ac:spMkLst>
            <pc:docMk/>
            <pc:sldMk cId="2251949338" sldId="309"/>
            <ac:spMk id="2" creationId="{F6314DFB-7472-7440-BD33-7AD3E570095F}"/>
          </ac:spMkLst>
        </pc:spChg>
        <pc:spChg chg="mod">
          <ac:chgData name="Agnė Braškutė" userId="34a35828-8f81-46c6-a079-e77ee42d83af" providerId="ADAL" clId="{2BCD64A6-5E62-413A-B3D0-1E84F1286939}" dt="2022-05-02T10:06:06.332" v="7124" actId="14100"/>
          <ac:spMkLst>
            <pc:docMk/>
            <pc:sldMk cId="2251949338" sldId="309"/>
            <ac:spMk id="7" creationId="{9F6A0D2D-F1A0-4074-9930-F8F3A55D9EAE}"/>
          </ac:spMkLst>
        </pc:spChg>
      </pc:sldChg>
      <pc:sldChg chg="addSp modSp mod setBg">
        <pc:chgData name="Agnė Braškutė" userId="34a35828-8f81-46c6-a079-e77ee42d83af" providerId="ADAL" clId="{2BCD64A6-5E62-413A-B3D0-1E84F1286939}" dt="2022-05-04T06:01:53.619" v="11494" actId="14100"/>
        <pc:sldMkLst>
          <pc:docMk/>
          <pc:sldMk cId="2740008550" sldId="310"/>
        </pc:sldMkLst>
        <pc:spChg chg="mod">
          <ac:chgData name="Agnė Braškutė" userId="34a35828-8f81-46c6-a079-e77ee42d83af" providerId="ADAL" clId="{2BCD64A6-5E62-413A-B3D0-1E84F1286939}" dt="2022-05-02T10:24:49.003" v="7691" actId="27636"/>
          <ac:spMkLst>
            <pc:docMk/>
            <pc:sldMk cId="2740008550" sldId="310"/>
            <ac:spMk id="2" creationId="{E4023747-FB83-664B-B2FD-B27C9E02068D}"/>
          </ac:spMkLst>
        </pc:spChg>
        <pc:spChg chg="mod">
          <ac:chgData name="Agnė Braškutė" userId="34a35828-8f81-46c6-a079-e77ee42d83af" providerId="ADAL" clId="{2BCD64A6-5E62-413A-B3D0-1E84F1286939}" dt="2022-05-04T06:01:53.619" v="11494" actId="14100"/>
          <ac:spMkLst>
            <pc:docMk/>
            <pc:sldMk cId="2740008550" sldId="310"/>
            <ac:spMk id="3" creationId="{5264141E-69FA-6F4A-8BF8-D564C954F298}"/>
          </ac:spMkLst>
        </pc:spChg>
        <pc:spChg chg="add">
          <ac:chgData name="Agnė Braškutė" userId="34a35828-8f81-46c6-a079-e77ee42d83af" providerId="ADAL" clId="{2BCD64A6-5E62-413A-B3D0-1E84F1286939}" dt="2022-05-02T10:10:19.008" v="7410" actId="26606"/>
          <ac:spMkLst>
            <pc:docMk/>
            <pc:sldMk cId="2740008550" sldId="310"/>
            <ac:spMk id="71" creationId="{F13C74B1-5B17-4795-BED0-7140497B445A}"/>
          </ac:spMkLst>
        </pc:spChg>
        <pc:spChg chg="add">
          <ac:chgData name="Agnė Braškutė" userId="34a35828-8f81-46c6-a079-e77ee42d83af" providerId="ADAL" clId="{2BCD64A6-5E62-413A-B3D0-1E84F1286939}" dt="2022-05-02T10:10:19.008" v="7410" actId="26606"/>
          <ac:spMkLst>
            <pc:docMk/>
            <pc:sldMk cId="2740008550" sldId="310"/>
            <ac:spMk id="73" creationId="{D4974D33-8DC5-464E-8C6D-BE58F0669C17}"/>
          </ac:spMkLst>
        </pc:spChg>
        <pc:picChg chg="add mod">
          <ac:chgData name="Agnė Braškutė" userId="34a35828-8f81-46c6-a079-e77ee42d83af" providerId="ADAL" clId="{2BCD64A6-5E62-413A-B3D0-1E84F1286939}" dt="2022-05-04T06:01:50.882" v="11493" actId="14100"/>
          <ac:picMkLst>
            <pc:docMk/>
            <pc:sldMk cId="2740008550" sldId="310"/>
            <ac:picMk id="6146" creationId="{8FB222AB-F457-417A-B2BB-2BDB9DF78E7E}"/>
          </ac:picMkLst>
        </pc:picChg>
      </pc:sldChg>
      <pc:sldChg chg="addSp modSp mod setBg">
        <pc:chgData name="Agnė Braškutė" userId="34a35828-8f81-46c6-a079-e77ee42d83af" providerId="ADAL" clId="{2BCD64A6-5E62-413A-B3D0-1E84F1286939}" dt="2022-05-02T10:30:28.194" v="8180" actId="20577"/>
        <pc:sldMkLst>
          <pc:docMk/>
          <pc:sldMk cId="2203437594" sldId="311"/>
        </pc:sldMkLst>
        <pc:spChg chg="mod">
          <ac:chgData name="Agnė Braškutė" userId="34a35828-8f81-46c6-a079-e77ee42d83af" providerId="ADAL" clId="{2BCD64A6-5E62-413A-B3D0-1E84F1286939}" dt="2022-05-02T10:29:52.117" v="8164" actId="26606"/>
          <ac:spMkLst>
            <pc:docMk/>
            <pc:sldMk cId="2203437594" sldId="311"/>
            <ac:spMk id="2" creationId="{E4023747-FB83-664B-B2FD-B27C9E02068D}"/>
          </ac:spMkLst>
        </pc:spChg>
        <pc:spChg chg="mod">
          <ac:chgData name="Agnė Braškutė" userId="34a35828-8f81-46c6-a079-e77ee42d83af" providerId="ADAL" clId="{2BCD64A6-5E62-413A-B3D0-1E84F1286939}" dt="2022-05-02T10:30:28.194" v="8180" actId="20577"/>
          <ac:spMkLst>
            <pc:docMk/>
            <pc:sldMk cId="2203437594" sldId="311"/>
            <ac:spMk id="3" creationId="{5264141E-69FA-6F4A-8BF8-D564C954F298}"/>
          </ac:spMkLst>
        </pc:spChg>
        <pc:spChg chg="add">
          <ac:chgData name="Agnė Braškutė" userId="34a35828-8f81-46c6-a079-e77ee42d83af" providerId="ADAL" clId="{2BCD64A6-5E62-413A-B3D0-1E84F1286939}" dt="2022-05-02T10:29:52.117" v="8164" actId="26606"/>
          <ac:spMkLst>
            <pc:docMk/>
            <pc:sldMk cId="2203437594" sldId="311"/>
            <ac:spMk id="71" creationId="{45D37F4E-DDB4-456B-97E0-9937730A039F}"/>
          </ac:spMkLst>
        </pc:spChg>
        <pc:spChg chg="add">
          <ac:chgData name="Agnė Braškutė" userId="34a35828-8f81-46c6-a079-e77ee42d83af" providerId="ADAL" clId="{2BCD64A6-5E62-413A-B3D0-1E84F1286939}" dt="2022-05-02T10:29:52.117" v="8164" actId="26606"/>
          <ac:spMkLst>
            <pc:docMk/>
            <pc:sldMk cId="2203437594" sldId="311"/>
            <ac:spMk id="73" creationId="{B2DD41CD-8F47-4F56-AD12-4E2FF7696987}"/>
          </ac:spMkLst>
        </pc:spChg>
        <pc:picChg chg="add mod">
          <ac:chgData name="Agnė Braškutė" userId="34a35828-8f81-46c6-a079-e77ee42d83af" providerId="ADAL" clId="{2BCD64A6-5E62-413A-B3D0-1E84F1286939}" dt="2022-05-02T10:29:52.117" v="8164" actId="26606"/>
          <ac:picMkLst>
            <pc:docMk/>
            <pc:sldMk cId="2203437594" sldId="311"/>
            <ac:picMk id="7170" creationId="{19600ED1-A65E-4CFE-BE39-6A2FF12970C5}"/>
          </ac:picMkLst>
        </pc:picChg>
      </pc:sldChg>
      <pc:sldChg chg="modSp mod">
        <pc:chgData name="Agnė Braškutė" userId="34a35828-8f81-46c6-a079-e77ee42d83af" providerId="ADAL" clId="{2BCD64A6-5E62-413A-B3D0-1E84F1286939}" dt="2022-05-05T13:31:49.693" v="12805" actId="27636"/>
        <pc:sldMkLst>
          <pc:docMk/>
          <pc:sldMk cId="2453139526" sldId="312"/>
        </pc:sldMkLst>
        <pc:spChg chg="mod">
          <ac:chgData name="Agnė Braškutė" userId="34a35828-8f81-46c6-a079-e77ee42d83af" providerId="ADAL" clId="{2BCD64A6-5E62-413A-B3D0-1E84F1286939}" dt="2022-05-02T10:36:38.706" v="8252" actId="20577"/>
          <ac:spMkLst>
            <pc:docMk/>
            <pc:sldMk cId="2453139526" sldId="312"/>
            <ac:spMk id="2" creationId="{E4023747-FB83-664B-B2FD-B27C9E02068D}"/>
          </ac:spMkLst>
        </pc:spChg>
        <pc:spChg chg="mod">
          <ac:chgData name="Agnė Braškutė" userId="34a35828-8f81-46c6-a079-e77ee42d83af" providerId="ADAL" clId="{2BCD64A6-5E62-413A-B3D0-1E84F1286939}" dt="2022-05-05T13:31:49.693" v="12805" actId="27636"/>
          <ac:spMkLst>
            <pc:docMk/>
            <pc:sldMk cId="2453139526" sldId="312"/>
            <ac:spMk id="3" creationId="{5264141E-69FA-6F4A-8BF8-D564C954F298}"/>
          </ac:spMkLst>
        </pc:spChg>
      </pc:sldChg>
      <pc:sldChg chg="modSp mod">
        <pc:chgData name="Agnė Braškutė" userId="34a35828-8f81-46c6-a079-e77ee42d83af" providerId="ADAL" clId="{2BCD64A6-5E62-413A-B3D0-1E84F1286939}" dt="2022-05-06T05:29:18.686" v="13038" actId="113"/>
        <pc:sldMkLst>
          <pc:docMk/>
          <pc:sldMk cId="3237013449" sldId="313"/>
        </pc:sldMkLst>
        <pc:spChg chg="mod">
          <ac:chgData name="Agnė Braškutė" userId="34a35828-8f81-46c6-a079-e77ee42d83af" providerId="ADAL" clId="{2BCD64A6-5E62-413A-B3D0-1E84F1286939}" dt="2022-05-02T10:37:55.534" v="8265" actId="14100"/>
          <ac:spMkLst>
            <pc:docMk/>
            <pc:sldMk cId="3237013449" sldId="313"/>
            <ac:spMk id="2" creationId="{620DB722-4D19-3741-80A7-1933C55EAD35}"/>
          </ac:spMkLst>
        </pc:spChg>
        <pc:spChg chg="mod">
          <ac:chgData name="Agnė Braškutė" userId="34a35828-8f81-46c6-a079-e77ee42d83af" providerId="ADAL" clId="{2BCD64A6-5E62-413A-B3D0-1E84F1286939}" dt="2022-05-06T05:29:18.686" v="13038" actId="113"/>
          <ac:spMkLst>
            <pc:docMk/>
            <pc:sldMk cId="3237013449" sldId="313"/>
            <ac:spMk id="3" creationId="{72D64949-9805-7B45-95A6-AD6B30E171EA}"/>
          </ac:spMkLst>
        </pc:spChg>
        <pc:spChg chg="mod">
          <ac:chgData name="Agnė Braškutė" userId="34a35828-8f81-46c6-a079-e77ee42d83af" providerId="ADAL" clId="{2BCD64A6-5E62-413A-B3D0-1E84F1286939}" dt="2022-05-02T10:55:35.705" v="8655" actId="123"/>
          <ac:spMkLst>
            <pc:docMk/>
            <pc:sldMk cId="3237013449" sldId="313"/>
            <ac:spMk id="4" creationId="{69EB0757-EFD7-1A4D-8862-FF0D5C4FA123}"/>
          </ac:spMkLst>
        </pc:spChg>
        <pc:spChg chg="mod">
          <ac:chgData name="Agnė Braškutė" userId="34a35828-8f81-46c6-a079-e77ee42d83af" providerId="ADAL" clId="{2BCD64A6-5E62-413A-B3D0-1E84F1286939}" dt="2022-05-02T10:55:48.439" v="8660" actId="14100"/>
          <ac:spMkLst>
            <pc:docMk/>
            <pc:sldMk cId="3237013449" sldId="313"/>
            <ac:spMk id="5" creationId="{2AA37741-C710-D342-84AA-9192742DEA18}"/>
          </ac:spMkLst>
        </pc:spChg>
        <pc:spChg chg="mod">
          <ac:chgData name="Agnė Braškutė" userId="34a35828-8f81-46c6-a079-e77ee42d83af" providerId="ADAL" clId="{2BCD64A6-5E62-413A-B3D0-1E84F1286939}" dt="2022-05-02T10:55:26.910" v="8653" actId="255"/>
          <ac:spMkLst>
            <pc:docMk/>
            <pc:sldMk cId="3237013449" sldId="313"/>
            <ac:spMk id="6" creationId="{B43C4DBB-B797-A447-B1EF-F5F7E666AF97}"/>
          </ac:spMkLst>
        </pc:spChg>
        <pc:picChg chg="mod">
          <ac:chgData name="Agnė Braškutė" userId="34a35828-8f81-46c6-a079-e77ee42d83af" providerId="ADAL" clId="{2BCD64A6-5E62-413A-B3D0-1E84F1286939}" dt="2022-05-02T10:50:29.374" v="8538" actId="1076"/>
          <ac:picMkLst>
            <pc:docMk/>
            <pc:sldMk cId="3237013449" sldId="313"/>
            <ac:picMk id="7" creationId="{D1956D59-B70E-2F42-A9B4-9E6C67835C89}"/>
          </ac:picMkLst>
        </pc:picChg>
        <pc:picChg chg="mod">
          <ac:chgData name="Agnė Braškutė" userId="34a35828-8f81-46c6-a079-e77ee42d83af" providerId="ADAL" clId="{2BCD64A6-5E62-413A-B3D0-1E84F1286939}" dt="2022-05-02T10:51:35.878" v="8549" actId="1076"/>
          <ac:picMkLst>
            <pc:docMk/>
            <pc:sldMk cId="3237013449" sldId="313"/>
            <ac:picMk id="8" creationId="{FA573A1F-50CC-DD43-9AF2-9DB5A8B94E47}"/>
          </ac:picMkLst>
        </pc:picChg>
        <pc:picChg chg="mod">
          <ac:chgData name="Agnė Braškutė" userId="34a35828-8f81-46c6-a079-e77ee42d83af" providerId="ADAL" clId="{2BCD64A6-5E62-413A-B3D0-1E84F1286939}" dt="2022-05-02T10:55:27.371" v="8654" actId="1076"/>
          <ac:picMkLst>
            <pc:docMk/>
            <pc:sldMk cId="3237013449" sldId="313"/>
            <ac:picMk id="9" creationId="{596AACD8-CD23-5F46-8F91-973793C5BC33}"/>
          </ac:picMkLst>
        </pc:picChg>
      </pc:sldChg>
      <pc:sldChg chg="modSp mod">
        <pc:chgData name="Agnė Braškutė" userId="34a35828-8f81-46c6-a079-e77ee42d83af" providerId="ADAL" clId="{2BCD64A6-5E62-413A-B3D0-1E84F1286939}" dt="2022-05-02T10:58:50.962" v="8676" actId="20577"/>
        <pc:sldMkLst>
          <pc:docMk/>
          <pc:sldMk cId="3555840762" sldId="314"/>
        </pc:sldMkLst>
        <pc:spChg chg="mod">
          <ac:chgData name="Agnė Braškutė" userId="34a35828-8f81-46c6-a079-e77ee42d83af" providerId="ADAL" clId="{2BCD64A6-5E62-413A-B3D0-1E84F1286939}" dt="2022-05-02T10:58:50.962" v="8676" actId="20577"/>
          <ac:spMkLst>
            <pc:docMk/>
            <pc:sldMk cId="3555840762" sldId="314"/>
            <ac:spMk id="2" creationId="{C6110F47-0D1A-CA4F-B67A-C87F6A981746}"/>
          </ac:spMkLst>
        </pc:spChg>
        <pc:spChg chg="mod">
          <ac:chgData name="Agnė Braškutė" userId="34a35828-8f81-46c6-a079-e77ee42d83af" providerId="ADAL" clId="{2BCD64A6-5E62-413A-B3D0-1E84F1286939}" dt="2022-05-02T10:57:21.089" v="8675" actId="123"/>
          <ac:spMkLst>
            <pc:docMk/>
            <pc:sldMk cId="3555840762" sldId="314"/>
            <ac:spMk id="3" creationId="{64DBD030-DDD3-B142-A56E-6207166F2477}"/>
          </ac:spMkLst>
        </pc:spChg>
      </pc:sldChg>
      <pc:sldChg chg="add del">
        <pc:chgData name="Agnė Braškutė" userId="34a35828-8f81-46c6-a079-e77ee42d83af" providerId="ADAL" clId="{2BCD64A6-5E62-413A-B3D0-1E84F1286939}" dt="2022-05-02T10:53:12.020" v="8602"/>
        <pc:sldMkLst>
          <pc:docMk/>
          <pc:sldMk cId="1105772200" sldId="315"/>
        </pc:sldMkLst>
      </pc:sldChg>
      <pc:sldChg chg="modSp mod">
        <pc:chgData name="Agnė Braškutė" userId="34a35828-8f81-46c6-a079-e77ee42d83af" providerId="ADAL" clId="{2BCD64A6-5E62-413A-B3D0-1E84F1286939}" dt="2022-05-04T13:20:09.095" v="11939" actId="27636"/>
        <pc:sldMkLst>
          <pc:docMk/>
          <pc:sldMk cId="1229559434" sldId="315"/>
        </pc:sldMkLst>
        <pc:spChg chg="mod">
          <ac:chgData name="Agnė Braškutė" userId="34a35828-8f81-46c6-a079-e77ee42d83af" providerId="ADAL" clId="{2BCD64A6-5E62-413A-B3D0-1E84F1286939}" dt="2022-05-02T10:59:31.816" v="8689" actId="20577"/>
          <ac:spMkLst>
            <pc:docMk/>
            <pc:sldMk cId="1229559434" sldId="315"/>
            <ac:spMk id="2" creationId="{62FCE4B0-2F89-1A4C-B36C-B0B862604A81}"/>
          </ac:spMkLst>
        </pc:spChg>
        <pc:spChg chg="mod">
          <ac:chgData name="Agnė Braškutė" userId="34a35828-8f81-46c6-a079-e77ee42d83af" providerId="ADAL" clId="{2BCD64A6-5E62-413A-B3D0-1E84F1286939}" dt="2022-05-04T13:20:09.095" v="11939" actId="27636"/>
          <ac:spMkLst>
            <pc:docMk/>
            <pc:sldMk cId="1229559434" sldId="315"/>
            <ac:spMk id="4" creationId="{312D3BF7-23A0-FE47-8F30-3D10C6BDCD17}"/>
          </ac:spMkLst>
        </pc:spChg>
      </pc:sldChg>
      <pc:sldChg chg="modSp mod">
        <pc:chgData name="Agnė Braškutė" userId="34a35828-8f81-46c6-a079-e77ee42d83af" providerId="ADAL" clId="{2BCD64A6-5E62-413A-B3D0-1E84F1286939}" dt="2022-05-04T05:52:21.090" v="11359" actId="20577"/>
        <pc:sldMkLst>
          <pc:docMk/>
          <pc:sldMk cId="1174305443" sldId="316"/>
        </pc:sldMkLst>
        <pc:spChg chg="mod">
          <ac:chgData name="Agnė Braškutė" userId="34a35828-8f81-46c6-a079-e77ee42d83af" providerId="ADAL" clId="{2BCD64A6-5E62-413A-B3D0-1E84F1286939}" dt="2022-05-04T05:52:21.090" v="11359" actId="20577"/>
          <ac:spMkLst>
            <pc:docMk/>
            <pc:sldMk cId="1174305443" sldId="316"/>
            <ac:spMk id="2" creationId="{E4023747-FB83-664B-B2FD-B27C9E02068D}"/>
          </ac:spMkLst>
        </pc:spChg>
        <pc:spChg chg="mod">
          <ac:chgData name="Agnė Braškutė" userId="34a35828-8f81-46c6-a079-e77ee42d83af" providerId="ADAL" clId="{2BCD64A6-5E62-413A-B3D0-1E84F1286939}" dt="2022-05-04T05:52:08.391" v="11348" actId="27636"/>
          <ac:spMkLst>
            <pc:docMk/>
            <pc:sldMk cId="1174305443" sldId="316"/>
            <ac:spMk id="3" creationId="{5264141E-69FA-6F4A-8BF8-D564C954F298}"/>
          </ac:spMkLst>
        </pc:spChg>
      </pc:sldChg>
      <pc:sldChg chg="add del">
        <pc:chgData name="Agnė Braškutė" userId="34a35828-8f81-46c6-a079-e77ee42d83af" providerId="ADAL" clId="{2BCD64A6-5E62-413A-B3D0-1E84F1286939}" dt="2022-05-02T12:27:14.977" v="8734"/>
        <pc:sldMkLst>
          <pc:docMk/>
          <pc:sldMk cId="2748153166" sldId="317"/>
        </pc:sldMkLst>
      </pc:sldChg>
      <pc:sldChg chg="modSp mod">
        <pc:chgData name="Agnė Braškutė" userId="34a35828-8f81-46c6-a079-e77ee42d83af" providerId="ADAL" clId="{2BCD64A6-5E62-413A-B3D0-1E84F1286939}" dt="2022-05-04T05:49:56.433" v="11284" actId="20577"/>
        <pc:sldMkLst>
          <pc:docMk/>
          <pc:sldMk cId="3299855462" sldId="317"/>
        </pc:sldMkLst>
        <pc:spChg chg="mod">
          <ac:chgData name="Agnė Braškutė" userId="34a35828-8f81-46c6-a079-e77ee42d83af" providerId="ADAL" clId="{2BCD64A6-5E62-413A-B3D0-1E84F1286939}" dt="2022-05-04T05:38:16.109" v="11149" actId="20577"/>
          <ac:spMkLst>
            <pc:docMk/>
            <pc:sldMk cId="3299855462" sldId="317"/>
            <ac:spMk id="2" creationId="{464DDDB1-8A1F-524E-B32E-87D255A9CEA5}"/>
          </ac:spMkLst>
        </pc:spChg>
        <pc:spChg chg="mod">
          <ac:chgData name="Agnė Braškutė" userId="34a35828-8f81-46c6-a079-e77ee42d83af" providerId="ADAL" clId="{2BCD64A6-5E62-413A-B3D0-1E84F1286939}" dt="2022-05-04T05:49:56.433" v="11284" actId="20577"/>
          <ac:spMkLst>
            <pc:docMk/>
            <pc:sldMk cId="3299855462" sldId="317"/>
            <ac:spMk id="3" creationId="{36C497E3-2B56-DA4E-91A8-75B9B292D928}"/>
          </ac:spMkLst>
        </pc:spChg>
      </pc:sldChg>
      <pc:sldChg chg="modSp mod">
        <pc:chgData name="Agnė Braškutė" userId="34a35828-8f81-46c6-a079-e77ee42d83af" providerId="ADAL" clId="{2BCD64A6-5E62-413A-B3D0-1E84F1286939}" dt="2022-05-06T05:31:22.580" v="13043" actId="123"/>
        <pc:sldMkLst>
          <pc:docMk/>
          <pc:sldMk cId="2986134506" sldId="318"/>
        </pc:sldMkLst>
        <pc:spChg chg="mod">
          <ac:chgData name="Agnė Braškutė" userId="34a35828-8f81-46c6-a079-e77ee42d83af" providerId="ADAL" clId="{2BCD64A6-5E62-413A-B3D0-1E84F1286939}" dt="2022-05-04T05:38:21.186" v="11160" actId="20577"/>
          <ac:spMkLst>
            <pc:docMk/>
            <pc:sldMk cId="2986134506" sldId="318"/>
            <ac:spMk id="2" creationId="{E4023747-FB83-664B-B2FD-B27C9E02068D}"/>
          </ac:spMkLst>
        </pc:spChg>
        <pc:spChg chg="mod">
          <ac:chgData name="Agnė Braškutė" userId="34a35828-8f81-46c6-a079-e77ee42d83af" providerId="ADAL" clId="{2BCD64A6-5E62-413A-B3D0-1E84F1286939}" dt="2022-05-06T05:31:22.580" v="13043" actId="123"/>
          <ac:spMkLst>
            <pc:docMk/>
            <pc:sldMk cId="2986134506" sldId="318"/>
            <ac:spMk id="3" creationId="{5264141E-69FA-6F4A-8BF8-D564C954F298}"/>
          </ac:spMkLst>
        </pc:spChg>
      </pc:sldChg>
      <pc:sldChg chg="modSp mod delDesignElem">
        <pc:chgData name="Agnė Braškutė" userId="34a35828-8f81-46c6-a079-e77ee42d83af" providerId="ADAL" clId="{2BCD64A6-5E62-413A-B3D0-1E84F1286939}" dt="2022-05-04T06:09:13.715" v="11665" actId="20577"/>
        <pc:sldMkLst>
          <pc:docMk/>
          <pc:sldMk cId="3339717524" sldId="319"/>
        </pc:sldMkLst>
        <pc:spChg chg="mod">
          <ac:chgData name="Agnė Braškutė" userId="34a35828-8f81-46c6-a079-e77ee42d83af" providerId="ADAL" clId="{2BCD64A6-5E62-413A-B3D0-1E84F1286939}" dt="2022-05-02T12:57:08.215" v="9082" actId="20577"/>
          <ac:spMkLst>
            <pc:docMk/>
            <pc:sldMk cId="3339717524" sldId="319"/>
            <ac:spMk id="2" creationId="{E4023747-FB83-664B-B2FD-B27C9E02068D}"/>
          </ac:spMkLst>
        </pc:spChg>
        <pc:spChg chg="mod">
          <ac:chgData name="Agnė Braškutė" userId="34a35828-8f81-46c6-a079-e77ee42d83af" providerId="ADAL" clId="{2BCD64A6-5E62-413A-B3D0-1E84F1286939}" dt="2022-05-04T06:09:13.715" v="11665" actId="20577"/>
          <ac:spMkLst>
            <pc:docMk/>
            <pc:sldMk cId="3339717524" sldId="319"/>
            <ac:spMk id="3" creationId="{5264141E-69FA-6F4A-8BF8-D564C954F298}"/>
          </ac:spMkLst>
        </pc:spChg>
        <pc:picChg chg="mod">
          <ac:chgData name="Agnė Braškutė" userId="34a35828-8f81-46c6-a079-e77ee42d83af" providerId="ADAL" clId="{2BCD64A6-5E62-413A-B3D0-1E84F1286939}" dt="2022-05-04T05:59:53.037" v="11458" actId="14100"/>
          <ac:picMkLst>
            <pc:docMk/>
            <pc:sldMk cId="3339717524" sldId="319"/>
            <ac:picMk id="6146" creationId="{8FB222AB-F457-417A-B2BB-2BDB9DF78E7E}"/>
          </ac:picMkLst>
        </pc:picChg>
      </pc:sldChg>
      <pc:sldChg chg="modSp mod">
        <pc:chgData name="Agnė Braškutė" userId="34a35828-8f81-46c6-a079-e77ee42d83af" providerId="ADAL" clId="{2BCD64A6-5E62-413A-B3D0-1E84F1286939}" dt="2022-05-03T10:22:18.025" v="10877" actId="20577"/>
        <pc:sldMkLst>
          <pc:docMk/>
          <pc:sldMk cId="2049730406" sldId="320"/>
        </pc:sldMkLst>
        <pc:spChg chg="mod">
          <ac:chgData name="Agnė Braškutė" userId="34a35828-8f81-46c6-a079-e77ee42d83af" providerId="ADAL" clId="{2BCD64A6-5E62-413A-B3D0-1E84F1286939}" dt="2022-05-03T06:38:45.276" v="9190" actId="20577"/>
          <ac:spMkLst>
            <pc:docMk/>
            <pc:sldMk cId="2049730406" sldId="320"/>
            <ac:spMk id="2" creationId="{E4023747-FB83-664B-B2FD-B27C9E02068D}"/>
          </ac:spMkLst>
        </pc:spChg>
        <pc:spChg chg="mod">
          <ac:chgData name="Agnė Braškutė" userId="34a35828-8f81-46c6-a079-e77ee42d83af" providerId="ADAL" clId="{2BCD64A6-5E62-413A-B3D0-1E84F1286939}" dt="2022-05-03T10:22:18.025" v="10877" actId="20577"/>
          <ac:spMkLst>
            <pc:docMk/>
            <pc:sldMk cId="2049730406" sldId="320"/>
            <ac:spMk id="3" creationId="{5264141E-69FA-6F4A-8BF8-D564C954F298}"/>
          </ac:spMkLst>
        </pc:spChg>
      </pc:sldChg>
      <pc:sldChg chg="modSp mod">
        <pc:chgData name="Agnė Braškutė" userId="34a35828-8f81-46c6-a079-e77ee42d83af" providerId="ADAL" clId="{2BCD64A6-5E62-413A-B3D0-1E84F1286939}" dt="2022-05-03T07:34:44.480" v="9618" actId="27636"/>
        <pc:sldMkLst>
          <pc:docMk/>
          <pc:sldMk cId="2633205367" sldId="321"/>
        </pc:sldMkLst>
        <pc:spChg chg="mod">
          <ac:chgData name="Agnė Braškutė" userId="34a35828-8f81-46c6-a079-e77ee42d83af" providerId="ADAL" clId="{2BCD64A6-5E62-413A-B3D0-1E84F1286939}" dt="2022-05-03T07:33:34.914" v="9605"/>
          <ac:spMkLst>
            <pc:docMk/>
            <pc:sldMk cId="2633205367" sldId="321"/>
            <ac:spMk id="2" creationId="{62FCE4B0-2F89-1A4C-B36C-B0B862604A81}"/>
          </ac:spMkLst>
        </pc:spChg>
        <pc:spChg chg="mod">
          <ac:chgData name="Agnė Braškutė" userId="34a35828-8f81-46c6-a079-e77ee42d83af" providerId="ADAL" clId="{2BCD64A6-5E62-413A-B3D0-1E84F1286939}" dt="2022-05-03T07:34:44.480" v="9618" actId="27636"/>
          <ac:spMkLst>
            <pc:docMk/>
            <pc:sldMk cId="2633205367" sldId="321"/>
            <ac:spMk id="4" creationId="{312D3BF7-23A0-FE47-8F30-3D10C6BDCD17}"/>
          </ac:spMkLst>
        </pc:spChg>
      </pc:sldChg>
      <pc:sldChg chg="modSp mod">
        <pc:chgData name="Agnė Braškutė" userId="34a35828-8f81-46c6-a079-e77ee42d83af" providerId="ADAL" clId="{2BCD64A6-5E62-413A-B3D0-1E84F1286939}" dt="2022-05-06T06:20:17.541" v="13049" actId="27636"/>
        <pc:sldMkLst>
          <pc:docMk/>
          <pc:sldMk cId="3793082853" sldId="322"/>
        </pc:sldMkLst>
        <pc:spChg chg="mod">
          <ac:chgData name="Agnė Braškutė" userId="34a35828-8f81-46c6-a079-e77ee42d83af" providerId="ADAL" clId="{2BCD64A6-5E62-413A-B3D0-1E84F1286939}" dt="2022-05-03T08:23:59.533" v="9801" actId="20577"/>
          <ac:spMkLst>
            <pc:docMk/>
            <pc:sldMk cId="3793082853" sldId="322"/>
            <ac:spMk id="2" creationId="{C6110F47-0D1A-CA4F-B67A-C87F6A981746}"/>
          </ac:spMkLst>
        </pc:spChg>
        <pc:spChg chg="mod">
          <ac:chgData name="Agnė Braškutė" userId="34a35828-8f81-46c6-a079-e77ee42d83af" providerId="ADAL" clId="{2BCD64A6-5E62-413A-B3D0-1E84F1286939}" dt="2022-05-06T06:20:17.541" v="13049" actId="27636"/>
          <ac:spMkLst>
            <pc:docMk/>
            <pc:sldMk cId="3793082853" sldId="322"/>
            <ac:spMk id="3" creationId="{64DBD030-DDD3-B142-A56E-6207166F2477}"/>
          </ac:spMkLst>
        </pc:spChg>
      </pc:sldChg>
      <pc:sldChg chg="addSp modSp mod">
        <pc:chgData name="Agnė Braškutė" userId="34a35828-8f81-46c6-a079-e77ee42d83af" providerId="ADAL" clId="{2BCD64A6-5E62-413A-B3D0-1E84F1286939}" dt="2022-05-04T05:46:06.243" v="11283" actId="113"/>
        <pc:sldMkLst>
          <pc:docMk/>
          <pc:sldMk cId="3398332464" sldId="323"/>
        </pc:sldMkLst>
        <pc:spChg chg="mod">
          <ac:chgData name="Agnė Braškutė" userId="34a35828-8f81-46c6-a079-e77ee42d83af" providerId="ADAL" clId="{2BCD64A6-5E62-413A-B3D0-1E84F1286939}" dt="2022-05-04T05:38:29.854" v="11178" actId="20577"/>
          <ac:spMkLst>
            <pc:docMk/>
            <pc:sldMk cId="3398332464" sldId="323"/>
            <ac:spMk id="2" creationId="{F6314DFB-7472-7440-BD33-7AD3E570095F}"/>
          </ac:spMkLst>
        </pc:spChg>
        <pc:spChg chg="add mod">
          <ac:chgData name="Agnė Braškutė" userId="34a35828-8f81-46c6-a079-e77ee42d83af" providerId="ADAL" clId="{2BCD64A6-5E62-413A-B3D0-1E84F1286939}" dt="2022-05-04T05:46:06.243" v="11283" actId="113"/>
          <ac:spMkLst>
            <pc:docMk/>
            <pc:sldMk cId="3398332464" sldId="323"/>
            <ac:spMk id="5" creationId="{B1933312-AC24-ACEE-6B89-480A7BFBAF58}"/>
          </ac:spMkLst>
        </pc:spChg>
        <pc:spChg chg="mod">
          <ac:chgData name="Agnė Braškutė" userId="34a35828-8f81-46c6-a079-e77ee42d83af" providerId="ADAL" clId="{2BCD64A6-5E62-413A-B3D0-1E84F1286939}" dt="2022-05-04T05:37:37.546" v="11134" actId="20577"/>
          <ac:spMkLst>
            <pc:docMk/>
            <pc:sldMk cId="3398332464" sldId="323"/>
            <ac:spMk id="7" creationId="{9F6A0D2D-F1A0-4074-9930-F8F3A55D9EAE}"/>
          </ac:spMkLst>
        </pc:spChg>
      </pc:sldChg>
      <pc:sldChg chg="addSp delSp modSp mod">
        <pc:chgData name="Agnė Braškutė" userId="34a35828-8f81-46c6-a079-e77ee42d83af" providerId="ADAL" clId="{2BCD64A6-5E62-413A-B3D0-1E84F1286939}" dt="2022-05-06T05:10:49.518" v="13010" actId="20577"/>
        <pc:sldMkLst>
          <pc:docMk/>
          <pc:sldMk cId="2365604189" sldId="324"/>
        </pc:sldMkLst>
        <pc:spChg chg="mod">
          <ac:chgData name="Agnė Braškutė" userId="34a35828-8f81-46c6-a079-e77ee42d83af" providerId="ADAL" clId="{2BCD64A6-5E62-413A-B3D0-1E84F1286939}" dt="2022-05-05T13:14:36.667" v="12678" actId="14100"/>
          <ac:spMkLst>
            <pc:docMk/>
            <pc:sldMk cId="2365604189" sldId="324"/>
            <ac:spMk id="2" creationId="{CD1C7A0D-31B7-F94E-A64B-AD61698B44D7}"/>
          </ac:spMkLst>
        </pc:spChg>
        <pc:spChg chg="mod">
          <ac:chgData name="Agnė Braškutė" userId="34a35828-8f81-46c6-a079-e77ee42d83af" providerId="ADAL" clId="{2BCD64A6-5E62-413A-B3D0-1E84F1286939}" dt="2022-05-05T13:09:53.760" v="12622" actId="20577"/>
          <ac:spMkLst>
            <pc:docMk/>
            <pc:sldMk cId="2365604189" sldId="324"/>
            <ac:spMk id="3" creationId="{C76FD938-E4C0-7642-8887-6088D8F52AB7}"/>
          </ac:spMkLst>
        </pc:spChg>
        <pc:spChg chg="del mod">
          <ac:chgData name="Agnė Braškutė" userId="34a35828-8f81-46c6-a079-e77ee42d83af" providerId="ADAL" clId="{2BCD64A6-5E62-413A-B3D0-1E84F1286939}" dt="2022-05-05T13:10:44.329" v="12628" actId="478"/>
          <ac:spMkLst>
            <pc:docMk/>
            <pc:sldMk cId="2365604189" sldId="324"/>
            <ac:spMk id="4" creationId="{3211F25A-16C5-DF4B-8C71-60D251DA72BA}"/>
          </ac:spMkLst>
        </pc:spChg>
        <pc:spChg chg="del mod">
          <ac:chgData name="Agnė Braškutė" userId="34a35828-8f81-46c6-a079-e77ee42d83af" providerId="ADAL" clId="{2BCD64A6-5E62-413A-B3D0-1E84F1286939}" dt="2022-05-05T13:11:14.572" v="12638" actId="478"/>
          <ac:spMkLst>
            <pc:docMk/>
            <pc:sldMk cId="2365604189" sldId="324"/>
            <ac:spMk id="5" creationId="{FC61BEAA-57E0-404E-AFD9-B3C0F0CA658E}"/>
          </ac:spMkLst>
        </pc:spChg>
        <pc:spChg chg="del mod">
          <ac:chgData name="Agnė Braškutė" userId="34a35828-8f81-46c6-a079-e77ee42d83af" providerId="ADAL" clId="{2BCD64A6-5E62-413A-B3D0-1E84F1286939}" dt="2022-05-05T13:11:17.130" v="12640" actId="478"/>
          <ac:spMkLst>
            <pc:docMk/>
            <pc:sldMk cId="2365604189" sldId="324"/>
            <ac:spMk id="6" creationId="{DA6E0762-2CA1-A845-9341-7E9BACD8C0BD}"/>
          </ac:spMkLst>
        </pc:spChg>
        <pc:spChg chg="add del mod">
          <ac:chgData name="Agnė Braškutė" userId="34a35828-8f81-46c6-a079-e77ee42d83af" providerId="ADAL" clId="{2BCD64A6-5E62-413A-B3D0-1E84F1286939}" dt="2022-05-05T13:11:11.192" v="12636" actId="478"/>
          <ac:spMkLst>
            <pc:docMk/>
            <pc:sldMk cId="2365604189" sldId="324"/>
            <ac:spMk id="11" creationId="{CA54C638-2073-B121-5846-94E9C056CA11}"/>
          </ac:spMkLst>
        </pc:spChg>
        <pc:spChg chg="add mod">
          <ac:chgData name="Agnė Braškutė" userId="34a35828-8f81-46c6-a079-e77ee42d83af" providerId="ADAL" clId="{2BCD64A6-5E62-413A-B3D0-1E84F1286939}" dt="2022-05-06T05:10:49.518" v="13010" actId="20577"/>
          <ac:spMkLst>
            <pc:docMk/>
            <pc:sldMk cId="2365604189" sldId="324"/>
            <ac:spMk id="13" creationId="{4355A2B6-037C-501E-9BB6-D93E8EFE9C3C}"/>
          </ac:spMkLst>
        </pc:spChg>
        <pc:picChg chg="del">
          <ac:chgData name="Agnė Braškutė" userId="34a35828-8f81-46c6-a079-e77ee42d83af" providerId="ADAL" clId="{2BCD64A6-5E62-413A-B3D0-1E84F1286939}" dt="2022-05-05T13:10:35.104" v="12625" actId="478"/>
          <ac:picMkLst>
            <pc:docMk/>
            <pc:sldMk cId="2365604189" sldId="324"/>
            <ac:picMk id="7" creationId="{D513E798-04A2-0C4D-84C6-0E9A00C817F5}"/>
          </ac:picMkLst>
        </pc:picChg>
        <pc:picChg chg="del">
          <ac:chgData name="Agnė Braškutė" userId="34a35828-8f81-46c6-a079-e77ee42d83af" providerId="ADAL" clId="{2BCD64A6-5E62-413A-B3D0-1E84F1286939}" dt="2022-05-05T13:10:45.942" v="12629" actId="478"/>
          <ac:picMkLst>
            <pc:docMk/>
            <pc:sldMk cId="2365604189" sldId="324"/>
            <ac:picMk id="8" creationId="{11DC375C-0B3F-9E42-8AAF-37EF797CDE65}"/>
          </ac:picMkLst>
        </pc:picChg>
        <pc:picChg chg="del">
          <ac:chgData name="Agnė Braškutė" userId="34a35828-8f81-46c6-a079-e77ee42d83af" providerId="ADAL" clId="{2BCD64A6-5E62-413A-B3D0-1E84F1286939}" dt="2022-05-05T13:10:50.222" v="12631" actId="478"/>
          <ac:picMkLst>
            <pc:docMk/>
            <pc:sldMk cId="2365604189" sldId="324"/>
            <ac:picMk id="9" creationId="{2A571AF9-B78A-D243-823D-0E24C40776F9}"/>
          </ac:picMkLst>
        </pc:picChg>
      </pc:sldChg>
      <pc:sldChg chg="modSp add del mod">
        <pc:chgData name="Agnė Braškutė" userId="34a35828-8f81-46c6-a079-e77ee42d83af" providerId="ADAL" clId="{2BCD64A6-5E62-413A-B3D0-1E84F1286939}" dt="2022-05-04T05:56:08.382" v="11360" actId="2696"/>
        <pc:sldMkLst>
          <pc:docMk/>
          <pc:sldMk cId="3896863481" sldId="324"/>
        </pc:sldMkLst>
        <pc:spChg chg="mod">
          <ac:chgData name="Agnė Braškutė" userId="34a35828-8f81-46c6-a079-e77ee42d83af" providerId="ADAL" clId="{2BCD64A6-5E62-413A-B3D0-1E84F1286939}" dt="2022-05-04T05:40:58.840" v="11208" actId="21"/>
          <ac:spMkLst>
            <pc:docMk/>
            <pc:sldMk cId="3896863481" sldId="324"/>
            <ac:spMk id="7" creationId="{9F6A0D2D-F1A0-4074-9930-F8F3A55D9EAE}"/>
          </ac:spMkLst>
        </pc:spChg>
      </pc:sldChg>
      <pc:sldChg chg="new del">
        <pc:chgData name="Agnė Braškutė" userId="34a35828-8f81-46c6-a079-e77ee42d83af" providerId="ADAL" clId="{2BCD64A6-5E62-413A-B3D0-1E84F1286939}" dt="2022-05-05T13:54:10.448" v="12880" actId="680"/>
        <pc:sldMkLst>
          <pc:docMk/>
          <pc:sldMk cId="1262094155" sldId="325"/>
        </pc:sldMkLst>
      </pc:sldChg>
      <pc:sldChg chg="add del">
        <pc:chgData name="Agnė Braškutė" userId="34a35828-8f81-46c6-a079-e77ee42d83af" providerId="ADAL" clId="{2BCD64A6-5E62-413A-B3D0-1E84F1286939}" dt="2022-05-05T13:10:00.171" v="12624"/>
        <pc:sldMkLst>
          <pc:docMk/>
          <pc:sldMk cId="1691418549" sldId="325"/>
        </pc:sldMkLst>
      </pc:sldChg>
    </pc:docChg>
  </pc:docChgLst>
  <pc:docChgLst>
    <pc:chgData name="Agnė Braškutė" userId="34a35828-8f81-46c6-a079-e77ee42d83af" providerId="ADAL" clId="{3FA3B021-859A-49B0-8C88-AF68B7FF326A}"/>
    <pc:docChg chg="undo custSel addSld delSld modSld">
      <pc:chgData name="Agnė Braškutė" userId="34a35828-8f81-46c6-a079-e77ee42d83af" providerId="ADAL" clId="{3FA3B021-859A-49B0-8C88-AF68B7FF326A}" dt="2023-05-10T06:53:24.327" v="3020" actId="1036"/>
      <pc:docMkLst>
        <pc:docMk/>
      </pc:docMkLst>
      <pc:sldChg chg="addSp modSp mod">
        <pc:chgData name="Agnė Braškutė" userId="34a35828-8f81-46c6-a079-e77ee42d83af" providerId="ADAL" clId="{3FA3B021-859A-49B0-8C88-AF68B7FF326A}" dt="2023-05-10T06:53:24.327" v="3020" actId="1036"/>
        <pc:sldMkLst>
          <pc:docMk/>
          <pc:sldMk cId="475835960" sldId="267"/>
        </pc:sldMkLst>
        <pc:spChg chg="mod">
          <ac:chgData name="Agnė Braškutė" userId="34a35828-8f81-46c6-a079-e77ee42d83af" providerId="ADAL" clId="{3FA3B021-859A-49B0-8C88-AF68B7FF326A}" dt="2023-05-10T06:53:24.327" v="3020" actId="1036"/>
          <ac:spMkLst>
            <pc:docMk/>
            <pc:sldMk cId="475835960" sldId="267"/>
            <ac:spMk id="3" creationId="{84B2C114-E3D8-1543-B0BF-27BA73BF30D6}"/>
          </ac:spMkLst>
        </pc:spChg>
        <pc:spChg chg="add mod">
          <ac:chgData name="Agnė Braškutė" userId="34a35828-8f81-46c6-a079-e77ee42d83af" providerId="ADAL" clId="{3FA3B021-859A-49B0-8C88-AF68B7FF326A}" dt="2023-05-09T05:55:31.259" v="2883"/>
          <ac:spMkLst>
            <pc:docMk/>
            <pc:sldMk cId="475835960" sldId="267"/>
            <ac:spMk id="4" creationId="{98223ED1-9660-6AAC-7232-C8057A23440C}"/>
          </ac:spMkLst>
        </pc:spChg>
        <pc:spChg chg="add mod">
          <ac:chgData name="Agnė Braškutė" userId="34a35828-8f81-46c6-a079-e77ee42d83af" providerId="ADAL" clId="{3FA3B021-859A-49B0-8C88-AF68B7FF326A}" dt="2023-05-09T06:26:39.421" v="2885"/>
          <ac:spMkLst>
            <pc:docMk/>
            <pc:sldMk cId="475835960" sldId="267"/>
            <ac:spMk id="5" creationId="{C47D23DE-D90D-AE24-B275-9AD79AEA0F83}"/>
          </ac:spMkLst>
        </pc:spChg>
        <pc:spChg chg="add mod">
          <ac:chgData name="Agnė Braškutė" userId="34a35828-8f81-46c6-a079-e77ee42d83af" providerId="ADAL" clId="{3FA3B021-859A-49B0-8C88-AF68B7FF326A}" dt="2023-05-09T06:26:48.679" v="2886"/>
          <ac:spMkLst>
            <pc:docMk/>
            <pc:sldMk cId="475835960" sldId="267"/>
            <ac:spMk id="6" creationId="{C926B866-8999-8859-B723-F8042D1568FB}"/>
          </ac:spMkLst>
        </pc:spChg>
        <pc:spChg chg="add mod">
          <ac:chgData name="Agnė Braškutė" userId="34a35828-8f81-46c6-a079-e77ee42d83af" providerId="ADAL" clId="{3FA3B021-859A-49B0-8C88-AF68B7FF326A}" dt="2023-05-09T06:26:54.055" v="2887"/>
          <ac:spMkLst>
            <pc:docMk/>
            <pc:sldMk cId="475835960" sldId="267"/>
            <ac:spMk id="7" creationId="{E79A5712-78E3-EA3F-F039-44B3477A9825}"/>
          </ac:spMkLst>
        </pc:spChg>
      </pc:sldChg>
      <pc:sldChg chg="modSp mod">
        <pc:chgData name="Agnė Braškutė" userId="34a35828-8f81-46c6-a079-e77ee42d83af" providerId="ADAL" clId="{3FA3B021-859A-49B0-8C88-AF68B7FF326A}" dt="2023-05-08T05:26:25.144" v="2849" actId="5793"/>
        <pc:sldMkLst>
          <pc:docMk/>
          <pc:sldMk cId="3508118535" sldId="268"/>
        </pc:sldMkLst>
        <pc:spChg chg="mod">
          <ac:chgData name="Agnė Braškutė" userId="34a35828-8f81-46c6-a079-e77ee42d83af" providerId="ADAL" clId="{3FA3B021-859A-49B0-8C88-AF68B7FF326A}" dt="2023-05-08T05:26:25.144" v="2849" actId="5793"/>
          <ac:spMkLst>
            <pc:docMk/>
            <pc:sldMk cId="3508118535" sldId="268"/>
            <ac:spMk id="3" creationId="{36C497E3-2B56-DA4E-91A8-75B9B292D928}"/>
          </ac:spMkLst>
        </pc:spChg>
      </pc:sldChg>
      <pc:sldChg chg="modSp mod">
        <pc:chgData name="Agnė Braškutė" userId="34a35828-8f81-46c6-a079-e77ee42d83af" providerId="ADAL" clId="{3FA3B021-859A-49B0-8C88-AF68B7FF326A}" dt="2023-04-26T05:36:20.850" v="666" actId="255"/>
        <pc:sldMkLst>
          <pc:docMk/>
          <pc:sldMk cId="3085246807" sldId="270"/>
        </pc:sldMkLst>
        <pc:spChg chg="mod">
          <ac:chgData name="Agnė Braškutė" userId="34a35828-8f81-46c6-a079-e77ee42d83af" providerId="ADAL" clId="{3FA3B021-859A-49B0-8C88-AF68B7FF326A}" dt="2023-04-26T05:36:20.850" v="666" actId="255"/>
          <ac:spMkLst>
            <pc:docMk/>
            <pc:sldMk cId="3085246807" sldId="270"/>
            <ac:spMk id="3" creationId="{FEABFCE0-C109-A44B-AF4D-2A9D146EE60C}"/>
          </ac:spMkLst>
        </pc:spChg>
      </pc:sldChg>
      <pc:sldChg chg="modSp mod">
        <pc:chgData name="Agnė Braškutė" userId="34a35828-8f81-46c6-a079-e77ee42d83af" providerId="ADAL" clId="{3FA3B021-859A-49B0-8C88-AF68B7FF326A}" dt="2023-04-26T05:35:54.120" v="657" actId="113"/>
        <pc:sldMkLst>
          <pc:docMk/>
          <pc:sldMk cId="2615699188" sldId="271"/>
        </pc:sldMkLst>
        <pc:spChg chg="mod">
          <ac:chgData name="Agnė Braškutė" userId="34a35828-8f81-46c6-a079-e77ee42d83af" providerId="ADAL" clId="{3FA3B021-859A-49B0-8C88-AF68B7FF326A}" dt="2023-04-26T05:34:27.310" v="640" actId="27636"/>
          <ac:spMkLst>
            <pc:docMk/>
            <pc:sldMk cId="2615699188" sldId="271"/>
            <ac:spMk id="2" creationId="{84260E29-872B-8F49-8644-0D1F2D119591}"/>
          </ac:spMkLst>
        </pc:spChg>
        <pc:spChg chg="mod">
          <ac:chgData name="Agnė Braškutė" userId="34a35828-8f81-46c6-a079-e77ee42d83af" providerId="ADAL" clId="{3FA3B021-859A-49B0-8C88-AF68B7FF326A}" dt="2023-04-26T05:35:54.120" v="657" actId="113"/>
          <ac:spMkLst>
            <pc:docMk/>
            <pc:sldMk cId="2615699188" sldId="271"/>
            <ac:spMk id="4" creationId="{9A5E33E4-C9D3-1483-9998-C53514B60A10}"/>
          </ac:spMkLst>
        </pc:spChg>
      </pc:sldChg>
      <pc:sldChg chg="modSp mod">
        <pc:chgData name="Agnė Braškutė" userId="34a35828-8f81-46c6-a079-e77ee42d83af" providerId="ADAL" clId="{3FA3B021-859A-49B0-8C88-AF68B7FF326A}" dt="2023-04-17T06:37:35.352" v="101" actId="20577"/>
        <pc:sldMkLst>
          <pc:docMk/>
          <pc:sldMk cId="245136254" sldId="275"/>
        </pc:sldMkLst>
        <pc:spChg chg="mod">
          <ac:chgData name="Agnė Braškutė" userId="34a35828-8f81-46c6-a079-e77ee42d83af" providerId="ADAL" clId="{3FA3B021-859A-49B0-8C88-AF68B7FF326A}" dt="2023-04-17T06:37:35.352" v="101" actId="20577"/>
          <ac:spMkLst>
            <pc:docMk/>
            <pc:sldMk cId="245136254" sldId="275"/>
            <ac:spMk id="5" creationId="{2AA37741-C710-D342-84AA-9192742DEA18}"/>
          </ac:spMkLst>
        </pc:spChg>
      </pc:sldChg>
      <pc:sldChg chg="delSp modSp mod">
        <pc:chgData name="Agnė Braškutė" userId="34a35828-8f81-46c6-a079-e77ee42d83af" providerId="ADAL" clId="{3FA3B021-859A-49B0-8C88-AF68B7FF326A}" dt="2023-05-08T06:36:16.490" v="2852" actId="20577"/>
        <pc:sldMkLst>
          <pc:docMk/>
          <pc:sldMk cId="715233054" sldId="276"/>
        </pc:sldMkLst>
        <pc:spChg chg="mod">
          <ac:chgData name="Agnė Braškutė" userId="34a35828-8f81-46c6-a079-e77ee42d83af" providerId="ADAL" clId="{3FA3B021-859A-49B0-8C88-AF68B7FF326A}" dt="2023-04-26T06:33:00.001" v="714" actId="113"/>
          <ac:spMkLst>
            <pc:docMk/>
            <pc:sldMk cId="715233054" sldId="276"/>
            <ac:spMk id="2" creationId="{CEF3B627-684C-B14B-9CE6-97F0BF27F72C}"/>
          </ac:spMkLst>
        </pc:spChg>
        <pc:spChg chg="mod">
          <ac:chgData name="Agnė Braškutė" userId="34a35828-8f81-46c6-a079-e77ee42d83af" providerId="ADAL" clId="{3FA3B021-859A-49B0-8C88-AF68B7FF326A}" dt="2023-05-08T06:36:16.490" v="2852" actId="20577"/>
          <ac:spMkLst>
            <pc:docMk/>
            <pc:sldMk cId="715233054" sldId="276"/>
            <ac:spMk id="3" creationId="{C0A9AA9E-74AD-B04F-AAE3-569ACD199E3A}"/>
          </ac:spMkLst>
        </pc:spChg>
        <pc:spChg chg="del mod">
          <ac:chgData name="Agnė Braškutė" userId="34a35828-8f81-46c6-a079-e77ee42d83af" providerId="ADAL" clId="{3FA3B021-859A-49B0-8C88-AF68B7FF326A}" dt="2023-04-26T06:34:10.544" v="731" actId="478"/>
          <ac:spMkLst>
            <pc:docMk/>
            <pc:sldMk cId="715233054" sldId="276"/>
            <ac:spMk id="6" creationId="{3327FD60-84FA-E024-08A7-027D61C38443}"/>
          </ac:spMkLst>
        </pc:spChg>
      </pc:sldChg>
      <pc:sldChg chg="modSp mod">
        <pc:chgData name="Agnė Braškutė" userId="34a35828-8f81-46c6-a079-e77ee42d83af" providerId="ADAL" clId="{3FA3B021-859A-49B0-8C88-AF68B7FF326A}" dt="2023-04-17T06:59:58.730" v="262" actId="113"/>
        <pc:sldMkLst>
          <pc:docMk/>
          <pc:sldMk cId="905843069" sldId="280"/>
        </pc:sldMkLst>
        <pc:spChg chg="mod">
          <ac:chgData name="Agnė Braškutė" userId="34a35828-8f81-46c6-a079-e77ee42d83af" providerId="ADAL" clId="{3FA3B021-859A-49B0-8C88-AF68B7FF326A}" dt="2023-04-17T06:59:58.730" v="262" actId="113"/>
          <ac:spMkLst>
            <pc:docMk/>
            <pc:sldMk cId="905843069" sldId="280"/>
            <ac:spMk id="3" creationId="{5264141E-69FA-6F4A-8BF8-D564C954F298}"/>
          </ac:spMkLst>
        </pc:spChg>
      </pc:sldChg>
      <pc:sldChg chg="modSp mod">
        <pc:chgData name="Agnė Braškutė" userId="34a35828-8f81-46c6-a079-e77ee42d83af" providerId="ADAL" clId="{3FA3B021-859A-49B0-8C88-AF68B7FF326A}" dt="2023-04-26T06:45:57.638" v="784" actId="20577"/>
        <pc:sldMkLst>
          <pc:docMk/>
          <pc:sldMk cId="2577501927" sldId="290"/>
        </pc:sldMkLst>
        <pc:spChg chg="mod">
          <ac:chgData name="Agnė Braškutė" userId="34a35828-8f81-46c6-a079-e77ee42d83af" providerId="ADAL" clId="{3FA3B021-859A-49B0-8C88-AF68B7FF326A}" dt="2023-04-26T06:45:57.638" v="784" actId="20577"/>
          <ac:spMkLst>
            <pc:docMk/>
            <pc:sldMk cId="2577501927" sldId="290"/>
            <ac:spMk id="3" creationId="{36C497E3-2B56-DA4E-91A8-75B9B292D928}"/>
          </ac:spMkLst>
        </pc:spChg>
      </pc:sldChg>
      <pc:sldChg chg="modSp mod">
        <pc:chgData name="Agnė Braškutė" userId="34a35828-8f81-46c6-a079-e77ee42d83af" providerId="ADAL" clId="{3FA3B021-859A-49B0-8C88-AF68B7FF326A}" dt="2023-04-26T06:47:38.791" v="794" actId="20577"/>
        <pc:sldMkLst>
          <pc:docMk/>
          <pc:sldMk cId="2732701163" sldId="291"/>
        </pc:sldMkLst>
        <pc:spChg chg="mod">
          <ac:chgData name="Agnė Braškutė" userId="34a35828-8f81-46c6-a079-e77ee42d83af" providerId="ADAL" clId="{3FA3B021-859A-49B0-8C88-AF68B7FF326A}" dt="2023-04-26T06:47:38.791" v="794" actId="20577"/>
          <ac:spMkLst>
            <pc:docMk/>
            <pc:sldMk cId="2732701163" sldId="291"/>
            <ac:spMk id="3" creationId="{C76FD938-E4C0-7642-8887-6088D8F52AB7}"/>
          </ac:spMkLst>
        </pc:spChg>
      </pc:sldChg>
      <pc:sldChg chg="modSp mod">
        <pc:chgData name="Agnė Braškutė" userId="34a35828-8f81-46c6-a079-e77ee42d83af" providerId="ADAL" clId="{3FA3B021-859A-49B0-8C88-AF68B7FF326A}" dt="2023-05-08T07:06:54.153" v="2881" actId="20577"/>
        <pc:sldMkLst>
          <pc:docMk/>
          <pc:sldMk cId="3289343150" sldId="293"/>
        </pc:sldMkLst>
        <pc:spChg chg="mod">
          <ac:chgData name="Agnė Braškutė" userId="34a35828-8f81-46c6-a079-e77ee42d83af" providerId="ADAL" clId="{3FA3B021-859A-49B0-8C88-AF68B7FF326A}" dt="2023-04-17T07:00:13.441" v="267"/>
          <ac:spMkLst>
            <pc:docMk/>
            <pc:sldMk cId="3289343150" sldId="293"/>
            <ac:spMk id="2" creationId="{464DDDB1-8A1F-524E-B32E-87D255A9CEA5}"/>
          </ac:spMkLst>
        </pc:spChg>
        <pc:spChg chg="mod">
          <ac:chgData name="Agnė Braškutė" userId="34a35828-8f81-46c6-a079-e77ee42d83af" providerId="ADAL" clId="{3FA3B021-859A-49B0-8C88-AF68B7FF326A}" dt="2023-05-08T07:06:54.153" v="2881" actId="20577"/>
          <ac:spMkLst>
            <pc:docMk/>
            <pc:sldMk cId="3289343150" sldId="293"/>
            <ac:spMk id="3" creationId="{36C497E3-2B56-DA4E-91A8-75B9B292D928}"/>
          </ac:spMkLst>
        </pc:spChg>
      </pc:sldChg>
      <pc:sldChg chg="addSp delSp modSp mod setBg">
        <pc:chgData name="Agnė Braškutė" userId="34a35828-8f81-46c6-a079-e77ee42d83af" providerId="ADAL" clId="{3FA3B021-859A-49B0-8C88-AF68B7FF326A}" dt="2023-04-27T08:25:31.834" v="1428" actId="790"/>
        <pc:sldMkLst>
          <pc:docMk/>
          <pc:sldMk cId="431369477" sldId="294"/>
        </pc:sldMkLst>
        <pc:spChg chg="mod">
          <ac:chgData name="Agnė Braškutė" userId="34a35828-8f81-46c6-a079-e77ee42d83af" providerId="ADAL" clId="{3FA3B021-859A-49B0-8C88-AF68B7FF326A}" dt="2023-04-27T08:25:31.834" v="1428" actId="790"/>
          <ac:spMkLst>
            <pc:docMk/>
            <pc:sldMk cId="431369477" sldId="294"/>
            <ac:spMk id="2" creationId="{AA9D3855-9B44-C341-8A8C-B6B8E48604D0}"/>
          </ac:spMkLst>
        </pc:spChg>
        <pc:spChg chg="mod">
          <ac:chgData name="Agnė Braškutė" userId="34a35828-8f81-46c6-a079-e77ee42d83af" providerId="ADAL" clId="{3FA3B021-859A-49B0-8C88-AF68B7FF326A}" dt="2023-04-27T08:25:25.277" v="1427" actId="790"/>
          <ac:spMkLst>
            <pc:docMk/>
            <pc:sldMk cId="431369477" sldId="294"/>
            <ac:spMk id="3" creationId="{FEABFCE0-C109-A44B-AF4D-2A9D146EE60C}"/>
          </ac:spMkLst>
        </pc:spChg>
        <pc:spChg chg="add">
          <ac:chgData name="Agnė Braškutė" userId="34a35828-8f81-46c6-a079-e77ee42d83af" providerId="ADAL" clId="{3FA3B021-859A-49B0-8C88-AF68B7FF326A}" dt="2023-04-27T08:25:02.892" v="1413" actId="26606"/>
          <ac:spMkLst>
            <pc:docMk/>
            <pc:sldMk cId="431369477" sldId="294"/>
            <ac:spMk id="1028" creationId="{F13C74B1-5B17-4795-BED0-7140497B445A}"/>
          </ac:spMkLst>
        </pc:spChg>
        <pc:spChg chg="add del">
          <ac:chgData name="Agnė Braškutė" userId="34a35828-8f81-46c6-a079-e77ee42d83af" providerId="ADAL" clId="{3FA3B021-859A-49B0-8C88-AF68B7FF326A}" dt="2023-04-27T08:24:59.884" v="1412" actId="26606"/>
          <ac:spMkLst>
            <pc:docMk/>
            <pc:sldMk cId="431369477" sldId="294"/>
            <ac:spMk id="1031" creationId="{D009D6D5-DAC2-4A8B-A17A-E206B9012D09}"/>
          </ac:spMkLst>
        </pc:spChg>
        <pc:spChg chg="add">
          <ac:chgData name="Agnė Braškutė" userId="34a35828-8f81-46c6-a079-e77ee42d83af" providerId="ADAL" clId="{3FA3B021-859A-49B0-8C88-AF68B7FF326A}" dt="2023-04-27T08:25:02.892" v="1413" actId="26606"/>
          <ac:spMkLst>
            <pc:docMk/>
            <pc:sldMk cId="431369477" sldId="294"/>
            <ac:spMk id="1033" creationId="{D4974D33-8DC5-464E-8C6D-BE58F0669C17}"/>
          </ac:spMkLst>
        </pc:spChg>
        <pc:picChg chg="add mod ord">
          <ac:chgData name="Agnė Braškutė" userId="34a35828-8f81-46c6-a079-e77ee42d83af" providerId="ADAL" clId="{3FA3B021-859A-49B0-8C88-AF68B7FF326A}" dt="2023-04-27T08:25:02.892" v="1413" actId="26606"/>
          <ac:picMkLst>
            <pc:docMk/>
            <pc:sldMk cId="431369477" sldId="294"/>
            <ac:picMk id="1026" creationId="{EF4E9FA0-99E4-ED21-CBAD-577C860277EF}"/>
          </ac:picMkLst>
        </pc:picChg>
      </pc:sldChg>
      <pc:sldChg chg="addSp delSp modSp mod">
        <pc:chgData name="Agnė Braškutė" userId="34a35828-8f81-46c6-a079-e77ee42d83af" providerId="ADAL" clId="{3FA3B021-859A-49B0-8C88-AF68B7FF326A}" dt="2023-05-04T12:33:52.188" v="2448" actId="113"/>
        <pc:sldMkLst>
          <pc:docMk/>
          <pc:sldMk cId="1631458851" sldId="296"/>
        </pc:sldMkLst>
        <pc:spChg chg="mod">
          <ac:chgData name="Agnė Braškutė" userId="34a35828-8f81-46c6-a079-e77ee42d83af" providerId="ADAL" clId="{3FA3B021-859A-49B0-8C88-AF68B7FF326A}" dt="2023-05-04T10:25:29.003" v="2279" actId="20577"/>
          <ac:spMkLst>
            <pc:docMk/>
            <pc:sldMk cId="1631458851" sldId="296"/>
            <ac:spMk id="2" creationId="{CEF3B627-684C-B14B-9CE6-97F0BF27F72C}"/>
          </ac:spMkLst>
        </pc:spChg>
        <pc:spChg chg="mod">
          <ac:chgData name="Agnė Braškutė" userId="34a35828-8f81-46c6-a079-e77ee42d83af" providerId="ADAL" clId="{3FA3B021-859A-49B0-8C88-AF68B7FF326A}" dt="2023-05-04T12:33:52.188" v="2448" actId="113"/>
          <ac:spMkLst>
            <pc:docMk/>
            <pc:sldMk cId="1631458851" sldId="296"/>
            <ac:spMk id="3" creationId="{C0A9AA9E-74AD-B04F-AAE3-569ACD199E3A}"/>
          </ac:spMkLst>
        </pc:spChg>
        <pc:spChg chg="del mod">
          <ac:chgData name="Agnė Braškutė" userId="34a35828-8f81-46c6-a079-e77ee42d83af" providerId="ADAL" clId="{3FA3B021-859A-49B0-8C88-AF68B7FF326A}" dt="2023-04-17T07:18:04.391" v="481" actId="478"/>
          <ac:spMkLst>
            <pc:docMk/>
            <pc:sldMk cId="1631458851" sldId="296"/>
            <ac:spMk id="6" creationId="{51399ECE-D1CD-0C6B-6756-8D15991583FA}"/>
          </ac:spMkLst>
        </pc:spChg>
        <pc:picChg chg="add mod">
          <ac:chgData name="Agnė Braškutė" userId="34a35828-8f81-46c6-a079-e77ee42d83af" providerId="ADAL" clId="{3FA3B021-859A-49B0-8C88-AF68B7FF326A}" dt="2023-04-17T07:18:10.037" v="482" actId="1076"/>
          <ac:picMkLst>
            <pc:docMk/>
            <pc:sldMk cId="1631458851" sldId="296"/>
            <ac:picMk id="2050" creationId="{DF3257B7-3835-75A0-DED7-34E7EDDC1AD3}"/>
          </ac:picMkLst>
        </pc:picChg>
      </pc:sldChg>
      <pc:sldChg chg="del">
        <pc:chgData name="Agnė Braškutė" userId="34a35828-8f81-46c6-a079-e77ee42d83af" providerId="ADAL" clId="{3FA3B021-859A-49B0-8C88-AF68B7FF326A}" dt="2023-04-17T07:32:14.335" v="585" actId="2696"/>
        <pc:sldMkLst>
          <pc:docMk/>
          <pc:sldMk cId="1147654207" sldId="300"/>
        </pc:sldMkLst>
      </pc:sldChg>
      <pc:sldChg chg="del">
        <pc:chgData name="Agnė Braškutė" userId="34a35828-8f81-46c6-a079-e77ee42d83af" providerId="ADAL" clId="{3FA3B021-859A-49B0-8C88-AF68B7FF326A}" dt="2023-04-17T07:32:45.527" v="586" actId="2696"/>
        <pc:sldMkLst>
          <pc:docMk/>
          <pc:sldMk cId="4278361165" sldId="303"/>
        </pc:sldMkLst>
      </pc:sldChg>
      <pc:sldChg chg="modSp mod">
        <pc:chgData name="Agnė Braškutė" userId="34a35828-8f81-46c6-a079-e77ee42d83af" providerId="ADAL" clId="{3FA3B021-859A-49B0-8C88-AF68B7FF326A}" dt="2023-04-17T07:34:25.927" v="599" actId="20577"/>
        <pc:sldMkLst>
          <pc:docMk/>
          <pc:sldMk cId="2306849983" sldId="306"/>
        </pc:sldMkLst>
        <pc:spChg chg="mod">
          <ac:chgData name="Agnė Braškutė" userId="34a35828-8f81-46c6-a079-e77ee42d83af" providerId="ADAL" clId="{3FA3B021-859A-49B0-8C88-AF68B7FF326A}" dt="2023-04-17T07:34:25.927" v="599" actId="20577"/>
          <ac:spMkLst>
            <pc:docMk/>
            <pc:sldMk cId="2306849983" sldId="306"/>
            <ac:spMk id="2" creationId="{C6110F47-0D1A-CA4F-B67A-C87F6A981746}"/>
          </ac:spMkLst>
        </pc:spChg>
      </pc:sldChg>
      <pc:sldChg chg="del">
        <pc:chgData name="Agnė Braškutė" userId="34a35828-8f81-46c6-a079-e77ee42d83af" providerId="ADAL" clId="{3FA3B021-859A-49B0-8C88-AF68B7FF326A}" dt="2023-04-17T07:34:02.225" v="587" actId="2696"/>
        <pc:sldMkLst>
          <pc:docMk/>
          <pc:sldMk cId="2345467936" sldId="306"/>
        </pc:sldMkLst>
      </pc:sldChg>
      <pc:sldChg chg="modSp mod">
        <pc:chgData name="Agnė Braškutė" userId="34a35828-8f81-46c6-a079-e77ee42d83af" providerId="ADAL" clId="{3FA3B021-859A-49B0-8C88-AF68B7FF326A}" dt="2023-05-08T06:41:34.202" v="2865" actId="20577"/>
        <pc:sldMkLst>
          <pc:docMk/>
          <pc:sldMk cId="1926567593" sldId="307"/>
        </pc:sldMkLst>
        <pc:spChg chg="mod">
          <ac:chgData name="Agnė Braškutė" userId="34a35828-8f81-46c6-a079-e77ee42d83af" providerId="ADAL" clId="{3FA3B021-859A-49B0-8C88-AF68B7FF326A}" dt="2023-05-08T06:41:34.202" v="2865" actId="20577"/>
          <ac:spMkLst>
            <pc:docMk/>
            <pc:sldMk cId="1926567593" sldId="307"/>
            <ac:spMk id="4" creationId="{312D3BF7-23A0-FE47-8F30-3D10C6BDCD17}"/>
          </ac:spMkLst>
        </pc:spChg>
      </pc:sldChg>
      <pc:sldChg chg="del">
        <pc:chgData name="Agnė Braškutė" userId="34a35828-8f81-46c6-a079-e77ee42d83af" providerId="ADAL" clId="{3FA3B021-859A-49B0-8C88-AF68B7FF326A}" dt="2023-04-17T07:35:22.767" v="600" actId="2696"/>
        <pc:sldMkLst>
          <pc:docMk/>
          <pc:sldMk cId="4079211695" sldId="307"/>
        </pc:sldMkLst>
      </pc:sldChg>
      <pc:sldChg chg="del">
        <pc:chgData name="Agnė Braškutė" userId="34a35828-8f81-46c6-a079-e77ee42d83af" providerId="ADAL" clId="{3FA3B021-859A-49B0-8C88-AF68B7FF326A}" dt="2023-04-17T07:37:09.880" v="604" actId="47"/>
        <pc:sldMkLst>
          <pc:docMk/>
          <pc:sldMk cId="1966669519" sldId="308"/>
        </pc:sldMkLst>
      </pc:sldChg>
      <pc:sldChg chg="del">
        <pc:chgData name="Agnė Braškutė" userId="34a35828-8f81-46c6-a079-e77ee42d83af" providerId="ADAL" clId="{3FA3B021-859A-49B0-8C88-AF68B7FF326A}" dt="2023-04-17T07:37:16.665" v="605" actId="47"/>
        <pc:sldMkLst>
          <pc:docMk/>
          <pc:sldMk cId="2251949338" sldId="309"/>
        </pc:sldMkLst>
      </pc:sldChg>
      <pc:sldChg chg="del">
        <pc:chgData name="Agnė Braškutė" userId="34a35828-8f81-46c6-a079-e77ee42d83af" providerId="ADAL" clId="{3FA3B021-859A-49B0-8C88-AF68B7FF326A}" dt="2023-04-17T07:37:20.794" v="606" actId="47"/>
        <pc:sldMkLst>
          <pc:docMk/>
          <pc:sldMk cId="2740008550" sldId="310"/>
        </pc:sldMkLst>
      </pc:sldChg>
      <pc:sldChg chg="del">
        <pc:chgData name="Agnė Braškutė" userId="34a35828-8f81-46c6-a079-e77ee42d83af" providerId="ADAL" clId="{3FA3B021-859A-49B0-8C88-AF68B7FF326A}" dt="2023-04-17T07:37:25.895" v="607" actId="47"/>
        <pc:sldMkLst>
          <pc:docMk/>
          <pc:sldMk cId="2203437594" sldId="311"/>
        </pc:sldMkLst>
      </pc:sldChg>
      <pc:sldChg chg="del">
        <pc:chgData name="Agnė Braškutė" userId="34a35828-8f81-46c6-a079-e77ee42d83af" providerId="ADAL" clId="{3FA3B021-859A-49B0-8C88-AF68B7FF326A}" dt="2023-04-17T07:37:29.452" v="608" actId="47"/>
        <pc:sldMkLst>
          <pc:docMk/>
          <pc:sldMk cId="2453139526" sldId="312"/>
        </pc:sldMkLst>
      </pc:sldChg>
      <pc:sldChg chg="del">
        <pc:chgData name="Agnė Braškutė" userId="34a35828-8f81-46c6-a079-e77ee42d83af" providerId="ADAL" clId="{3FA3B021-859A-49B0-8C88-AF68B7FF326A}" dt="2023-04-17T07:37:34.681" v="609" actId="47"/>
        <pc:sldMkLst>
          <pc:docMk/>
          <pc:sldMk cId="3237013449" sldId="313"/>
        </pc:sldMkLst>
      </pc:sldChg>
      <pc:sldChg chg="del">
        <pc:chgData name="Agnė Braškutė" userId="34a35828-8f81-46c6-a079-e77ee42d83af" providerId="ADAL" clId="{3FA3B021-859A-49B0-8C88-AF68B7FF326A}" dt="2023-04-17T07:37:38.591" v="610" actId="47"/>
        <pc:sldMkLst>
          <pc:docMk/>
          <pc:sldMk cId="3555840762" sldId="314"/>
        </pc:sldMkLst>
      </pc:sldChg>
      <pc:sldChg chg="del">
        <pc:chgData name="Agnė Braškutė" userId="34a35828-8f81-46c6-a079-e77ee42d83af" providerId="ADAL" clId="{3FA3B021-859A-49B0-8C88-AF68B7FF326A}" dt="2023-04-17T07:37:40.972" v="611" actId="47"/>
        <pc:sldMkLst>
          <pc:docMk/>
          <pc:sldMk cId="1229559434" sldId="315"/>
        </pc:sldMkLst>
      </pc:sldChg>
      <pc:sldChg chg="del">
        <pc:chgData name="Agnė Braškutė" userId="34a35828-8f81-46c6-a079-e77ee42d83af" providerId="ADAL" clId="{3FA3B021-859A-49B0-8C88-AF68B7FF326A}" dt="2023-04-17T07:37:56.796" v="612" actId="47"/>
        <pc:sldMkLst>
          <pc:docMk/>
          <pc:sldMk cId="1174305443" sldId="316"/>
        </pc:sldMkLst>
      </pc:sldChg>
      <pc:sldChg chg="del">
        <pc:chgData name="Agnė Braškutė" userId="34a35828-8f81-46c6-a079-e77ee42d83af" providerId="ADAL" clId="{3FA3B021-859A-49B0-8C88-AF68B7FF326A}" dt="2023-04-17T07:37:59.579" v="613" actId="47"/>
        <pc:sldMkLst>
          <pc:docMk/>
          <pc:sldMk cId="3299855462" sldId="317"/>
        </pc:sldMkLst>
      </pc:sldChg>
      <pc:sldChg chg="del">
        <pc:chgData name="Agnė Braškutė" userId="34a35828-8f81-46c6-a079-e77ee42d83af" providerId="ADAL" clId="{3FA3B021-859A-49B0-8C88-AF68B7FF326A}" dt="2023-04-17T07:38:01.877" v="614" actId="47"/>
        <pc:sldMkLst>
          <pc:docMk/>
          <pc:sldMk cId="2986134506" sldId="318"/>
        </pc:sldMkLst>
      </pc:sldChg>
      <pc:sldChg chg="del">
        <pc:chgData name="Agnė Braškutė" userId="34a35828-8f81-46c6-a079-e77ee42d83af" providerId="ADAL" clId="{3FA3B021-859A-49B0-8C88-AF68B7FF326A}" dt="2023-04-17T07:38:06.943" v="616" actId="47"/>
        <pc:sldMkLst>
          <pc:docMk/>
          <pc:sldMk cId="3339717524" sldId="319"/>
        </pc:sldMkLst>
      </pc:sldChg>
      <pc:sldChg chg="modSp del mod">
        <pc:chgData name="Agnė Braškutė" userId="34a35828-8f81-46c6-a079-e77ee42d83af" providerId="ADAL" clId="{3FA3B021-859A-49B0-8C88-AF68B7FF326A}" dt="2023-05-02T05:55:10.171" v="1759" actId="20577"/>
        <pc:sldMkLst>
          <pc:docMk/>
          <pc:sldMk cId="2049730406" sldId="320"/>
        </pc:sldMkLst>
        <pc:spChg chg="mod">
          <ac:chgData name="Agnė Braškutė" userId="34a35828-8f81-46c6-a079-e77ee42d83af" providerId="ADAL" clId="{3FA3B021-859A-49B0-8C88-AF68B7FF326A}" dt="2023-05-02T05:55:10.171" v="1759" actId="20577"/>
          <ac:spMkLst>
            <pc:docMk/>
            <pc:sldMk cId="2049730406" sldId="320"/>
            <ac:spMk id="3" creationId="{5264141E-69FA-6F4A-8BF8-D564C954F298}"/>
          </ac:spMkLst>
        </pc:spChg>
      </pc:sldChg>
      <pc:sldChg chg="addSp modSp mod">
        <pc:chgData name="Agnė Braškutė" userId="34a35828-8f81-46c6-a079-e77ee42d83af" providerId="ADAL" clId="{3FA3B021-859A-49B0-8C88-AF68B7FF326A}" dt="2023-05-02T05:57:21.285" v="1769" actId="113"/>
        <pc:sldMkLst>
          <pc:docMk/>
          <pc:sldMk cId="2306175303" sldId="321"/>
        </pc:sldMkLst>
        <pc:spChg chg="mod">
          <ac:chgData name="Agnė Braškutė" userId="34a35828-8f81-46c6-a079-e77ee42d83af" providerId="ADAL" clId="{3FA3B021-859A-49B0-8C88-AF68B7FF326A}" dt="2023-05-02T05:57:09.422" v="1768" actId="20577"/>
          <ac:spMkLst>
            <pc:docMk/>
            <pc:sldMk cId="2306175303" sldId="321"/>
            <ac:spMk id="2" creationId="{E4023747-FB83-664B-B2FD-B27C9E02068D}"/>
          </ac:spMkLst>
        </pc:spChg>
        <pc:spChg chg="mod">
          <ac:chgData name="Agnė Braškutė" userId="34a35828-8f81-46c6-a079-e77ee42d83af" providerId="ADAL" clId="{3FA3B021-859A-49B0-8C88-AF68B7FF326A}" dt="2023-05-02T05:57:21.285" v="1769" actId="113"/>
          <ac:spMkLst>
            <pc:docMk/>
            <pc:sldMk cId="2306175303" sldId="321"/>
            <ac:spMk id="3" creationId="{5264141E-69FA-6F4A-8BF8-D564C954F298}"/>
          </ac:spMkLst>
        </pc:spChg>
        <pc:picChg chg="add mod">
          <ac:chgData name="Agnė Braškutė" userId="34a35828-8f81-46c6-a079-e77ee42d83af" providerId="ADAL" clId="{3FA3B021-859A-49B0-8C88-AF68B7FF326A}" dt="2023-05-02T05:56:36.944" v="1764" actId="14100"/>
          <ac:picMkLst>
            <pc:docMk/>
            <pc:sldMk cId="2306175303" sldId="321"/>
            <ac:picMk id="1026" creationId="{48059FE0-D960-2732-B07E-22FF3E6AF936}"/>
          </ac:picMkLst>
        </pc:picChg>
      </pc:sldChg>
      <pc:sldChg chg="del">
        <pc:chgData name="Agnė Braškutė" userId="34a35828-8f81-46c6-a079-e77ee42d83af" providerId="ADAL" clId="{3FA3B021-859A-49B0-8C88-AF68B7FF326A}" dt="2023-04-17T07:38:14.859" v="619" actId="47"/>
        <pc:sldMkLst>
          <pc:docMk/>
          <pc:sldMk cId="2633205367" sldId="321"/>
        </pc:sldMkLst>
      </pc:sldChg>
      <pc:sldChg chg="del">
        <pc:chgData name="Agnė Braškutė" userId="34a35828-8f81-46c6-a079-e77ee42d83af" providerId="ADAL" clId="{3FA3B021-859A-49B0-8C88-AF68B7FF326A}" dt="2023-04-17T07:38:09.705" v="617" actId="47"/>
        <pc:sldMkLst>
          <pc:docMk/>
          <pc:sldMk cId="3793082853" sldId="322"/>
        </pc:sldMkLst>
      </pc:sldChg>
      <pc:sldChg chg="del">
        <pc:chgData name="Agnė Braškutė" userId="34a35828-8f81-46c6-a079-e77ee42d83af" providerId="ADAL" clId="{3FA3B021-859A-49B0-8C88-AF68B7FF326A}" dt="2023-04-17T07:38:05.146" v="615" actId="47"/>
        <pc:sldMkLst>
          <pc:docMk/>
          <pc:sldMk cId="3398332464" sldId="323"/>
        </pc:sldMkLst>
      </pc:sldChg>
      <pc:sldChg chg="modSp del mod">
        <pc:chgData name="Agnė Braškutė" userId="34a35828-8f81-46c6-a079-e77ee42d83af" providerId="ADAL" clId="{3FA3B021-859A-49B0-8C88-AF68B7FF326A}" dt="2023-05-03T10:34:09.902" v="1839" actId="2696"/>
        <pc:sldMkLst>
          <pc:docMk/>
          <pc:sldMk cId="2078905061" sldId="324"/>
        </pc:sldMkLst>
        <pc:spChg chg="mod">
          <ac:chgData name="Agnė Braškutė" userId="34a35828-8f81-46c6-a079-e77ee42d83af" providerId="ADAL" clId="{3FA3B021-859A-49B0-8C88-AF68B7FF326A}" dt="2023-05-03T10:24:28.982" v="1770" actId="27636"/>
          <ac:spMkLst>
            <pc:docMk/>
            <pc:sldMk cId="2078905061" sldId="324"/>
            <ac:spMk id="4" creationId="{1AFDF24E-DE2D-49FD-85B9-4A55453AAB93}"/>
          </ac:spMkLst>
        </pc:spChg>
      </pc:sldChg>
      <pc:sldChg chg="modSp del mod">
        <pc:chgData name="Agnė Braškutė" userId="34a35828-8f81-46c6-a079-e77ee42d83af" providerId="ADAL" clId="{3FA3B021-859A-49B0-8C88-AF68B7FF326A}" dt="2023-05-08T06:31:38.541" v="2851" actId="20577"/>
        <pc:sldMkLst>
          <pc:docMk/>
          <pc:sldMk cId="2365604189" sldId="324"/>
        </pc:sldMkLst>
        <pc:spChg chg="mod">
          <ac:chgData name="Agnė Braškutė" userId="34a35828-8f81-46c6-a079-e77ee42d83af" providerId="ADAL" clId="{3FA3B021-859A-49B0-8C88-AF68B7FF326A}" dt="2023-05-08T06:31:38.541" v="2851" actId="20577"/>
          <ac:spMkLst>
            <pc:docMk/>
            <pc:sldMk cId="2365604189" sldId="324"/>
            <ac:spMk id="13" creationId="{4355A2B6-037C-501E-9BB6-D93E8EFE9C3C}"/>
          </ac:spMkLst>
        </pc:spChg>
      </pc:sldChg>
      <pc:sldChg chg="modSp mod">
        <pc:chgData name="Agnė Braškutė" userId="34a35828-8f81-46c6-a079-e77ee42d83af" providerId="ADAL" clId="{3FA3B021-859A-49B0-8C88-AF68B7FF326A}" dt="2023-05-09T07:35:36.300" v="2893" actId="5793"/>
        <pc:sldMkLst>
          <pc:docMk/>
          <pc:sldMk cId="3376027890" sldId="325"/>
        </pc:sldMkLst>
        <pc:spChg chg="mod">
          <ac:chgData name="Agnė Braškutė" userId="34a35828-8f81-46c6-a079-e77ee42d83af" providerId="ADAL" clId="{3FA3B021-859A-49B0-8C88-AF68B7FF326A}" dt="2023-05-09T07:35:36.300" v="2893" actId="5793"/>
          <ac:spMkLst>
            <pc:docMk/>
            <pc:sldMk cId="3376027890" sldId="325"/>
            <ac:spMk id="3" creationId="{64DBD030-DDD3-B142-A56E-6207166F2477}"/>
          </ac:spMkLst>
        </pc:spChg>
      </pc:sldChg>
      <pc:sldChg chg="addSp modSp">
        <pc:chgData name="Agnė Braškutė" userId="34a35828-8f81-46c6-a079-e77ee42d83af" providerId="ADAL" clId="{3FA3B021-859A-49B0-8C88-AF68B7FF326A}" dt="2023-05-09T05:56:46.588" v="2884"/>
        <pc:sldMkLst>
          <pc:docMk/>
          <pc:sldMk cId="4115982245" sldId="326"/>
        </pc:sldMkLst>
        <pc:spChg chg="add mod">
          <ac:chgData name="Agnė Braškutė" userId="34a35828-8f81-46c6-a079-e77ee42d83af" providerId="ADAL" clId="{3FA3B021-859A-49B0-8C88-AF68B7FF326A}" dt="2023-05-09T05:56:46.588" v="2884"/>
          <ac:spMkLst>
            <pc:docMk/>
            <pc:sldMk cId="4115982245" sldId="326"/>
            <ac:spMk id="6" creationId="{3D62CBEC-40DC-9C12-08A4-AF5740751F81}"/>
          </ac:spMkLst>
        </pc:spChg>
      </pc:sldChg>
      <pc:sldChg chg="modSp mod">
        <pc:chgData name="Agnė Braškutė" userId="34a35828-8f81-46c6-a079-e77ee42d83af" providerId="ADAL" clId="{3FA3B021-859A-49B0-8C88-AF68B7FF326A}" dt="2023-05-04T06:27:21.849" v="2003" actId="790"/>
        <pc:sldMkLst>
          <pc:docMk/>
          <pc:sldMk cId="1736012598" sldId="327"/>
        </pc:sldMkLst>
        <pc:spChg chg="mod">
          <ac:chgData name="Agnė Braškutė" userId="34a35828-8f81-46c6-a079-e77ee42d83af" providerId="ADAL" clId="{3FA3B021-859A-49B0-8C88-AF68B7FF326A}" dt="2023-05-04T06:27:21.849" v="2003" actId="790"/>
          <ac:spMkLst>
            <pc:docMk/>
            <pc:sldMk cId="1736012598" sldId="327"/>
            <ac:spMk id="3" creationId="{FEABFCE0-C109-A44B-AF4D-2A9D146EE60C}"/>
          </ac:spMkLst>
        </pc:spChg>
      </pc:sldChg>
      <pc:sldChg chg="modSp mod">
        <pc:chgData name="Agnė Braškutė" userId="34a35828-8f81-46c6-a079-e77ee42d83af" providerId="ADAL" clId="{3FA3B021-859A-49B0-8C88-AF68B7FF326A}" dt="2023-04-27T08:11:33.436" v="1351" actId="20577"/>
        <pc:sldMkLst>
          <pc:docMk/>
          <pc:sldMk cId="1095119383" sldId="328"/>
        </pc:sldMkLst>
        <pc:spChg chg="mod">
          <ac:chgData name="Agnė Braškutė" userId="34a35828-8f81-46c6-a079-e77ee42d83af" providerId="ADAL" clId="{3FA3B021-859A-49B0-8C88-AF68B7FF326A}" dt="2023-04-27T08:11:33.436" v="1351" actId="20577"/>
          <ac:spMkLst>
            <pc:docMk/>
            <pc:sldMk cId="1095119383" sldId="328"/>
            <ac:spMk id="3" creationId="{36C497E3-2B56-DA4E-91A8-75B9B292D928}"/>
          </ac:spMkLst>
        </pc:spChg>
      </pc:sldChg>
      <pc:sldChg chg="modSp mod">
        <pc:chgData name="Agnė Braškutė" userId="34a35828-8f81-46c6-a079-e77ee42d83af" providerId="ADAL" clId="{3FA3B021-859A-49B0-8C88-AF68B7FF326A}" dt="2023-05-02T05:41:32.501" v="1460" actId="20577"/>
        <pc:sldMkLst>
          <pc:docMk/>
          <pc:sldMk cId="2026480346" sldId="329"/>
        </pc:sldMkLst>
        <pc:spChg chg="mod">
          <ac:chgData name="Agnė Braškutė" userId="34a35828-8f81-46c6-a079-e77ee42d83af" providerId="ADAL" clId="{3FA3B021-859A-49B0-8C88-AF68B7FF326A}" dt="2023-04-17T06:55:26.262" v="243" actId="20577"/>
          <ac:spMkLst>
            <pc:docMk/>
            <pc:sldMk cId="2026480346" sldId="329"/>
            <ac:spMk id="2" creationId="{464DDDB1-8A1F-524E-B32E-87D255A9CEA5}"/>
          </ac:spMkLst>
        </pc:spChg>
        <pc:spChg chg="mod">
          <ac:chgData name="Agnė Braškutė" userId="34a35828-8f81-46c6-a079-e77ee42d83af" providerId="ADAL" clId="{3FA3B021-859A-49B0-8C88-AF68B7FF326A}" dt="2023-05-02T05:41:32.501" v="1460" actId="20577"/>
          <ac:spMkLst>
            <pc:docMk/>
            <pc:sldMk cId="2026480346" sldId="329"/>
            <ac:spMk id="3" creationId="{36C497E3-2B56-DA4E-91A8-75B9B292D928}"/>
          </ac:spMkLst>
        </pc:spChg>
      </pc:sldChg>
      <pc:sldChg chg="modSp mod">
        <pc:chgData name="Agnė Braškutė" userId="34a35828-8f81-46c6-a079-e77ee42d83af" providerId="ADAL" clId="{3FA3B021-859A-49B0-8C88-AF68B7FF326A}" dt="2023-05-10T06:23:39.556" v="3019" actId="20577"/>
        <pc:sldMkLst>
          <pc:docMk/>
          <pc:sldMk cId="1036962838" sldId="330"/>
        </pc:sldMkLst>
        <pc:spChg chg="mod">
          <ac:chgData name="Agnė Braškutė" userId="34a35828-8f81-46c6-a079-e77ee42d83af" providerId="ADAL" clId="{3FA3B021-859A-49B0-8C88-AF68B7FF326A}" dt="2023-05-10T06:23:39.556" v="3019" actId="20577"/>
          <ac:spMkLst>
            <pc:docMk/>
            <pc:sldMk cId="1036962838" sldId="330"/>
            <ac:spMk id="3" creationId="{C0A9AA9E-74AD-B04F-AAE3-569ACD199E3A}"/>
          </ac:spMkLst>
        </pc:spChg>
      </pc:sldChg>
      <pc:sldChg chg="modSp mod">
        <pc:chgData name="Agnė Braškutė" userId="34a35828-8f81-46c6-a079-e77ee42d83af" providerId="ADAL" clId="{3FA3B021-859A-49B0-8C88-AF68B7FF326A}" dt="2023-05-02T05:42:26.101" v="1462" actId="20577"/>
        <pc:sldMkLst>
          <pc:docMk/>
          <pc:sldMk cId="700591061" sldId="331"/>
        </pc:sldMkLst>
        <pc:spChg chg="mod">
          <ac:chgData name="Agnė Braškutė" userId="34a35828-8f81-46c6-a079-e77ee42d83af" providerId="ADAL" clId="{3FA3B021-859A-49B0-8C88-AF68B7FF326A}" dt="2023-05-02T05:42:26.101" v="1462" actId="20577"/>
          <ac:spMkLst>
            <pc:docMk/>
            <pc:sldMk cId="700591061" sldId="331"/>
            <ac:spMk id="3" creationId="{5264141E-69FA-6F4A-8BF8-D564C954F298}"/>
          </ac:spMkLst>
        </pc:spChg>
      </pc:sldChg>
      <pc:sldChg chg="modSp mod">
        <pc:chgData name="Agnė Braškutė" userId="34a35828-8f81-46c6-a079-e77ee42d83af" providerId="ADAL" clId="{3FA3B021-859A-49B0-8C88-AF68B7FF326A}" dt="2023-04-27T06:35:54.321" v="1272" actId="20577"/>
        <pc:sldMkLst>
          <pc:docMk/>
          <pc:sldMk cId="1882852888" sldId="332"/>
        </pc:sldMkLst>
        <pc:spChg chg="mod">
          <ac:chgData name="Agnė Braškutė" userId="34a35828-8f81-46c6-a079-e77ee42d83af" providerId="ADAL" clId="{3FA3B021-859A-49B0-8C88-AF68B7FF326A}" dt="2023-04-17T06:46:54.888" v="196" actId="20577"/>
          <ac:spMkLst>
            <pc:docMk/>
            <pc:sldMk cId="1882852888" sldId="332"/>
            <ac:spMk id="2" creationId="{E4023747-FB83-664B-B2FD-B27C9E02068D}"/>
          </ac:spMkLst>
        </pc:spChg>
        <pc:spChg chg="mod">
          <ac:chgData name="Agnė Braškutė" userId="34a35828-8f81-46c6-a079-e77ee42d83af" providerId="ADAL" clId="{3FA3B021-859A-49B0-8C88-AF68B7FF326A}" dt="2023-04-27T06:35:54.321" v="1272" actId="20577"/>
          <ac:spMkLst>
            <pc:docMk/>
            <pc:sldMk cId="1882852888" sldId="332"/>
            <ac:spMk id="3" creationId="{5264141E-69FA-6F4A-8BF8-D564C954F298}"/>
          </ac:spMkLst>
        </pc:spChg>
      </pc:sldChg>
      <pc:sldChg chg="addSp delSp modSp mod setBg">
        <pc:chgData name="Agnė Braškutė" userId="34a35828-8f81-46c6-a079-e77ee42d83af" providerId="ADAL" clId="{3FA3B021-859A-49B0-8C88-AF68B7FF326A}" dt="2023-05-05T07:17:18.671" v="2785" actId="20577"/>
        <pc:sldMkLst>
          <pc:docMk/>
          <pc:sldMk cId="336343791" sldId="333"/>
        </pc:sldMkLst>
        <pc:spChg chg="mod">
          <ac:chgData name="Agnė Braškutė" userId="34a35828-8f81-46c6-a079-e77ee42d83af" providerId="ADAL" clId="{3FA3B021-859A-49B0-8C88-AF68B7FF326A}" dt="2023-05-04T12:39:16.626" v="2468" actId="207"/>
          <ac:spMkLst>
            <pc:docMk/>
            <pc:sldMk cId="336343791" sldId="333"/>
            <ac:spMk id="2" creationId="{AA9D3855-9B44-C341-8A8C-B6B8E48604D0}"/>
          </ac:spMkLst>
        </pc:spChg>
        <pc:spChg chg="mod">
          <ac:chgData name="Agnė Braškutė" userId="34a35828-8f81-46c6-a079-e77ee42d83af" providerId="ADAL" clId="{3FA3B021-859A-49B0-8C88-AF68B7FF326A}" dt="2023-05-05T07:17:18.671" v="2785" actId="20577"/>
          <ac:spMkLst>
            <pc:docMk/>
            <pc:sldMk cId="336343791" sldId="333"/>
            <ac:spMk id="3" creationId="{FEABFCE0-C109-A44B-AF4D-2A9D146EE60C}"/>
          </ac:spMkLst>
        </pc:spChg>
        <pc:spChg chg="add del">
          <ac:chgData name="Agnė Braškutė" userId="34a35828-8f81-46c6-a079-e77ee42d83af" providerId="ADAL" clId="{3FA3B021-859A-49B0-8C88-AF68B7FF326A}" dt="2023-04-17T07:12:48.694" v="452" actId="26606"/>
          <ac:spMkLst>
            <pc:docMk/>
            <pc:sldMk cId="336343791" sldId="333"/>
            <ac:spMk id="1031" creationId="{A6D37EE4-EA1B-46EE-A54B-5233C63C9695}"/>
          </ac:spMkLst>
        </pc:spChg>
        <pc:spChg chg="add del">
          <ac:chgData name="Agnė Braškutė" userId="34a35828-8f81-46c6-a079-e77ee42d83af" providerId="ADAL" clId="{3FA3B021-859A-49B0-8C88-AF68B7FF326A}" dt="2023-04-17T07:12:48.694" v="452" actId="26606"/>
          <ac:spMkLst>
            <pc:docMk/>
            <pc:sldMk cId="336343791" sldId="333"/>
            <ac:spMk id="1033" creationId="{927D5270-6648-4CC1-8F78-48BE299CAC25}"/>
          </ac:spMkLst>
        </pc:spChg>
        <pc:spChg chg="add del">
          <ac:chgData name="Agnė Braškutė" userId="34a35828-8f81-46c6-a079-e77ee42d83af" providerId="ADAL" clId="{3FA3B021-859A-49B0-8C88-AF68B7FF326A}" dt="2023-04-17T07:12:54.311" v="454" actId="26606"/>
          <ac:spMkLst>
            <pc:docMk/>
            <pc:sldMk cId="336343791" sldId="333"/>
            <ac:spMk id="1035" creationId="{D009D6D5-DAC2-4A8B-A17A-E206B9012D09}"/>
          </ac:spMkLst>
        </pc:spChg>
        <pc:spChg chg="add">
          <ac:chgData name="Agnė Braškutė" userId="34a35828-8f81-46c6-a079-e77ee42d83af" providerId="ADAL" clId="{3FA3B021-859A-49B0-8C88-AF68B7FF326A}" dt="2023-04-17T07:12:54.317" v="455" actId="26606"/>
          <ac:spMkLst>
            <pc:docMk/>
            <pc:sldMk cId="336343791" sldId="333"/>
            <ac:spMk id="1037" creationId="{4F7EBAE4-9945-4473-9E34-B2C66EA0F03D}"/>
          </ac:spMkLst>
        </pc:spChg>
        <pc:spChg chg="add">
          <ac:chgData name="Agnė Braškutė" userId="34a35828-8f81-46c6-a079-e77ee42d83af" providerId="ADAL" clId="{3FA3B021-859A-49B0-8C88-AF68B7FF326A}" dt="2023-04-17T07:12:54.317" v="455" actId="26606"/>
          <ac:spMkLst>
            <pc:docMk/>
            <pc:sldMk cId="336343791" sldId="333"/>
            <ac:spMk id="1038" creationId="{70BEB1E7-2F88-40BC-B73D-42E5B6F80BFC}"/>
          </ac:spMkLst>
        </pc:spChg>
        <pc:spChg chg="add">
          <ac:chgData name="Agnė Braškutė" userId="34a35828-8f81-46c6-a079-e77ee42d83af" providerId="ADAL" clId="{3FA3B021-859A-49B0-8C88-AF68B7FF326A}" dt="2023-04-17T07:12:54.317" v="455" actId="26606"/>
          <ac:spMkLst>
            <pc:docMk/>
            <pc:sldMk cId="336343791" sldId="333"/>
            <ac:spMk id="1039" creationId="{A7B99495-F43F-4D80-A44F-2CB4764EB90B}"/>
          </ac:spMkLst>
        </pc:spChg>
        <pc:picChg chg="add mod ord">
          <ac:chgData name="Agnė Braškutė" userId="34a35828-8f81-46c6-a079-e77ee42d83af" providerId="ADAL" clId="{3FA3B021-859A-49B0-8C88-AF68B7FF326A}" dt="2023-04-17T07:12:54.317" v="455" actId="26606"/>
          <ac:picMkLst>
            <pc:docMk/>
            <pc:sldMk cId="336343791" sldId="333"/>
            <ac:picMk id="1026" creationId="{85CD90DC-A717-53FC-0A09-4E5B903D909B}"/>
          </ac:picMkLst>
        </pc:picChg>
      </pc:sldChg>
      <pc:sldChg chg="addSp delSp modSp mod">
        <pc:chgData name="Agnė Braškutė" userId="34a35828-8f81-46c6-a079-e77ee42d83af" providerId="ADAL" clId="{3FA3B021-859A-49B0-8C88-AF68B7FF326A}" dt="2023-05-08T07:14:01.370" v="2882" actId="20577"/>
        <pc:sldMkLst>
          <pc:docMk/>
          <pc:sldMk cId="1105440171" sldId="334"/>
        </pc:sldMkLst>
        <pc:spChg chg="mod">
          <ac:chgData name="Agnė Braškutė" userId="34a35828-8f81-46c6-a079-e77ee42d83af" providerId="ADAL" clId="{3FA3B021-859A-49B0-8C88-AF68B7FF326A}" dt="2023-04-17T07:19:54.102" v="529" actId="20577"/>
          <ac:spMkLst>
            <pc:docMk/>
            <pc:sldMk cId="1105440171" sldId="334"/>
            <ac:spMk id="2" creationId="{E4023747-FB83-664B-B2FD-B27C9E02068D}"/>
          </ac:spMkLst>
        </pc:spChg>
        <pc:spChg chg="mod">
          <ac:chgData name="Agnė Braškutė" userId="34a35828-8f81-46c6-a079-e77ee42d83af" providerId="ADAL" clId="{3FA3B021-859A-49B0-8C88-AF68B7FF326A}" dt="2023-05-08T07:14:01.370" v="2882" actId="20577"/>
          <ac:spMkLst>
            <pc:docMk/>
            <pc:sldMk cId="1105440171" sldId="334"/>
            <ac:spMk id="3" creationId="{5264141E-69FA-6F4A-8BF8-D564C954F298}"/>
          </ac:spMkLst>
        </pc:spChg>
        <pc:spChg chg="add del">
          <ac:chgData name="Agnė Braškutė" userId="34a35828-8f81-46c6-a079-e77ee42d83af" providerId="ADAL" clId="{3FA3B021-859A-49B0-8C88-AF68B7FF326A}" dt="2023-05-04T12:43:51.150" v="2511" actId="22"/>
          <ac:spMkLst>
            <pc:docMk/>
            <pc:sldMk cId="1105440171" sldId="334"/>
            <ac:spMk id="5" creationId="{77EA2443-26C2-1C68-BE2C-E2E889C34D5F}"/>
          </ac:spMkLst>
        </pc:spChg>
      </pc:sldChg>
      <pc:sldChg chg="modSp mod">
        <pc:chgData name="Agnė Braškutė" userId="34a35828-8f81-46c6-a079-e77ee42d83af" providerId="ADAL" clId="{3FA3B021-859A-49B0-8C88-AF68B7FF326A}" dt="2023-05-05T10:33:40.221" v="2821" actId="20577"/>
        <pc:sldMkLst>
          <pc:docMk/>
          <pc:sldMk cId="2706403991" sldId="335"/>
        </pc:sldMkLst>
        <pc:spChg chg="mod">
          <ac:chgData name="Agnė Braškutė" userId="34a35828-8f81-46c6-a079-e77ee42d83af" providerId="ADAL" clId="{3FA3B021-859A-49B0-8C88-AF68B7FF326A}" dt="2023-05-05T10:33:40.221" v="2821" actId="20577"/>
          <ac:spMkLst>
            <pc:docMk/>
            <pc:sldMk cId="2706403991" sldId="335"/>
            <ac:spMk id="3" creationId="{5264141E-69FA-6F4A-8BF8-D564C954F298}"/>
          </ac:spMkLst>
        </pc:spChg>
      </pc:sldChg>
      <pc:sldChg chg="modSp mod">
        <pc:chgData name="Agnė Braškutė" userId="34a35828-8f81-46c6-a079-e77ee42d83af" providerId="ADAL" clId="{3FA3B021-859A-49B0-8C88-AF68B7FF326A}" dt="2023-04-17T07:31:57.878" v="584" actId="14100"/>
        <pc:sldMkLst>
          <pc:docMk/>
          <pc:sldMk cId="783393991" sldId="336"/>
        </pc:sldMkLst>
        <pc:spChg chg="mod">
          <ac:chgData name="Agnė Braškutė" userId="34a35828-8f81-46c6-a079-e77ee42d83af" providerId="ADAL" clId="{3FA3B021-859A-49B0-8C88-AF68B7FF326A}" dt="2023-04-17T07:31:26.567" v="582" actId="20577"/>
          <ac:spMkLst>
            <pc:docMk/>
            <pc:sldMk cId="783393991" sldId="336"/>
            <ac:spMk id="2" creationId="{84260E29-872B-8F49-8644-0D1F2D119591}"/>
          </ac:spMkLst>
        </pc:spChg>
        <pc:spChg chg="mod">
          <ac:chgData name="Agnė Braškutė" userId="34a35828-8f81-46c6-a079-e77ee42d83af" providerId="ADAL" clId="{3FA3B021-859A-49B0-8C88-AF68B7FF326A}" dt="2023-04-17T07:31:57.878" v="584" actId="14100"/>
          <ac:spMkLst>
            <pc:docMk/>
            <pc:sldMk cId="783393991" sldId="336"/>
            <ac:spMk id="8" creationId="{6C53EA9A-21C5-4CC6-BAA3-75534480F80A}"/>
          </ac:spMkLst>
        </pc:spChg>
      </pc:sldChg>
      <pc:sldChg chg="add del">
        <pc:chgData name="Agnė Braškutė" userId="34a35828-8f81-46c6-a079-e77ee42d83af" providerId="ADAL" clId="{3FA3B021-859A-49B0-8C88-AF68B7FF326A}" dt="2023-04-17T07:28:02.359" v="565"/>
        <pc:sldMkLst>
          <pc:docMk/>
          <pc:sldMk cId="1701402765" sldId="336"/>
        </pc:sldMkLst>
      </pc:sldChg>
      <pc:sldChg chg="addSp delSp modSp mod">
        <pc:chgData name="Agnė Braškutė" userId="34a35828-8f81-46c6-a079-e77ee42d83af" providerId="ADAL" clId="{3FA3B021-859A-49B0-8C88-AF68B7FF326A}" dt="2023-05-09T08:08:49.732" v="2902" actId="20577"/>
        <pc:sldMkLst>
          <pc:docMk/>
          <pc:sldMk cId="1641597969" sldId="337"/>
        </pc:sldMkLst>
        <pc:spChg chg="mod">
          <ac:chgData name="Agnė Braškutė" userId="34a35828-8f81-46c6-a079-e77ee42d83af" providerId="ADAL" clId="{3FA3B021-859A-49B0-8C88-AF68B7FF326A}" dt="2023-04-26T06:33:59.845" v="727" actId="14100"/>
          <ac:spMkLst>
            <pc:docMk/>
            <pc:sldMk cId="1641597969" sldId="337"/>
            <ac:spMk id="2" creationId="{CEF3B627-684C-B14B-9CE6-97F0BF27F72C}"/>
          </ac:spMkLst>
        </pc:spChg>
        <pc:spChg chg="mod">
          <ac:chgData name="Agnė Braškutė" userId="34a35828-8f81-46c6-a079-e77ee42d83af" providerId="ADAL" clId="{3FA3B021-859A-49B0-8C88-AF68B7FF326A}" dt="2023-05-09T08:08:49.732" v="2902" actId="20577"/>
          <ac:spMkLst>
            <pc:docMk/>
            <pc:sldMk cId="1641597969" sldId="337"/>
            <ac:spMk id="3" creationId="{C0A9AA9E-74AD-B04F-AAE3-569ACD199E3A}"/>
          </ac:spMkLst>
        </pc:spChg>
        <pc:spChg chg="del mod">
          <ac:chgData name="Agnė Braškutė" userId="34a35828-8f81-46c6-a079-e77ee42d83af" providerId="ADAL" clId="{3FA3B021-859A-49B0-8C88-AF68B7FF326A}" dt="2023-04-26T06:34:00.636" v="729"/>
          <ac:spMkLst>
            <pc:docMk/>
            <pc:sldMk cId="1641597969" sldId="337"/>
            <ac:spMk id="6" creationId="{3327FD60-84FA-E024-08A7-027D61C38443}"/>
          </ac:spMkLst>
        </pc:spChg>
        <pc:spChg chg="add mod">
          <ac:chgData name="Agnė Braškutė" userId="34a35828-8f81-46c6-a079-e77ee42d83af" providerId="ADAL" clId="{3FA3B021-859A-49B0-8C88-AF68B7FF326A}" dt="2023-05-02T05:31:25.623" v="1443" actId="113"/>
          <ac:spMkLst>
            <pc:docMk/>
            <pc:sldMk cId="1641597969" sldId="337"/>
            <ac:spMk id="7" creationId="{E0BB86B8-CEEA-26C0-7FEE-8F621C60EA26}"/>
          </ac:spMkLst>
        </pc:spChg>
      </pc:sldChg>
      <pc:sldChg chg="modSp mod">
        <pc:chgData name="Agnė Braškutė" userId="34a35828-8f81-46c6-a079-e77ee42d83af" providerId="ADAL" clId="{3FA3B021-859A-49B0-8C88-AF68B7FF326A}" dt="2023-05-10T06:22:49.512" v="3017" actId="20577"/>
        <pc:sldMkLst>
          <pc:docMk/>
          <pc:sldMk cId="2522010627" sldId="338"/>
        </pc:sldMkLst>
        <pc:spChg chg="mod">
          <ac:chgData name="Agnė Braškutė" userId="34a35828-8f81-46c6-a079-e77ee42d83af" providerId="ADAL" clId="{3FA3B021-859A-49B0-8C88-AF68B7FF326A}" dt="2023-05-10T06:22:49.512" v="3017" actId="20577"/>
          <ac:spMkLst>
            <pc:docMk/>
            <pc:sldMk cId="2522010627" sldId="338"/>
            <ac:spMk id="3" creationId="{5264141E-69FA-6F4A-8BF8-D564C954F298}"/>
          </ac:spMkLst>
        </pc:spChg>
      </pc:sldChg>
      <pc:sldChg chg="modSp mod">
        <pc:chgData name="Agnė Braškutė" userId="34a35828-8f81-46c6-a079-e77ee42d83af" providerId="ADAL" clId="{3FA3B021-859A-49B0-8C88-AF68B7FF326A}" dt="2023-05-09T08:29:11.639" v="2942" actId="5793"/>
        <pc:sldMkLst>
          <pc:docMk/>
          <pc:sldMk cId="4273455547" sldId="339"/>
        </pc:sldMkLst>
        <pc:spChg chg="mod">
          <ac:chgData name="Agnė Braškutė" userId="34a35828-8f81-46c6-a079-e77ee42d83af" providerId="ADAL" clId="{3FA3B021-859A-49B0-8C88-AF68B7FF326A}" dt="2023-05-09T08:29:11.639" v="2942" actId="5793"/>
          <ac:spMkLst>
            <pc:docMk/>
            <pc:sldMk cId="4273455547" sldId="339"/>
            <ac:spMk id="3" creationId="{5264141E-69FA-6F4A-8BF8-D564C954F298}"/>
          </ac:spMkLst>
        </pc:spChg>
      </pc:sldChg>
      <pc:sldChg chg="modSp mod">
        <pc:chgData name="Agnė Braškutė" userId="34a35828-8f81-46c6-a079-e77ee42d83af" providerId="ADAL" clId="{3FA3B021-859A-49B0-8C88-AF68B7FF326A}" dt="2023-05-08T06:58:31.358" v="2866" actId="20577"/>
        <pc:sldMkLst>
          <pc:docMk/>
          <pc:sldMk cId="3553094138" sldId="340"/>
        </pc:sldMkLst>
        <pc:spChg chg="mod">
          <ac:chgData name="Agnė Braškutė" userId="34a35828-8f81-46c6-a079-e77ee42d83af" providerId="ADAL" clId="{3FA3B021-859A-49B0-8C88-AF68B7FF326A}" dt="2023-05-08T06:58:31.358" v="2866" actId="20577"/>
          <ac:spMkLst>
            <pc:docMk/>
            <pc:sldMk cId="3553094138" sldId="340"/>
            <ac:spMk id="3" creationId="{5264141E-69FA-6F4A-8BF8-D564C954F298}"/>
          </ac:spMkLst>
        </pc:spChg>
      </pc:sldChg>
      <pc:sldChg chg="modSp mod">
        <pc:chgData name="Agnė Braškutė" userId="34a35828-8f81-46c6-a079-e77ee42d83af" providerId="ADAL" clId="{3FA3B021-859A-49B0-8C88-AF68B7FF326A}" dt="2023-04-27T08:12:51.715" v="1352" actId="790"/>
        <pc:sldMkLst>
          <pc:docMk/>
          <pc:sldMk cId="881450526" sldId="341"/>
        </pc:sldMkLst>
        <pc:spChg chg="mod">
          <ac:chgData name="Agnė Braškutė" userId="34a35828-8f81-46c6-a079-e77ee42d83af" providerId="ADAL" clId="{3FA3B021-859A-49B0-8C88-AF68B7FF326A}" dt="2023-04-27T08:12:51.715" v="1352" actId="790"/>
          <ac:spMkLst>
            <pc:docMk/>
            <pc:sldMk cId="881450526" sldId="341"/>
            <ac:spMk id="3" creationId="{5264141E-69FA-6F4A-8BF8-D564C954F298}"/>
          </ac:spMkLst>
        </pc:spChg>
      </pc:sldChg>
      <pc:sldChg chg="modSp mod">
        <pc:chgData name="Agnė Braškutė" userId="34a35828-8f81-46c6-a079-e77ee42d83af" providerId="ADAL" clId="{3FA3B021-859A-49B0-8C88-AF68B7FF326A}" dt="2023-04-27T08:09:44.578" v="1350" actId="113"/>
        <pc:sldMkLst>
          <pc:docMk/>
          <pc:sldMk cId="1583780529" sldId="342"/>
        </pc:sldMkLst>
        <pc:spChg chg="mod">
          <ac:chgData name="Agnė Braškutė" userId="34a35828-8f81-46c6-a079-e77ee42d83af" providerId="ADAL" clId="{3FA3B021-859A-49B0-8C88-AF68B7FF326A}" dt="2023-04-27T08:09:44.578" v="1350" actId="113"/>
          <ac:spMkLst>
            <pc:docMk/>
            <pc:sldMk cId="1583780529" sldId="342"/>
            <ac:spMk id="3" creationId="{5264141E-69FA-6F4A-8BF8-D564C954F298}"/>
          </ac:spMkLst>
        </pc:spChg>
      </pc:sldChg>
      <pc:sldChg chg="modSp del mod">
        <pc:chgData name="Agnė Braškutė" userId="34a35828-8f81-46c6-a079-e77ee42d83af" providerId="ADAL" clId="{3FA3B021-859A-49B0-8C88-AF68B7FF326A}" dt="2023-05-02T05:47:59.253" v="1588" actId="2696"/>
        <pc:sldMkLst>
          <pc:docMk/>
          <pc:sldMk cId="607066496" sldId="343"/>
        </pc:sldMkLst>
        <pc:spChg chg="mod">
          <ac:chgData name="Agnė Braškutė" userId="34a35828-8f81-46c6-a079-e77ee42d83af" providerId="ADAL" clId="{3FA3B021-859A-49B0-8C88-AF68B7FF326A}" dt="2023-05-02T05:44:29.761" v="1504" actId="20577"/>
          <ac:spMkLst>
            <pc:docMk/>
            <pc:sldMk cId="607066496" sldId="343"/>
            <ac:spMk id="2" creationId="{E4023747-FB83-664B-B2FD-B27C9E02068D}"/>
          </ac:spMkLst>
        </pc:spChg>
        <pc:spChg chg="mod">
          <ac:chgData name="Agnė Braškutė" userId="34a35828-8f81-46c6-a079-e77ee42d83af" providerId="ADAL" clId="{3FA3B021-859A-49B0-8C88-AF68B7FF326A}" dt="2023-05-02T05:45:04.691" v="1587" actId="20577"/>
          <ac:spMkLst>
            <pc:docMk/>
            <pc:sldMk cId="607066496" sldId="343"/>
            <ac:spMk id="3" creationId="{5264141E-69FA-6F4A-8BF8-D564C954F298}"/>
          </ac:spMkLst>
        </pc:spChg>
      </pc:sldChg>
      <pc:sldChg chg="modSp mod">
        <pc:chgData name="Agnė Braškutė" userId="34a35828-8f81-46c6-a079-e77ee42d83af" providerId="ADAL" clId="{3FA3B021-859A-49B0-8C88-AF68B7FF326A}" dt="2023-05-04T05:50:12.104" v="1868" actId="20577"/>
        <pc:sldMkLst>
          <pc:docMk/>
          <pc:sldMk cId="999518631" sldId="343"/>
        </pc:sldMkLst>
        <pc:spChg chg="mod">
          <ac:chgData name="Agnė Braškutė" userId="34a35828-8f81-46c6-a079-e77ee42d83af" providerId="ADAL" clId="{3FA3B021-859A-49B0-8C88-AF68B7FF326A}" dt="2023-05-03T10:25:06.944" v="1776" actId="20577"/>
          <ac:spMkLst>
            <pc:docMk/>
            <pc:sldMk cId="999518631" sldId="343"/>
            <ac:spMk id="2" creationId="{464DDDB1-8A1F-524E-B32E-87D255A9CEA5}"/>
          </ac:spMkLst>
        </pc:spChg>
        <pc:spChg chg="mod">
          <ac:chgData name="Agnė Braškutė" userId="34a35828-8f81-46c6-a079-e77ee42d83af" providerId="ADAL" clId="{3FA3B021-859A-49B0-8C88-AF68B7FF326A}" dt="2023-05-04T05:50:12.104" v="1868" actId="20577"/>
          <ac:spMkLst>
            <pc:docMk/>
            <pc:sldMk cId="999518631" sldId="343"/>
            <ac:spMk id="3" creationId="{36C497E3-2B56-DA4E-91A8-75B9B292D928}"/>
          </ac:spMkLst>
        </pc:spChg>
      </pc:sldChg>
      <pc:sldChg chg="addSp delSp modSp mod">
        <pc:chgData name="Agnė Braškutė" userId="34a35828-8f81-46c6-a079-e77ee42d83af" providerId="ADAL" clId="{3FA3B021-859A-49B0-8C88-AF68B7FF326A}" dt="2023-05-04T05:52:26.238" v="1870" actId="20577"/>
        <pc:sldMkLst>
          <pc:docMk/>
          <pc:sldMk cId="4212915868" sldId="344"/>
        </pc:sldMkLst>
        <pc:spChg chg="mod">
          <ac:chgData name="Agnė Braškutė" userId="34a35828-8f81-46c6-a079-e77ee42d83af" providerId="ADAL" clId="{3FA3B021-859A-49B0-8C88-AF68B7FF326A}" dt="2023-05-03T10:26:32.975" v="1808" actId="20577"/>
          <ac:spMkLst>
            <pc:docMk/>
            <pc:sldMk cId="4212915868" sldId="344"/>
            <ac:spMk id="2" creationId="{CD1C7A0D-31B7-F94E-A64B-AD61698B44D7}"/>
          </ac:spMkLst>
        </pc:spChg>
        <pc:spChg chg="del">
          <ac:chgData name="Agnė Braškutė" userId="34a35828-8f81-46c6-a079-e77ee42d83af" providerId="ADAL" clId="{3FA3B021-859A-49B0-8C88-AF68B7FF326A}" dt="2023-05-03T10:26:11.034" v="1781" actId="478"/>
          <ac:spMkLst>
            <pc:docMk/>
            <pc:sldMk cId="4212915868" sldId="344"/>
            <ac:spMk id="3" creationId="{C76FD938-E4C0-7642-8887-6088D8F52AB7}"/>
          </ac:spMkLst>
        </pc:spChg>
        <pc:spChg chg="add mod">
          <ac:chgData name="Agnė Braškutė" userId="34a35828-8f81-46c6-a079-e77ee42d83af" providerId="ADAL" clId="{3FA3B021-859A-49B0-8C88-AF68B7FF326A}" dt="2023-05-04T05:52:26.238" v="1870" actId="20577"/>
          <ac:spMkLst>
            <pc:docMk/>
            <pc:sldMk cId="4212915868" sldId="344"/>
            <ac:spMk id="5" creationId="{D38329E5-0139-7E0A-B61F-DCFCE95CB5E5}"/>
          </ac:spMkLst>
        </pc:spChg>
      </pc:sldChg>
      <pc:sldMasterChg chg="delSldLayout">
        <pc:chgData name="Agnė Braškutė" userId="34a35828-8f81-46c6-a079-e77ee42d83af" providerId="ADAL" clId="{3FA3B021-859A-49B0-8C88-AF68B7FF326A}" dt="2023-05-03T10:34:09.902" v="1839" actId="2696"/>
        <pc:sldMasterMkLst>
          <pc:docMk/>
          <pc:sldMasterMk cId="2927916736" sldId="2147483648"/>
        </pc:sldMasterMkLst>
        <pc:sldLayoutChg chg="del">
          <pc:chgData name="Agnė Braškutė" userId="34a35828-8f81-46c6-a079-e77ee42d83af" providerId="ADAL" clId="{3FA3B021-859A-49B0-8C88-AF68B7FF326A}" dt="2023-05-03T10:34:09.902" v="1839" actId="2696"/>
          <pc:sldLayoutMkLst>
            <pc:docMk/>
            <pc:sldMasterMk cId="2927916736" sldId="2147483648"/>
            <pc:sldLayoutMk cId="2680640349" sldId="214748369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0C3A9-281A-4022-AB36-3573F5314BC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C8E4463-6783-4D05-9479-FA62B2B04A98}">
      <dgm:prSet phldrT="[Text]"/>
      <dgm:spPr/>
      <dgm:t>
        <a:bodyPr/>
        <a:lstStyle/>
        <a:p>
          <a:r>
            <a:rPr lang="lt-LT" dirty="0">
              <a:solidFill>
                <a:schemeClr val="accent2">
                  <a:lumMod val="90000"/>
                  <a:lumOff val="10000"/>
                </a:schemeClr>
              </a:solidFill>
            </a:rPr>
            <a:t>Pirkimo dokumentų parengimas</a:t>
          </a:r>
          <a:endParaRPr lang="en-US" dirty="0">
            <a:solidFill>
              <a:schemeClr val="accent2">
                <a:lumMod val="90000"/>
                <a:lumOff val="10000"/>
              </a:schemeClr>
            </a:solidFill>
          </a:endParaRPr>
        </a:p>
      </dgm:t>
    </dgm:pt>
    <dgm:pt modelId="{0BDCAADB-D08A-42CA-A89F-3C934681522A}" type="parTrans" cxnId="{873B19C3-70EC-47BF-86F3-CA0E0A8E4865}">
      <dgm:prSet/>
      <dgm:spPr/>
      <dgm:t>
        <a:bodyPr/>
        <a:lstStyle/>
        <a:p>
          <a:endParaRPr lang="en-US"/>
        </a:p>
      </dgm:t>
    </dgm:pt>
    <dgm:pt modelId="{74CB7046-742B-41B6-B372-93F9560DF11B}" type="sibTrans" cxnId="{873B19C3-70EC-47BF-86F3-CA0E0A8E4865}">
      <dgm:prSet/>
      <dgm:spPr/>
      <dgm:t>
        <a:bodyPr/>
        <a:lstStyle/>
        <a:p>
          <a:endParaRPr lang="en-US"/>
        </a:p>
      </dgm:t>
    </dgm:pt>
    <dgm:pt modelId="{DAF95024-9585-4979-9750-C338ED6E4863}">
      <dgm:prSet phldrT="[Text]"/>
      <dgm:spPr/>
      <dgm:t>
        <a:bodyPr/>
        <a:lstStyle/>
        <a:p>
          <a:r>
            <a:rPr lang="lt-LT" dirty="0">
              <a:solidFill>
                <a:schemeClr val="accent2">
                  <a:lumMod val="90000"/>
                  <a:lumOff val="10000"/>
                </a:schemeClr>
              </a:solidFill>
            </a:rPr>
            <a:t>Sutarties vykdymas</a:t>
          </a:r>
          <a:endParaRPr lang="en-US" dirty="0">
            <a:solidFill>
              <a:schemeClr val="accent2">
                <a:lumMod val="90000"/>
                <a:lumOff val="10000"/>
              </a:schemeClr>
            </a:solidFill>
          </a:endParaRPr>
        </a:p>
      </dgm:t>
    </dgm:pt>
    <dgm:pt modelId="{8F0547C3-F8DB-480A-8AA1-3163C5DAC930}" type="sibTrans" cxnId="{52A35208-25DE-4B90-B93E-37733DF3D4DE}">
      <dgm:prSet/>
      <dgm:spPr/>
      <dgm:t>
        <a:bodyPr/>
        <a:lstStyle/>
        <a:p>
          <a:endParaRPr lang="en-US"/>
        </a:p>
      </dgm:t>
    </dgm:pt>
    <dgm:pt modelId="{FC6526B0-D777-4AB0-862F-46D9907AAA66}" type="parTrans" cxnId="{52A35208-25DE-4B90-B93E-37733DF3D4DE}">
      <dgm:prSet/>
      <dgm:spPr/>
      <dgm:t>
        <a:bodyPr/>
        <a:lstStyle/>
        <a:p>
          <a:endParaRPr lang="en-US"/>
        </a:p>
      </dgm:t>
    </dgm:pt>
    <dgm:pt modelId="{675CF691-90DE-4CF8-8F11-60CDCDD46471}">
      <dgm:prSet phldrT="[Text]"/>
      <dgm:spPr/>
      <dgm:t>
        <a:bodyPr/>
        <a:lstStyle/>
        <a:p>
          <a:r>
            <a:rPr lang="lt-LT" dirty="0">
              <a:solidFill>
                <a:schemeClr val="accent2">
                  <a:lumMod val="90000"/>
                  <a:lumOff val="10000"/>
                </a:schemeClr>
              </a:solidFill>
            </a:rPr>
            <a:t>Geriausio pasiūlymo išrinkimas</a:t>
          </a:r>
          <a:endParaRPr lang="en-US" dirty="0">
            <a:solidFill>
              <a:schemeClr val="accent2">
                <a:lumMod val="90000"/>
                <a:lumOff val="10000"/>
              </a:schemeClr>
            </a:solidFill>
          </a:endParaRPr>
        </a:p>
      </dgm:t>
    </dgm:pt>
    <dgm:pt modelId="{57889872-F481-48B3-86AE-E2E07BD8A0FB}" type="sibTrans" cxnId="{93ABCE11-F5D1-4D44-B3FB-068B0386284F}">
      <dgm:prSet/>
      <dgm:spPr/>
      <dgm:t>
        <a:bodyPr/>
        <a:lstStyle/>
        <a:p>
          <a:endParaRPr lang="en-US"/>
        </a:p>
      </dgm:t>
    </dgm:pt>
    <dgm:pt modelId="{EA45CFDC-456F-4DC1-A8E4-9EB3493F8610}" type="parTrans" cxnId="{93ABCE11-F5D1-4D44-B3FB-068B0386284F}">
      <dgm:prSet/>
      <dgm:spPr/>
      <dgm:t>
        <a:bodyPr/>
        <a:lstStyle/>
        <a:p>
          <a:endParaRPr lang="en-US"/>
        </a:p>
      </dgm:t>
    </dgm:pt>
    <dgm:pt modelId="{2F46196B-57B4-4744-AA1C-9AD6066DD22D}">
      <dgm:prSet phldrT="[Text]"/>
      <dgm:spPr/>
      <dgm:t>
        <a:bodyPr/>
        <a:lstStyle/>
        <a:p>
          <a:r>
            <a:rPr lang="lt-LT" dirty="0">
              <a:solidFill>
                <a:schemeClr val="accent2">
                  <a:lumMod val="90000"/>
                  <a:lumOff val="10000"/>
                </a:schemeClr>
              </a:solidFill>
            </a:rPr>
            <a:t>Pasiūlymų vertinimas</a:t>
          </a:r>
          <a:endParaRPr lang="en-US" dirty="0">
            <a:solidFill>
              <a:schemeClr val="accent2">
                <a:lumMod val="90000"/>
                <a:lumOff val="10000"/>
              </a:schemeClr>
            </a:solidFill>
          </a:endParaRPr>
        </a:p>
      </dgm:t>
    </dgm:pt>
    <dgm:pt modelId="{B122DF5B-56F9-476F-A93F-F220A2648D05}" type="sibTrans" cxnId="{FF43C501-088F-465F-9D38-202E792C824C}">
      <dgm:prSet/>
      <dgm:spPr/>
      <dgm:t>
        <a:bodyPr/>
        <a:lstStyle/>
        <a:p>
          <a:endParaRPr lang="en-US"/>
        </a:p>
      </dgm:t>
    </dgm:pt>
    <dgm:pt modelId="{0B43E6A4-862F-438E-8C00-1CEC3D3C7167}" type="parTrans" cxnId="{FF43C501-088F-465F-9D38-202E792C824C}">
      <dgm:prSet/>
      <dgm:spPr/>
      <dgm:t>
        <a:bodyPr/>
        <a:lstStyle/>
        <a:p>
          <a:endParaRPr lang="en-US"/>
        </a:p>
      </dgm:t>
    </dgm:pt>
    <dgm:pt modelId="{FB9281BF-BB5A-4F2A-94ED-19CA8CD9CDDF}">
      <dgm:prSet phldrT="[Text]"/>
      <dgm:spPr/>
      <dgm:t>
        <a:bodyPr/>
        <a:lstStyle/>
        <a:p>
          <a:r>
            <a:rPr lang="lt-LT" dirty="0">
              <a:solidFill>
                <a:schemeClr val="accent2">
                  <a:lumMod val="90000"/>
                  <a:lumOff val="10000"/>
                </a:schemeClr>
              </a:solidFill>
            </a:rPr>
            <a:t>Sutarties sudarymas</a:t>
          </a:r>
          <a:endParaRPr lang="en-US" dirty="0">
            <a:solidFill>
              <a:schemeClr val="accent2">
                <a:lumMod val="90000"/>
                <a:lumOff val="10000"/>
              </a:schemeClr>
            </a:solidFill>
          </a:endParaRPr>
        </a:p>
      </dgm:t>
    </dgm:pt>
    <dgm:pt modelId="{6094F226-6F3B-4B78-8B38-91B6B69C1608}" type="sibTrans" cxnId="{D2F42315-8E4F-45CD-AC31-AD4BE49F04BA}">
      <dgm:prSet/>
      <dgm:spPr/>
      <dgm:t>
        <a:bodyPr/>
        <a:lstStyle/>
        <a:p>
          <a:endParaRPr lang="en-US"/>
        </a:p>
      </dgm:t>
    </dgm:pt>
    <dgm:pt modelId="{92FB0A29-26D7-4589-B0B1-B0B5B583F949}" type="parTrans" cxnId="{D2F42315-8E4F-45CD-AC31-AD4BE49F04BA}">
      <dgm:prSet/>
      <dgm:spPr/>
      <dgm:t>
        <a:bodyPr/>
        <a:lstStyle/>
        <a:p>
          <a:endParaRPr lang="en-US"/>
        </a:p>
      </dgm:t>
    </dgm:pt>
    <dgm:pt modelId="{1E451F13-F82F-494D-853F-8B50E4D4ECE8}">
      <dgm:prSet phldrT="[Text]"/>
      <dgm:spPr/>
      <dgm:t>
        <a:bodyPr/>
        <a:lstStyle/>
        <a:p>
          <a:r>
            <a:rPr lang="lt-LT" dirty="0">
              <a:solidFill>
                <a:schemeClr val="accent2">
                  <a:lumMod val="90000"/>
                  <a:lumOff val="10000"/>
                </a:schemeClr>
              </a:solidFill>
            </a:rPr>
            <a:t>Vokų atplėšimas</a:t>
          </a:r>
          <a:endParaRPr lang="en-US" dirty="0">
            <a:solidFill>
              <a:schemeClr val="accent2">
                <a:lumMod val="90000"/>
                <a:lumOff val="10000"/>
              </a:schemeClr>
            </a:solidFill>
          </a:endParaRPr>
        </a:p>
      </dgm:t>
    </dgm:pt>
    <dgm:pt modelId="{049E8533-C565-4322-82FA-5A3EA5276E6C}" type="sibTrans" cxnId="{27E859AF-4577-4E7C-99B3-D8CDFAD47D43}">
      <dgm:prSet/>
      <dgm:spPr/>
      <dgm:t>
        <a:bodyPr/>
        <a:lstStyle/>
        <a:p>
          <a:endParaRPr lang="en-US"/>
        </a:p>
      </dgm:t>
    </dgm:pt>
    <dgm:pt modelId="{9A086AAC-66CE-425F-A0AD-81C2F13FD8B2}" type="parTrans" cxnId="{27E859AF-4577-4E7C-99B3-D8CDFAD47D43}">
      <dgm:prSet/>
      <dgm:spPr/>
      <dgm:t>
        <a:bodyPr/>
        <a:lstStyle/>
        <a:p>
          <a:endParaRPr lang="en-US"/>
        </a:p>
      </dgm:t>
    </dgm:pt>
    <dgm:pt modelId="{B40006D6-D125-4B00-8A75-66B30F4D520B}">
      <dgm:prSet phldrT="[Text]"/>
      <dgm:spPr/>
      <dgm:t>
        <a:bodyPr/>
        <a:lstStyle/>
        <a:p>
          <a:r>
            <a:rPr lang="lt-LT" dirty="0">
              <a:solidFill>
                <a:schemeClr val="accent2">
                  <a:lumMod val="90000"/>
                  <a:lumOff val="10000"/>
                </a:schemeClr>
              </a:solidFill>
            </a:rPr>
            <a:t>Paskelbimas</a:t>
          </a:r>
          <a:endParaRPr lang="en-US" dirty="0">
            <a:solidFill>
              <a:schemeClr val="accent2">
                <a:lumMod val="90000"/>
                <a:lumOff val="10000"/>
              </a:schemeClr>
            </a:solidFill>
          </a:endParaRPr>
        </a:p>
      </dgm:t>
    </dgm:pt>
    <dgm:pt modelId="{EF6C3C1A-377B-463F-8A99-E140C87F07C4}" type="sibTrans" cxnId="{F560D24E-4150-4B39-A02E-7A2D1EE9A34E}">
      <dgm:prSet/>
      <dgm:spPr/>
      <dgm:t>
        <a:bodyPr/>
        <a:lstStyle/>
        <a:p>
          <a:endParaRPr lang="en-US"/>
        </a:p>
      </dgm:t>
    </dgm:pt>
    <dgm:pt modelId="{8DF54F81-AA2E-4A2C-B554-8C7252F0A8FA}" type="parTrans" cxnId="{F560D24E-4150-4B39-A02E-7A2D1EE9A34E}">
      <dgm:prSet/>
      <dgm:spPr/>
      <dgm:t>
        <a:bodyPr/>
        <a:lstStyle/>
        <a:p>
          <a:endParaRPr lang="en-US"/>
        </a:p>
      </dgm:t>
    </dgm:pt>
    <dgm:pt modelId="{BF0F1B8D-F735-4F91-B33D-8589ED7C3B25}" type="pres">
      <dgm:prSet presAssocID="{3150C3A9-281A-4022-AB36-3573F5314BC9}" presName="diagram" presStyleCnt="0">
        <dgm:presLayoutVars>
          <dgm:dir/>
          <dgm:resizeHandles val="exact"/>
        </dgm:presLayoutVars>
      </dgm:prSet>
      <dgm:spPr/>
    </dgm:pt>
    <dgm:pt modelId="{4D90C390-9B69-46FD-B3B5-F5451AA5DD53}" type="pres">
      <dgm:prSet presAssocID="{5C8E4463-6783-4D05-9479-FA62B2B04A98}" presName="node" presStyleLbl="node1" presStyleIdx="0" presStyleCnt="7">
        <dgm:presLayoutVars>
          <dgm:bulletEnabled val="1"/>
        </dgm:presLayoutVars>
      </dgm:prSet>
      <dgm:spPr/>
    </dgm:pt>
    <dgm:pt modelId="{85E10E8C-366D-4A29-B144-A6F02916F2E1}" type="pres">
      <dgm:prSet presAssocID="{74CB7046-742B-41B6-B372-93F9560DF11B}" presName="sibTrans" presStyleLbl="sibTrans2D1" presStyleIdx="0" presStyleCnt="6"/>
      <dgm:spPr/>
    </dgm:pt>
    <dgm:pt modelId="{E6587CED-1B4F-4DF9-84C8-7F0252EE7765}" type="pres">
      <dgm:prSet presAssocID="{74CB7046-742B-41B6-B372-93F9560DF11B}" presName="connectorText" presStyleLbl="sibTrans2D1" presStyleIdx="0" presStyleCnt="6"/>
      <dgm:spPr/>
    </dgm:pt>
    <dgm:pt modelId="{1FF16C33-32C5-49AC-AFAE-986CB02BDAF7}" type="pres">
      <dgm:prSet presAssocID="{B40006D6-D125-4B00-8A75-66B30F4D520B}" presName="node" presStyleLbl="node1" presStyleIdx="1" presStyleCnt="7">
        <dgm:presLayoutVars>
          <dgm:bulletEnabled val="1"/>
        </dgm:presLayoutVars>
      </dgm:prSet>
      <dgm:spPr/>
    </dgm:pt>
    <dgm:pt modelId="{F3169F1A-432D-4BEE-8081-3BB01167263F}" type="pres">
      <dgm:prSet presAssocID="{EF6C3C1A-377B-463F-8A99-E140C87F07C4}" presName="sibTrans" presStyleLbl="sibTrans2D1" presStyleIdx="1" presStyleCnt="6"/>
      <dgm:spPr/>
    </dgm:pt>
    <dgm:pt modelId="{1EE7E142-3850-423F-93DA-369C648F2173}" type="pres">
      <dgm:prSet presAssocID="{EF6C3C1A-377B-463F-8A99-E140C87F07C4}" presName="connectorText" presStyleLbl="sibTrans2D1" presStyleIdx="1" presStyleCnt="6"/>
      <dgm:spPr/>
    </dgm:pt>
    <dgm:pt modelId="{8D3213F0-E696-4422-9065-F1B1E7FCA8F3}" type="pres">
      <dgm:prSet presAssocID="{1E451F13-F82F-494D-853F-8B50E4D4ECE8}" presName="node" presStyleLbl="node1" presStyleIdx="2" presStyleCnt="7">
        <dgm:presLayoutVars>
          <dgm:bulletEnabled val="1"/>
        </dgm:presLayoutVars>
      </dgm:prSet>
      <dgm:spPr/>
    </dgm:pt>
    <dgm:pt modelId="{59B8A42F-1110-488C-9FCD-23AECEBF1506}" type="pres">
      <dgm:prSet presAssocID="{049E8533-C565-4322-82FA-5A3EA5276E6C}" presName="sibTrans" presStyleLbl="sibTrans2D1" presStyleIdx="2" presStyleCnt="6"/>
      <dgm:spPr/>
    </dgm:pt>
    <dgm:pt modelId="{8A1842A6-BD76-4184-B9E4-C29C86AE9D9E}" type="pres">
      <dgm:prSet presAssocID="{049E8533-C565-4322-82FA-5A3EA5276E6C}" presName="connectorText" presStyleLbl="sibTrans2D1" presStyleIdx="2" presStyleCnt="6"/>
      <dgm:spPr/>
    </dgm:pt>
    <dgm:pt modelId="{67FC3CCE-CDAC-4838-98A9-30AAD5DE8FA1}" type="pres">
      <dgm:prSet presAssocID="{2F46196B-57B4-4744-AA1C-9AD6066DD22D}" presName="node" presStyleLbl="node1" presStyleIdx="3" presStyleCnt="7">
        <dgm:presLayoutVars>
          <dgm:bulletEnabled val="1"/>
        </dgm:presLayoutVars>
      </dgm:prSet>
      <dgm:spPr/>
    </dgm:pt>
    <dgm:pt modelId="{2BDEA8E9-3F5E-48EF-AA76-AFEF0E02FA71}" type="pres">
      <dgm:prSet presAssocID="{B122DF5B-56F9-476F-A93F-F220A2648D05}" presName="sibTrans" presStyleLbl="sibTrans2D1" presStyleIdx="3" presStyleCnt="6"/>
      <dgm:spPr/>
    </dgm:pt>
    <dgm:pt modelId="{5F259CB9-32FE-4668-B661-30D97B68F376}" type="pres">
      <dgm:prSet presAssocID="{B122DF5B-56F9-476F-A93F-F220A2648D05}" presName="connectorText" presStyleLbl="sibTrans2D1" presStyleIdx="3" presStyleCnt="6"/>
      <dgm:spPr/>
    </dgm:pt>
    <dgm:pt modelId="{9AECF231-38BB-4560-9C10-2A4CDD2B21B9}" type="pres">
      <dgm:prSet presAssocID="{675CF691-90DE-4CF8-8F11-60CDCDD46471}" presName="node" presStyleLbl="node1" presStyleIdx="4" presStyleCnt="7">
        <dgm:presLayoutVars>
          <dgm:bulletEnabled val="1"/>
        </dgm:presLayoutVars>
      </dgm:prSet>
      <dgm:spPr/>
    </dgm:pt>
    <dgm:pt modelId="{7D3B77EA-8B63-4DE2-946C-B529BAF37EA6}" type="pres">
      <dgm:prSet presAssocID="{57889872-F481-48B3-86AE-E2E07BD8A0FB}" presName="sibTrans" presStyleLbl="sibTrans2D1" presStyleIdx="4" presStyleCnt="6"/>
      <dgm:spPr/>
    </dgm:pt>
    <dgm:pt modelId="{BF63D5D5-9BC8-4511-AAF3-8C52E1FDBC93}" type="pres">
      <dgm:prSet presAssocID="{57889872-F481-48B3-86AE-E2E07BD8A0FB}" presName="connectorText" presStyleLbl="sibTrans2D1" presStyleIdx="4" presStyleCnt="6"/>
      <dgm:spPr/>
    </dgm:pt>
    <dgm:pt modelId="{69548934-0A3B-4531-896F-7279EB7D5D72}" type="pres">
      <dgm:prSet presAssocID="{FB9281BF-BB5A-4F2A-94ED-19CA8CD9CDDF}" presName="node" presStyleLbl="node1" presStyleIdx="5" presStyleCnt="7">
        <dgm:presLayoutVars>
          <dgm:bulletEnabled val="1"/>
        </dgm:presLayoutVars>
      </dgm:prSet>
      <dgm:spPr/>
    </dgm:pt>
    <dgm:pt modelId="{71D52480-9680-4640-BBBC-FB9E966AF4E5}" type="pres">
      <dgm:prSet presAssocID="{6094F226-6F3B-4B78-8B38-91B6B69C1608}" presName="sibTrans" presStyleLbl="sibTrans2D1" presStyleIdx="5" presStyleCnt="6"/>
      <dgm:spPr/>
    </dgm:pt>
    <dgm:pt modelId="{2EEB4E75-513B-4C84-88D8-24F91C0A574D}" type="pres">
      <dgm:prSet presAssocID="{6094F226-6F3B-4B78-8B38-91B6B69C1608}" presName="connectorText" presStyleLbl="sibTrans2D1" presStyleIdx="5" presStyleCnt="6"/>
      <dgm:spPr/>
    </dgm:pt>
    <dgm:pt modelId="{B7AC352B-03A0-4F54-B3B1-E76E76A74F35}" type="pres">
      <dgm:prSet presAssocID="{DAF95024-9585-4979-9750-C338ED6E4863}" presName="node" presStyleLbl="node1" presStyleIdx="6" presStyleCnt="7">
        <dgm:presLayoutVars>
          <dgm:bulletEnabled val="1"/>
        </dgm:presLayoutVars>
      </dgm:prSet>
      <dgm:spPr/>
    </dgm:pt>
  </dgm:ptLst>
  <dgm:cxnLst>
    <dgm:cxn modelId="{FF43C501-088F-465F-9D38-202E792C824C}" srcId="{3150C3A9-281A-4022-AB36-3573F5314BC9}" destId="{2F46196B-57B4-4744-AA1C-9AD6066DD22D}" srcOrd="3" destOrd="0" parTransId="{0B43E6A4-862F-438E-8C00-1CEC3D3C7167}" sibTransId="{B122DF5B-56F9-476F-A93F-F220A2648D05}"/>
    <dgm:cxn modelId="{52A35208-25DE-4B90-B93E-37733DF3D4DE}" srcId="{3150C3A9-281A-4022-AB36-3573F5314BC9}" destId="{DAF95024-9585-4979-9750-C338ED6E4863}" srcOrd="6" destOrd="0" parTransId="{FC6526B0-D777-4AB0-862F-46D9907AAA66}" sibTransId="{8F0547C3-F8DB-480A-8AA1-3163C5DAC930}"/>
    <dgm:cxn modelId="{D4859411-7FD3-4A94-94D6-B6E40063AE55}" type="presOf" srcId="{B122DF5B-56F9-476F-A93F-F220A2648D05}" destId="{5F259CB9-32FE-4668-B661-30D97B68F376}" srcOrd="1" destOrd="0" presId="urn:microsoft.com/office/officeart/2005/8/layout/process5"/>
    <dgm:cxn modelId="{93ABCE11-F5D1-4D44-B3FB-068B0386284F}" srcId="{3150C3A9-281A-4022-AB36-3573F5314BC9}" destId="{675CF691-90DE-4CF8-8F11-60CDCDD46471}" srcOrd="4" destOrd="0" parTransId="{EA45CFDC-456F-4DC1-A8E4-9EB3493F8610}" sibTransId="{57889872-F481-48B3-86AE-E2E07BD8A0FB}"/>
    <dgm:cxn modelId="{D2F42315-8E4F-45CD-AC31-AD4BE49F04BA}" srcId="{3150C3A9-281A-4022-AB36-3573F5314BC9}" destId="{FB9281BF-BB5A-4F2A-94ED-19CA8CD9CDDF}" srcOrd="5" destOrd="0" parTransId="{92FB0A29-26D7-4589-B0B1-B0B5B583F949}" sibTransId="{6094F226-6F3B-4B78-8B38-91B6B69C1608}"/>
    <dgm:cxn modelId="{35645741-215E-4B76-8903-CFB20DC26342}" type="presOf" srcId="{5C8E4463-6783-4D05-9479-FA62B2B04A98}" destId="{4D90C390-9B69-46FD-B3B5-F5451AA5DD53}" srcOrd="0" destOrd="0" presId="urn:microsoft.com/office/officeart/2005/8/layout/process5"/>
    <dgm:cxn modelId="{0371CB44-2B8F-4421-8FCC-CEEA475D35F5}" type="presOf" srcId="{EF6C3C1A-377B-463F-8A99-E140C87F07C4}" destId="{1EE7E142-3850-423F-93DA-369C648F2173}" srcOrd="1" destOrd="0" presId="urn:microsoft.com/office/officeart/2005/8/layout/process5"/>
    <dgm:cxn modelId="{05156769-3CC0-4B68-B7B5-538827008746}" type="presOf" srcId="{FB9281BF-BB5A-4F2A-94ED-19CA8CD9CDDF}" destId="{69548934-0A3B-4531-896F-7279EB7D5D72}" srcOrd="0" destOrd="0" presId="urn:microsoft.com/office/officeart/2005/8/layout/process5"/>
    <dgm:cxn modelId="{3F1E9769-7354-4635-9A00-B944200B1BD0}" type="presOf" srcId="{57889872-F481-48B3-86AE-E2E07BD8A0FB}" destId="{BF63D5D5-9BC8-4511-AAF3-8C52E1FDBC93}" srcOrd="1" destOrd="0" presId="urn:microsoft.com/office/officeart/2005/8/layout/process5"/>
    <dgm:cxn modelId="{192FB44A-A7D5-49AD-9EBA-435BB9BB6245}" type="presOf" srcId="{3150C3A9-281A-4022-AB36-3573F5314BC9}" destId="{BF0F1B8D-F735-4F91-B33D-8589ED7C3B25}" srcOrd="0" destOrd="0" presId="urn:microsoft.com/office/officeart/2005/8/layout/process5"/>
    <dgm:cxn modelId="{2CCA2C6B-94A8-41A5-8AC4-38FBBF78F391}" type="presOf" srcId="{74CB7046-742B-41B6-B372-93F9560DF11B}" destId="{E6587CED-1B4F-4DF9-84C8-7F0252EE7765}" srcOrd="1" destOrd="0" presId="urn:microsoft.com/office/officeart/2005/8/layout/process5"/>
    <dgm:cxn modelId="{F560D24E-4150-4B39-A02E-7A2D1EE9A34E}" srcId="{3150C3A9-281A-4022-AB36-3573F5314BC9}" destId="{B40006D6-D125-4B00-8A75-66B30F4D520B}" srcOrd="1" destOrd="0" parTransId="{8DF54F81-AA2E-4A2C-B554-8C7252F0A8FA}" sibTransId="{EF6C3C1A-377B-463F-8A99-E140C87F07C4}"/>
    <dgm:cxn modelId="{262C2F4F-8ED1-424B-8234-48021C5659AB}" type="presOf" srcId="{57889872-F481-48B3-86AE-E2E07BD8A0FB}" destId="{7D3B77EA-8B63-4DE2-946C-B529BAF37EA6}" srcOrd="0" destOrd="0" presId="urn:microsoft.com/office/officeart/2005/8/layout/process5"/>
    <dgm:cxn modelId="{EF005952-1130-4D8C-BE83-026814A3C7CA}" type="presOf" srcId="{6094F226-6F3B-4B78-8B38-91B6B69C1608}" destId="{71D52480-9680-4640-BBBC-FB9E966AF4E5}" srcOrd="0" destOrd="0" presId="urn:microsoft.com/office/officeart/2005/8/layout/process5"/>
    <dgm:cxn modelId="{785FC972-40F5-4E33-98E9-92068A6EA643}" type="presOf" srcId="{049E8533-C565-4322-82FA-5A3EA5276E6C}" destId="{59B8A42F-1110-488C-9FCD-23AECEBF1506}" srcOrd="0" destOrd="0" presId="urn:microsoft.com/office/officeart/2005/8/layout/process5"/>
    <dgm:cxn modelId="{6E60E3A4-3135-4F39-80B5-B280358B63DE}" type="presOf" srcId="{74CB7046-742B-41B6-B372-93F9560DF11B}" destId="{85E10E8C-366D-4A29-B144-A6F02916F2E1}" srcOrd="0" destOrd="0" presId="urn:microsoft.com/office/officeart/2005/8/layout/process5"/>
    <dgm:cxn modelId="{A05DC7A8-F995-44F6-8A5B-046090FE4406}" type="presOf" srcId="{DAF95024-9585-4979-9750-C338ED6E4863}" destId="{B7AC352B-03A0-4F54-B3B1-E76E76A74F35}" srcOrd="0" destOrd="0" presId="urn:microsoft.com/office/officeart/2005/8/layout/process5"/>
    <dgm:cxn modelId="{27E859AF-4577-4E7C-99B3-D8CDFAD47D43}" srcId="{3150C3A9-281A-4022-AB36-3573F5314BC9}" destId="{1E451F13-F82F-494D-853F-8B50E4D4ECE8}" srcOrd="2" destOrd="0" parTransId="{9A086AAC-66CE-425F-A0AD-81C2F13FD8B2}" sibTransId="{049E8533-C565-4322-82FA-5A3EA5276E6C}"/>
    <dgm:cxn modelId="{949203B6-0E75-449D-A9AC-3481226AA5E2}" type="presOf" srcId="{B122DF5B-56F9-476F-A93F-F220A2648D05}" destId="{2BDEA8E9-3F5E-48EF-AA76-AFEF0E02FA71}" srcOrd="0" destOrd="0" presId="urn:microsoft.com/office/officeart/2005/8/layout/process5"/>
    <dgm:cxn modelId="{105467BA-FFD7-4EC8-B03D-CFA329CBF7BC}" type="presOf" srcId="{2F46196B-57B4-4744-AA1C-9AD6066DD22D}" destId="{67FC3CCE-CDAC-4838-98A9-30AAD5DE8FA1}" srcOrd="0" destOrd="0" presId="urn:microsoft.com/office/officeart/2005/8/layout/process5"/>
    <dgm:cxn modelId="{B41153BD-4903-490A-B598-7E149FF49117}" type="presOf" srcId="{1E451F13-F82F-494D-853F-8B50E4D4ECE8}" destId="{8D3213F0-E696-4422-9065-F1B1E7FCA8F3}" srcOrd="0" destOrd="0" presId="urn:microsoft.com/office/officeart/2005/8/layout/process5"/>
    <dgm:cxn modelId="{873B19C3-70EC-47BF-86F3-CA0E0A8E4865}" srcId="{3150C3A9-281A-4022-AB36-3573F5314BC9}" destId="{5C8E4463-6783-4D05-9479-FA62B2B04A98}" srcOrd="0" destOrd="0" parTransId="{0BDCAADB-D08A-42CA-A89F-3C934681522A}" sibTransId="{74CB7046-742B-41B6-B372-93F9560DF11B}"/>
    <dgm:cxn modelId="{36A1E3D1-68B6-4354-B11E-0AA0C4A42F03}" type="presOf" srcId="{675CF691-90DE-4CF8-8F11-60CDCDD46471}" destId="{9AECF231-38BB-4560-9C10-2A4CDD2B21B9}" srcOrd="0" destOrd="0" presId="urn:microsoft.com/office/officeart/2005/8/layout/process5"/>
    <dgm:cxn modelId="{EACC13D4-68B9-4428-A541-728F40B7CE24}" type="presOf" srcId="{EF6C3C1A-377B-463F-8A99-E140C87F07C4}" destId="{F3169F1A-432D-4BEE-8081-3BB01167263F}" srcOrd="0" destOrd="0" presId="urn:microsoft.com/office/officeart/2005/8/layout/process5"/>
    <dgm:cxn modelId="{1F274DDE-BF21-40BC-A51F-79D16A3C343E}" type="presOf" srcId="{B40006D6-D125-4B00-8A75-66B30F4D520B}" destId="{1FF16C33-32C5-49AC-AFAE-986CB02BDAF7}" srcOrd="0" destOrd="0" presId="urn:microsoft.com/office/officeart/2005/8/layout/process5"/>
    <dgm:cxn modelId="{2A4E4BF6-627F-46AF-A341-125AE6027ECB}" type="presOf" srcId="{6094F226-6F3B-4B78-8B38-91B6B69C1608}" destId="{2EEB4E75-513B-4C84-88D8-24F91C0A574D}" srcOrd="1" destOrd="0" presId="urn:microsoft.com/office/officeart/2005/8/layout/process5"/>
    <dgm:cxn modelId="{857CF9F9-A5F8-4665-BDD3-EAAECE8D88D2}" type="presOf" srcId="{049E8533-C565-4322-82FA-5A3EA5276E6C}" destId="{8A1842A6-BD76-4184-B9E4-C29C86AE9D9E}" srcOrd="1" destOrd="0" presId="urn:microsoft.com/office/officeart/2005/8/layout/process5"/>
    <dgm:cxn modelId="{51A56626-B32E-479E-9588-E1D67618C6C5}" type="presParOf" srcId="{BF0F1B8D-F735-4F91-B33D-8589ED7C3B25}" destId="{4D90C390-9B69-46FD-B3B5-F5451AA5DD53}" srcOrd="0" destOrd="0" presId="urn:microsoft.com/office/officeart/2005/8/layout/process5"/>
    <dgm:cxn modelId="{499B267F-9210-4E88-83BC-E865C2C70B67}" type="presParOf" srcId="{BF0F1B8D-F735-4F91-B33D-8589ED7C3B25}" destId="{85E10E8C-366D-4A29-B144-A6F02916F2E1}" srcOrd="1" destOrd="0" presId="urn:microsoft.com/office/officeart/2005/8/layout/process5"/>
    <dgm:cxn modelId="{1A35421D-5BEA-4B82-A7EF-D070B3F7DD1F}" type="presParOf" srcId="{85E10E8C-366D-4A29-B144-A6F02916F2E1}" destId="{E6587CED-1B4F-4DF9-84C8-7F0252EE7765}" srcOrd="0" destOrd="0" presId="urn:microsoft.com/office/officeart/2005/8/layout/process5"/>
    <dgm:cxn modelId="{19D2A1E6-B5CB-4385-8DFC-39B14EFE3822}" type="presParOf" srcId="{BF0F1B8D-F735-4F91-B33D-8589ED7C3B25}" destId="{1FF16C33-32C5-49AC-AFAE-986CB02BDAF7}" srcOrd="2" destOrd="0" presId="urn:microsoft.com/office/officeart/2005/8/layout/process5"/>
    <dgm:cxn modelId="{0FC0F705-2A33-45D4-8F95-0F150EE98043}" type="presParOf" srcId="{BF0F1B8D-F735-4F91-B33D-8589ED7C3B25}" destId="{F3169F1A-432D-4BEE-8081-3BB01167263F}" srcOrd="3" destOrd="0" presId="urn:microsoft.com/office/officeart/2005/8/layout/process5"/>
    <dgm:cxn modelId="{B109C304-3E98-4FD3-8144-53A7100A94F0}" type="presParOf" srcId="{F3169F1A-432D-4BEE-8081-3BB01167263F}" destId="{1EE7E142-3850-423F-93DA-369C648F2173}" srcOrd="0" destOrd="0" presId="urn:microsoft.com/office/officeart/2005/8/layout/process5"/>
    <dgm:cxn modelId="{21B147FD-93B9-4A27-8FF1-E3002C02DDB3}" type="presParOf" srcId="{BF0F1B8D-F735-4F91-B33D-8589ED7C3B25}" destId="{8D3213F0-E696-4422-9065-F1B1E7FCA8F3}" srcOrd="4" destOrd="0" presId="urn:microsoft.com/office/officeart/2005/8/layout/process5"/>
    <dgm:cxn modelId="{400DB399-A019-42B7-884C-ECF7FABC6342}" type="presParOf" srcId="{BF0F1B8D-F735-4F91-B33D-8589ED7C3B25}" destId="{59B8A42F-1110-488C-9FCD-23AECEBF1506}" srcOrd="5" destOrd="0" presId="urn:microsoft.com/office/officeart/2005/8/layout/process5"/>
    <dgm:cxn modelId="{B8B66318-63E8-493E-AA32-532F5916D133}" type="presParOf" srcId="{59B8A42F-1110-488C-9FCD-23AECEBF1506}" destId="{8A1842A6-BD76-4184-B9E4-C29C86AE9D9E}" srcOrd="0" destOrd="0" presId="urn:microsoft.com/office/officeart/2005/8/layout/process5"/>
    <dgm:cxn modelId="{232A1DC9-108E-4856-8956-CAAA10AADFB1}" type="presParOf" srcId="{BF0F1B8D-F735-4F91-B33D-8589ED7C3B25}" destId="{67FC3CCE-CDAC-4838-98A9-30AAD5DE8FA1}" srcOrd="6" destOrd="0" presId="urn:microsoft.com/office/officeart/2005/8/layout/process5"/>
    <dgm:cxn modelId="{6DF8AC99-6E97-4E8E-8A35-E1D7BEF11B84}" type="presParOf" srcId="{BF0F1B8D-F735-4F91-B33D-8589ED7C3B25}" destId="{2BDEA8E9-3F5E-48EF-AA76-AFEF0E02FA71}" srcOrd="7" destOrd="0" presId="urn:microsoft.com/office/officeart/2005/8/layout/process5"/>
    <dgm:cxn modelId="{C58457C3-21BD-42A3-8D82-A8167E0196E4}" type="presParOf" srcId="{2BDEA8E9-3F5E-48EF-AA76-AFEF0E02FA71}" destId="{5F259CB9-32FE-4668-B661-30D97B68F376}" srcOrd="0" destOrd="0" presId="urn:microsoft.com/office/officeart/2005/8/layout/process5"/>
    <dgm:cxn modelId="{5F7A59ED-024F-4963-A649-CCEB6107F956}" type="presParOf" srcId="{BF0F1B8D-F735-4F91-B33D-8589ED7C3B25}" destId="{9AECF231-38BB-4560-9C10-2A4CDD2B21B9}" srcOrd="8" destOrd="0" presId="urn:microsoft.com/office/officeart/2005/8/layout/process5"/>
    <dgm:cxn modelId="{0402BCE3-C45C-489A-AA47-B8932368F883}" type="presParOf" srcId="{BF0F1B8D-F735-4F91-B33D-8589ED7C3B25}" destId="{7D3B77EA-8B63-4DE2-946C-B529BAF37EA6}" srcOrd="9" destOrd="0" presId="urn:microsoft.com/office/officeart/2005/8/layout/process5"/>
    <dgm:cxn modelId="{239623C7-3FF7-4C15-8481-1103CCDA8A4E}" type="presParOf" srcId="{7D3B77EA-8B63-4DE2-946C-B529BAF37EA6}" destId="{BF63D5D5-9BC8-4511-AAF3-8C52E1FDBC93}" srcOrd="0" destOrd="0" presId="urn:microsoft.com/office/officeart/2005/8/layout/process5"/>
    <dgm:cxn modelId="{1074D16A-BA9F-4224-84C6-79B1E0DA62C3}" type="presParOf" srcId="{BF0F1B8D-F735-4F91-B33D-8589ED7C3B25}" destId="{69548934-0A3B-4531-896F-7279EB7D5D72}" srcOrd="10" destOrd="0" presId="urn:microsoft.com/office/officeart/2005/8/layout/process5"/>
    <dgm:cxn modelId="{E8CCE1B2-CFD2-4120-AAA7-2543F4923CD4}" type="presParOf" srcId="{BF0F1B8D-F735-4F91-B33D-8589ED7C3B25}" destId="{71D52480-9680-4640-BBBC-FB9E966AF4E5}" srcOrd="11" destOrd="0" presId="urn:microsoft.com/office/officeart/2005/8/layout/process5"/>
    <dgm:cxn modelId="{57E224A3-F64E-4A45-BC03-C302D42E2525}" type="presParOf" srcId="{71D52480-9680-4640-BBBC-FB9E966AF4E5}" destId="{2EEB4E75-513B-4C84-88D8-24F91C0A574D}" srcOrd="0" destOrd="0" presId="urn:microsoft.com/office/officeart/2005/8/layout/process5"/>
    <dgm:cxn modelId="{2DD6CE90-7DD9-4A84-97B8-C7EF3AF13AD8}" type="presParOf" srcId="{BF0F1B8D-F735-4F91-B33D-8589ED7C3B25}" destId="{B7AC352B-03A0-4F54-B3B1-E76E76A74F35}"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0C390-9B69-46FD-B3B5-F5451AA5DD53}">
      <dsp:nvSpPr>
        <dsp:cNvPr id="0" name=""/>
        <dsp:cNvSpPr/>
      </dsp:nvSpPr>
      <dsp:spPr>
        <a:xfrm>
          <a:off x="4018" y="445330"/>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Pirkimo dokumentų parengimas</a:t>
          </a:r>
          <a:endParaRPr lang="en-US" sz="2000" kern="1200" dirty="0">
            <a:solidFill>
              <a:schemeClr val="accent2">
                <a:lumMod val="90000"/>
                <a:lumOff val="10000"/>
              </a:schemeClr>
            </a:solidFill>
          </a:endParaRPr>
        </a:p>
      </dsp:txBody>
      <dsp:txXfrm>
        <a:off x="34891" y="476203"/>
        <a:ext cx="1695058" cy="992336"/>
      </dsp:txXfrm>
    </dsp:sp>
    <dsp:sp modelId="{85E10E8C-366D-4A29-B144-A6F02916F2E1}">
      <dsp:nvSpPr>
        <dsp:cNvPr id="0" name=""/>
        <dsp:cNvSpPr/>
      </dsp:nvSpPr>
      <dsp:spPr>
        <a:xfrm>
          <a:off x="1915421" y="754528"/>
          <a:ext cx="372442" cy="43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15421" y="841665"/>
        <a:ext cx="260709" cy="261413"/>
      </dsp:txXfrm>
    </dsp:sp>
    <dsp:sp modelId="{1FF16C33-32C5-49AC-AFAE-986CB02BDAF7}">
      <dsp:nvSpPr>
        <dsp:cNvPr id="0" name=""/>
        <dsp:cNvSpPr/>
      </dsp:nvSpPr>
      <dsp:spPr>
        <a:xfrm>
          <a:off x="2463545" y="445330"/>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Paskelbimas</a:t>
          </a:r>
          <a:endParaRPr lang="en-US" sz="2000" kern="1200" dirty="0">
            <a:solidFill>
              <a:schemeClr val="accent2">
                <a:lumMod val="90000"/>
                <a:lumOff val="10000"/>
              </a:schemeClr>
            </a:solidFill>
          </a:endParaRPr>
        </a:p>
      </dsp:txBody>
      <dsp:txXfrm>
        <a:off x="2494418" y="476203"/>
        <a:ext cx="1695058" cy="992336"/>
      </dsp:txXfrm>
    </dsp:sp>
    <dsp:sp modelId="{F3169F1A-432D-4BEE-8081-3BB01167263F}">
      <dsp:nvSpPr>
        <dsp:cNvPr id="0" name=""/>
        <dsp:cNvSpPr/>
      </dsp:nvSpPr>
      <dsp:spPr>
        <a:xfrm>
          <a:off x="4374948" y="754528"/>
          <a:ext cx="372442" cy="43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74948" y="841665"/>
        <a:ext cx="260709" cy="261413"/>
      </dsp:txXfrm>
    </dsp:sp>
    <dsp:sp modelId="{8D3213F0-E696-4422-9065-F1B1E7FCA8F3}">
      <dsp:nvSpPr>
        <dsp:cNvPr id="0" name=""/>
        <dsp:cNvSpPr/>
      </dsp:nvSpPr>
      <dsp:spPr>
        <a:xfrm>
          <a:off x="4923071" y="445330"/>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Vokų atplėšimas</a:t>
          </a:r>
          <a:endParaRPr lang="en-US" sz="2000" kern="1200" dirty="0">
            <a:solidFill>
              <a:schemeClr val="accent2">
                <a:lumMod val="90000"/>
                <a:lumOff val="10000"/>
              </a:schemeClr>
            </a:solidFill>
          </a:endParaRPr>
        </a:p>
      </dsp:txBody>
      <dsp:txXfrm>
        <a:off x="4953944" y="476203"/>
        <a:ext cx="1695058" cy="992336"/>
      </dsp:txXfrm>
    </dsp:sp>
    <dsp:sp modelId="{59B8A42F-1110-488C-9FCD-23AECEBF1506}">
      <dsp:nvSpPr>
        <dsp:cNvPr id="0" name=""/>
        <dsp:cNvSpPr/>
      </dsp:nvSpPr>
      <dsp:spPr>
        <a:xfrm>
          <a:off x="6834475" y="754528"/>
          <a:ext cx="372442" cy="43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834475" y="841665"/>
        <a:ext cx="260709" cy="261413"/>
      </dsp:txXfrm>
    </dsp:sp>
    <dsp:sp modelId="{67FC3CCE-CDAC-4838-98A9-30AAD5DE8FA1}">
      <dsp:nvSpPr>
        <dsp:cNvPr id="0" name=""/>
        <dsp:cNvSpPr/>
      </dsp:nvSpPr>
      <dsp:spPr>
        <a:xfrm>
          <a:off x="7382598" y="445330"/>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Pasiūlymų vertinimas</a:t>
          </a:r>
          <a:endParaRPr lang="en-US" sz="2000" kern="1200" dirty="0">
            <a:solidFill>
              <a:schemeClr val="accent2">
                <a:lumMod val="90000"/>
                <a:lumOff val="10000"/>
              </a:schemeClr>
            </a:solidFill>
          </a:endParaRPr>
        </a:p>
      </dsp:txBody>
      <dsp:txXfrm>
        <a:off x="7413471" y="476203"/>
        <a:ext cx="1695058" cy="992336"/>
      </dsp:txXfrm>
    </dsp:sp>
    <dsp:sp modelId="{2BDEA8E9-3F5E-48EF-AA76-AFEF0E02FA71}">
      <dsp:nvSpPr>
        <dsp:cNvPr id="0" name=""/>
        <dsp:cNvSpPr/>
      </dsp:nvSpPr>
      <dsp:spPr>
        <a:xfrm rot="5400000">
          <a:off x="8074780" y="1622389"/>
          <a:ext cx="372442" cy="43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8130295" y="1654012"/>
        <a:ext cx="261413" cy="260709"/>
      </dsp:txXfrm>
    </dsp:sp>
    <dsp:sp modelId="{9AECF231-38BB-4560-9C10-2A4CDD2B21B9}">
      <dsp:nvSpPr>
        <dsp:cNvPr id="0" name=""/>
        <dsp:cNvSpPr/>
      </dsp:nvSpPr>
      <dsp:spPr>
        <a:xfrm>
          <a:off x="7382598" y="2202135"/>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Geriausio pasiūlymo išrinkimas</a:t>
          </a:r>
          <a:endParaRPr lang="en-US" sz="2000" kern="1200" dirty="0">
            <a:solidFill>
              <a:schemeClr val="accent2">
                <a:lumMod val="90000"/>
                <a:lumOff val="10000"/>
              </a:schemeClr>
            </a:solidFill>
          </a:endParaRPr>
        </a:p>
      </dsp:txBody>
      <dsp:txXfrm>
        <a:off x="7413471" y="2233008"/>
        <a:ext cx="1695058" cy="992336"/>
      </dsp:txXfrm>
    </dsp:sp>
    <dsp:sp modelId="{7D3B77EA-8B63-4DE2-946C-B529BAF37EA6}">
      <dsp:nvSpPr>
        <dsp:cNvPr id="0" name=""/>
        <dsp:cNvSpPr/>
      </dsp:nvSpPr>
      <dsp:spPr>
        <a:xfrm rot="10800000">
          <a:off x="6855557" y="2511333"/>
          <a:ext cx="372442" cy="43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967290" y="2598470"/>
        <a:ext cx="260709" cy="261413"/>
      </dsp:txXfrm>
    </dsp:sp>
    <dsp:sp modelId="{69548934-0A3B-4531-896F-7279EB7D5D72}">
      <dsp:nvSpPr>
        <dsp:cNvPr id="0" name=""/>
        <dsp:cNvSpPr/>
      </dsp:nvSpPr>
      <dsp:spPr>
        <a:xfrm>
          <a:off x="4923071" y="2202135"/>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Sutarties sudarymas</a:t>
          </a:r>
          <a:endParaRPr lang="en-US" sz="2000" kern="1200" dirty="0">
            <a:solidFill>
              <a:schemeClr val="accent2">
                <a:lumMod val="90000"/>
                <a:lumOff val="10000"/>
              </a:schemeClr>
            </a:solidFill>
          </a:endParaRPr>
        </a:p>
      </dsp:txBody>
      <dsp:txXfrm>
        <a:off x="4953944" y="2233008"/>
        <a:ext cx="1695058" cy="992336"/>
      </dsp:txXfrm>
    </dsp:sp>
    <dsp:sp modelId="{71D52480-9680-4640-BBBC-FB9E966AF4E5}">
      <dsp:nvSpPr>
        <dsp:cNvPr id="0" name=""/>
        <dsp:cNvSpPr/>
      </dsp:nvSpPr>
      <dsp:spPr>
        <a:xfrm rot="10800000">
          <a:off x="4396030" y="2511333"/>
          <a:ext cx="372442" cy="4356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507763" y="2598470"/>
        <a:ext cx="260709" cy="261413"/>
      </dsp:txXfrm>
    </dsp:sp>
    <dsp:sp modelId="{B7AC352B-03A0-4F54-B3B1-E76E76A74F35}">
      <dsp:nvSpPr>
        <dsp:cNvPr id="0" name=""/>
        <dsp:cNvSpPr/>
      </dsp:nvSpPr>
      <dsp:spPr>
        <a:xfrm>
          <a:off x="2463545" y="2202135"/>
          <a:ext cx="1756804" cy="1054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accent2">
                  <a:lumMod val="90000"/>
                  <a:lumOff val="10000"/>
                </a:schemeClr>
              </a:solidFill>
            </a:rPr>
            <a:t>Sutarties vykdymas</a:t>
          </a:r>
          <a:endParaRPr lang="en-US" sz="2000" kern="1200" dirty="0">
            <a:solidFill>
              <a:schemeClr val="accent2">
                <a:lumMod val="90000"/>
                <a:lumOff val="10000"/>
              </a:schemeClr>
            </a:solidFill>
          </a:endParaRPr>
        </a:p>
      </dsp:txBody>
      <dsp:txXfrm>
        <a:off x="2494418" y="2233008"/>
        <a:ext cx="1695058" cy="9923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14D05-6312-B645-AF2D-08D1D49843E3}" type="datetimeFigureOut">
              <a:rPr lang="en-LT" smtClean="0"/>
              <a:t>09/10/2024</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6C219-D0CB-0346-AF46-782F1007A959}" type="slidenum">
              <a:rPr lang="en-LT" smtClean="0"/>
              <a:t>‹#›</a:t>
            </a:fld>
            <a:endParaRPr lang="en-LT"/>
          </a:p>
        </p:txBody>
      </p:sp>
    </p:spTree>
    <p:extLst>
      <p:ext uri="{BB962C8B-B14F-4D97-AF65-F5344CB8AC3E}">
        <p14:creationId xmlns:p14="http://schemas.microsoft.com/office/powerpoint/2010/main" val="22487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12</a:t>
            </a:fld>
            <a:endParaRPr lang="en-LT"/>
          </a:p>
        </p:txBody>
      </p:sp>
    </p:spTree>
    <p:extLst>
      <p:ext uri="{BB962C8B-B14F-4D97-AF65-F5344CB8AC3E}">
        <p14:creationId xmlns:p14="http://schemas.microsoft.com/office/powerpoint/2010/main" val="301177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41</a:t>
            </a:fld>
            <a:endParaRPr lang="en-LT"/>
          </a:p>
        </p:txBody>
      </p:sp>
    </p:spTree>
    <p:extLst>
      <p:ext uri="{BB962C8B-B14F-4D97-AF65-F5344CB8AC3E}">
        <p14:creationId xmlns:p14="http://schemas.microsoft.com/office/powerpoint/2010/main" val="981418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96877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endParaRPr lang="en-GB" dirty="0"/>
          </a:p>
        </p:txBody>
      </p:sp>
    </p:spTree>
    <p:extLst>
      <p:ext uri="{BB962C8B-B14F-4D97-AF65-F5344CB8AC3E}">
        <p14:creationId xmlns:p14="http://schemas.microsoft.com/office/powerpoint/2010/main" val="13548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Lentelių</a:t>
            </a:r>
            <a:br>
              <a:rPr lang="en-GB" dirty="0"/>
            </a:br>
            <a:r>
              <a:rPr lang="en-GB" dirty="0" err="1"/>
              <a:t>dizainas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240460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263890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Tree>
    <p:extLst>
      <p:ext uri="{BB962C8B-B14F-4D97-AF65-F5344CB8AC3E}">
        <p14:creationId xmlns:p14="http://schemas.microsoft.com/office/powerpoint/2010/main" val="337225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spTree>
    <p:extLst>
      <p:ext uri="{BB962C8B-B14F-4D97-AF65-F5344CB8AC3E}">
        <p14:creationId xmlns:p14="http://schemas.microsoft.com/office/powerpoint/2010/main" val="76024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275045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8561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31305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Tree>
    <p:extLst>
      <p:ext uri="{BB962C8B-B14F-4D97-AF65-F5344CB8AC3E}">
        <p14:creationId xmlns:p14="http://schemas.microsoft.com/office/powerpoint/2010/main" val="49044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Tree>
    <p:extLst>
      <p:ext uri="{BB962C8B-B14F-4D97-AF65-F5344CB8AC3E}">
        <p14:creationId xmlns:p14="http://schemas.microsoft.com/office/powerpoint/2010/main" val="139331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6" name="Picture 5">
            <a:extLst>
              <a:ext uri="{FF2B5EF4-FFF2-40B4-BE49-F238E27FC236}">
                <a16:creationId xmlns:a16="http://schemas.microsoft.com/office/drawing/2014/main" id="{9F310B33-EF63-C141-A456-07D3E964D58A}"/>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115131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132618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528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061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1776340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619693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39196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423640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pic>
        <p:nvPicPr>
          <p:cNvPr id="3" name="Picture 2">
            <a:extLst>
              <a:ext uri="{FF2B5EF4-FFF2-40B4-BE49-F238E27FC236}">
                <a16:creationId xmlns:a16="http://schemas.microsoft.com/office/drawing/2014/main" id="{E9FA9F3D-DB9D-F74B-83B0-5A6088EE9C31}"/>
              </a:ext>
            </a:extLst>
          </p:cNvPr>
          <p:cNvPicPr>
            <a:picLocks noChangeAspect="1"/>
          </p:cNvPicPr>
          <p:nvPr userDrawn="1"/>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dirty="0"/>
              <a:t>About our</a:t>
            </a:r>
            <a:br>
              <a:rPr lang="en-GB" dirty="0"/>
            </a:br>
            <a:r>
              <a:rPr lang="en-GB" dirty="0"/>
              <a:t>Lorem ipsum</a:t>
            </a:r>
            <a:br>
              <a:rPr lang="en-GB" dirty="0"/>
            </a:br>
            <a:r>
              <a:rPr lang="en-GB" dirty="0" err="1"/>
              <a:t>dolor</a:t>
            </a:r>
            <a:r>
              <a:rPr lang="en-GB" dirty="0"/>
              <a:t> sit</a:t>
            </a:r>
            <a:endParaRPr lang="en-LT" dirty="0"/>
          </a:p>
        </p:txBody>
      </p:sp>
    </p:spTree>
    <p:extLst>
      <p:ext uri="{BB962C8B-B14F-4D97-AF65-F5344CB8AC3E}">
        <p14:creationId xmlns:p14="http://schemas.microsoft.com/office/powerpoint/2010/main" val="259078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A17AD-2019-FF49-B507-9DE671DB5CF7}"/>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75194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endParaRPr lang="en-GB" dirty="0"/>
          </a:p>
        </p:txBody>
      </p:sp>
    </p:spTree>
    <p:extLst>
      <p:ext uri="{BB962C8B-B14F-4D97-AF65-F5344CB8AC3E}">
        <p14:creationId xmlns:p14="http://schemas.microsoft.com/office/powerpoint/2010/main" val="75516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dirty="0"/>
              <a:t>The </a:t>
            </a:r>
            <a:r>
              <a:rPr lang="en-GB" dirty="0" err="1"/>
              <a:t>Amenties</a:t>
            </a:r>
            <a:endParaRPr lang="en-GB" dirty="0"/>
          </a:p>
          <a:p>
            <a:pPr lvl="0"/>
            <a:r>
              <a:rPr lang="en-GB" dirty="0"/>
              <a:t>Will you get</a:t>
            </a:r>
            <a:endParaRPr lang="en-LT" dirty="0"/>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19118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spTree>
    <p:extLst>
      <p:ext uri="{BB962C8B-B14F-4D97-AF65-F5344CB8AC3E}">
        <p14:creationId xmlns:p14="http://schemas.microsoft.com/office/powerpoint/2010/main" val="110247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151816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313433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Tree>
    <p:extLst>
      <p:ext uri="{BB962C8B-B14F-4D97-AF65-F5344CB8AC3E}">
        <p14:creationId xmlns:p14="http://schemas.microsoft.com/office/powerpoint/2010/main" val="40612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Tree>
    <p:extLst>
      <p:ext uri="{BB962C8B-B14F-4D97-AF65-F5344CB8AC3E}">
        <p14:creationId xmlns:p14="http://schemas.microsoft.com/office/powerpoint/2010/main" val="102243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LT" dirty="0"/>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T" dirty="0"/>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29279167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66" r:id="rId26"/>
    <p:sldLayoutId id="2147483690" r:id="rId27"/>
    <p:sldLayoutId id="2147483655" r:id="rId28"/>
  </p:sldLayoutIdLst>
  <p:hf sldNum="0"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eur-lex.europa.eu/legal-content/LT/TXT/HTML/?uri=CELEX:32015R2174&amp;from=L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seimas.lrs.lt/portal/legalAct/lt/TAD/01aeb1815d8c11e7a53b83ca0142260e/asr" TargetMode="External"/><Relationship Id="rId2" Type="http://schemas.openxmlformats.org/officeDocument/2006/relationships/hyperlink" Target="https://e-seimas.lrs.lt/portal/legalAct/lt/TAD/fd3d3843f26111ecbfe9c72e552dd5bd/asr" TargetMode="Externa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e-seimas.lrs.lt/portal/legalAct/lt/TAD/daa0e4a05c3c11e7a53b83ca0142260e/asr" TargetMode="External"/><Relationship Id="rId4" Type="http://schemas.openxmlformats.org/officeDocument/2006/relationships/hyperlink" Target="https://vpt.lrv.lt/uploads/vpt/documents/files/mp/ENPV_gaires.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www.esinvesticijos.l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hyperlink" Target="https://e-tar.lt/portal/lt/legalAct/66ae9a80883011ed8df094f359a60216/asr"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inovacijuagentura.lt/turinys/viesieji-pirkimai.html?lang=lt" TargetMode="External"/><Relationship Id="rId2" Type="http://schemas.openxmlformats.org/officeDocument/2006/relationships/hyperlink" Target="https://kc.inovacijuagentura.lt/kcis/finansines-priemones/finansavimo-priemones?lang=l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www.e-tar.lt/portal/lt/legalAct/14e33320f1ed11ec8fa7d02a65c371ad/asr"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96B2-C469-654D-8D0A-DDAC68DA26B9}"/>
              </a:ext>
            </a:extLst>
          </p:cNvPr>
          <p:cNvSpPr>
            <a:spLocks noGrp="1"/>
          </p:cNvSpPr>
          <p:nvPr>
            <p:ph type="ctrTitle"/>
          </p:nvPr>
        </p:nvSpPr>
        <p:spPr>
          <a:xfrm>
            <a:off x="938841" y="830510"/>
            <a:ext cx="6619639" cy="1937880"/>
          </a:xfrm>
        </p:spPr>
        <p:txBody>
          <a:bodyPr/>
          <a:lstStyle/>
          <a:p>
            <a:r>
              <a:rPr lang="lt-LT" dirty="0"/>
              <a:t>NPO pirkimai naujajame periode</a:t>
            </a:r>
            <a:endParaRPr lang="en-LT" dirty="0"/>
          </a:p>
        </p:txBody>
      </p:sp>
      <p:sp>
        <p:nvSpPr>
          <p:cNvPr id="3" name="Subtitle 2">
            <a:extLst>
              <a:ext uri="{FF2B5EF4-FFF2-40B4-BE49-F238E27FC236}">
                <a16:creationId xmlns:a16="http://schemas.microsoft.com/office/drawing/2014/main" id="{84B2C114-E3D8-1543-B0BF-27BA73BF30D6}"/>
              </a:ext>
            </a:extLst>
          </p:cNvPr>
          <p:cNvSpPr>
            <a:spLocks noGrp="1"/>
          </p:cNvSpPr>
          <p:nvPr>
            <p:ph type="subTitle" idx="1"/>
          </p:nvPr>
        </p:nvSpPr>
        <p:spPr>
          <a:xfrm>
            <a:off x="967150" y="3096286"/>
            <a:ext cx="4697381" cy="1002203"/>
          </a:xfrm>
        </p:spPr>
        <p:txBody>
          <a:bodyPr vert="horz" lIns="91440" tIns="45720" rIns="91440" bIns="45720" rtlCol="0" anchor="t">
            <a:normAutofit lnSpcReduction="10000"/>
          </a:bodyPr>
          <a:lstStyle/>
          <a:p>
            <a:endParaRPr lang="lt-LT" dirty="0">
              <a:latin typeface="Verdana"/>
              <a:ea typeface="Verdana"/>
            </a:endParaRPr>
          </a:p>
          <a:p>
            <a:r>
              <a:rPr lang="lt-LT" dirty="0">
                <a:latin typeface="Verdana"/>
                <a:ea typeface="Verdana"/>
              </a:rPr>
              <a:t>Agnė Braškutė</a:t>
            </a:r>
            <a:r>
              <a:rPr lang="en-LT" dirty="0">
                <a:latin typeface="Verdana"/>
                <a:ea typeface="Verdana"/>
              </a:rPr>
              <a:t>, </a:t>
            </a:r>
            <a:endParaRPr lang="lt-LT" dirty="0">
              <a:latin typeface="Verdana"/>
              <a:ea typeface="Verdana"/>
            </a:endParaRPr>
          </a:p>
          <a:p>
            <a:r>
              <a:rPr lang="lt-LT" dirty="0">
                <a:latin typeface="Verdana"/>
                <a:ea typeface="Verdana"/>
              </a:rPr>
              <a:t>Vyriausioji ekspertė</a:t>
            </a:r>
            <a:endParaRPr lang="en-US" dirty="0">
              <a:latin typeface="Verdana"/>
              <a:ea typeface="Verdana"/>
            </a:endParaRPr>
          </a:p>
        </p:txBody>
      </p:sp>
      <p:sp>
        <p:nvSpPr>
          <p:cNvPr id="4" name="AutoShape 2">
            <a:extLst>
              <a:ext uri="{FF2B5EF4-FFF2-40B4-BE49-F238E27FC236}">
                <a16:creationId xmlns:a16="http://schemas.microsoft.com/office/drawing/2014/main" id="{98223ED1-9660-6AAC-7232-C8057A2344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2">
            <a:extLst>
              <a:ext uri="{FF2B5EF4-FFF2-40B4-BE49-F238E27FC236}">
                <a16:creationId xmlns:a16="http://schemas.microsoft.com/office/drawing/2014/main" id="{C47D23DE-D90D-AE24-B275-9AD79AEA0F8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 name="AutoShape 4">
            <a:extLst>
              <a:ext uri="{FF2B5EF4-FFF2-40B4-BE49-F238E27FC236}">
                <a16:creationId xmlns:a16="http://schemas.microsoft.com/office/drawing/2014/main" id="{C926B866-8999-8859-B723-F8042D1568F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6">
            <a:extLst>
              <a:ext uri="{FF2B5EF4-FFF2-40B4-BE49-F238E27FC236}">
                <a16:creationId xmlns:a16="http://schemas.microsoft.com/office/drawing/2014/main" id="{E79A5712-78E3-EA3F-F039-44B3477A982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47583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B722-4D19-3741-80A7-1933C55EAD35}"/>
              </a:ext>
            </a:extLst>
          </p:cNvPr>
          <p:cNvSpPr>
            <a:spLocks noGrp="1"/>
          </p:cNvSpPr>
          <p:nvPr>
            <p:ph type="title"/>
          </p:nvPr>
        </p:nvSpPr>
        <p:spPr>
          <a:xfrm>
            <a:off x="1329871" y="637495"/>
            <a:ext cx="5532301" cy="1774363"/>
          </a:xfrm>
        </p:spPr>
        <p:txBody>
          <a:bodyPr>
            <a:normAutofit fontScale="90000"/>
          </a:bodyPr>
          <a:lstStyle/>
          <a:p>
            <a:r>
              <a:rPr lang="lt-LT" dirty="0"/>
              <a:t>Pirkimo sąlygose privaloma nurodyti pagal PAFT (nepakito):</a:t>
            </a:r>
            <a:br>
              <a:rPr lang="lt-LT" dirty="0"/>
            </a:br>
            <a:endParaRPr lang="en-LT" dirty="0"/>
          </a:p>
        </p:txBody>
      </p:sp>
      <p:sp>
        <p:nvSpPr>
          <p:cNvPr id="3" name="Text Placeholder 2">
            <a:extLst>
              <a:ext uri="{FF2B5EF4-FFF2-40B4-BE49-F238E27FC236}">
                <a16:creationId xmlns:a16="http://schemas.microsoft.com/office/drawing/2014/main" id="{72D64949-9805-7B45-95A6-AD6B30E171EA}"/>
              </a:ext>
            </a:extLst>
          </p:cNvPr>
          <p:cNvSpPr>
            <a:spLocks noGrp="1"/>
          </p:cNvSpPr>
          <p:nvPr>
            <p:ph type="body" sz="half" idx="10"/>
          </p:nvPr>
        </p:nvSpPr>
        <p:spPr>
          <a:xfrm>
            <a:off x="956345" y="2227301"/>
            <a:ext cx="5444455" cy="4274168"/>
          </a:xfrm>
        </p:spPr>
        <p:txBody>
          <a:bodyPr>
            <a:noAutofit/>
          </a:bodyPr>
          <a:lstStyle/>
          <a:p>
            <a:pPr marL="285750" indent="-285750">
              <a:buFont typeface="Wingdings" panose="05000000000000000000" pitchFamily="2" charset="2"/>
              <a:buChar char="ü"/>
            </a:pPr>
            <a:r>
              <a:rPr lang="lt-LT" sz="1100" b="0" i="0" dirty="0">
                <a:solidFill>
                  <a:srgbClr val="000000"/>
                </a:solidFill>
                <a:effectLst/>
              </a:rPr>
              <a:t>pirkimo būdą (konkursas arba derybos), </a:t>
            </a:r>
          </a:p>
          <a:p>
            <a:pPr marL="285750" indent="-285750" algn="just">
              <a:buFont typeface="Wingdings" panose="05000000000000000000" pitchFamily="2" charset="2"/>
              <a:buChar char="ü"/>
            </a:pPr>
            <a:r>
              <a:rPr lang="lt-LT" sz="1100" b="0" i="0" dirty="0">
                <a:solidFill>
                  <a:srgbClr val="000000"/>
                </a:solidFill>
                <a:effectLst/>
              </a:rPr>
              <a:t>pasiūlymų teikimo terminą ir reikalavimus,</a:t>
            </a:r>
          </a:p>
          <a:p>
            <a:pPr marL="285750" indent="-285750" algn="just">
              <a:buFont typeface="Wingdings" panose="05000000000000000000" pitchFamily="2" charset="2"/>
              <a:buChar char="ü"/>
            </a:pPr>
            <a:r>
              <a:rPr lang="lt-LT" sz="1100" b="0" i="0" dirty="0">
                <a:solidFill>
                  <a:srgbClr val="000000"/>
                </a:solidFill>
                <a:effectLst/>
              </a:rPr>
              <a:t>pirkimo objekto apibūdinimą, </a:t>
            </a:r>
          </a:p>
          <a:p>
            <a:pPr marL="285750" indent="-285750" algn="just">
              <a:buFont typeface="Wingdings" panose="05000000000000000000" pitchFamily="2" charset="2"/>
              <a:buChar char="ü"/>
            </a:pPr>
            <a:r>
              <a:rPr lang="lt-LT" sz="1100" b="0" i="0" dirty="0">
                <a:solidFill>
                  <a:srgbClr val="000000"/>
                </a:solidFill>
                <a:effectLst/>
              </a:rPr>
              <a:t>kvalifikacijos reikalavimus ir juos pagrind</a:t>
            </a:r>
            <a:r>
              <a:rPr lang="lt-LT" sz="1100" dirty="0">
                <a:solidFill>
                  <a:srgbClr val="000000"/>
                </a:solidFill>
              </a:rPr>
              <a:t>žiančius</a:t>
            </a:r>
            <a:r>
              <a:rPr lang="lt-LT" sz="1100" b="0" i="0" dirty="0">
                <a:solidFill>
                  <a:srgbClr val="000000"/>
                </a:solidFill>
                <a:effectLst/>
              </a:rPr>
              <a:t> dokumentus (jei kvalifikacijos reikalavimai keliami), </a:t>
            </a:r>
          </a:p>
          <a:p>
            <a:pPr marL="285750" indent="-285750" algn="just">
              <a:buFont typeface="Wingdings" panose="05000000000000000000" pitchFamily="2" charset="2"/>
              <a:buChar char="ü"/>
            </a:pPr>
            <a:r>
              <a:rPr lang="lt-LT" sz="1100" b="0" i="0" dirty="0">
                <a:solidFill>
                  <a:srgbClr val="000000"/>
                </a:solidFill>
                <a:effectLst/>
              </a:rPr>
              <a:t>informaciją apie pasiūlymų vertinimą, </a:t>
            </a:r>
          </a:p>
          <a:p>
            <a:pPr marL="285750" indent="-285750" algn="just">
              <a:buFont typeface="Wingdings" panose="05000000000000000000" pitchFamily="2" charset="2"/>
              <a:buChar char="ü"/>
            </a:pPr>
            <a:r>
              <a:rPr lang="lt-LT" sz="1100" b="0" i="0" dirty="0">
                <a:solidFill>
                  <a:srgbClr val="000000"/>
                </a:solidFill>
                <a:effectLst/>
              </a:rPr>
              <a:t>pasiūlymo vertinimo kriterijų, </a:t>
            </a:r>
          </a:p>
          <a:p>
            <a:pPr marL="285750" indent="-285750" algn="just">
              <a:buFont typeface="Wingdings" panose="05000000000000000000" pitchFamily="2" charset="2"/>
              <a:buChar char="ü"/>
            </a:pPr>
            <a:r>
              <a:rPr lang="lt-LT" sz="1100" b="0" i="0" dirty="0">
                <a:solidFill>
                  <a:srgbClr val="000000"/>
                </a:solidFill>
                <a:effectLst/>
              </a:rPr>
              <a:t>ar bus deramasi, arba kokiais atvejais bus deramasi, ir (ar) derėjimosi tvarką,</a:t>
            </a:r>
          </a:p>
          <a:p>
            <a:pPr marL="285750" indent="-285750" algn="just">
              <a:buFont typeface="Wingdings" panose="05000000000000000000" pitchFamily="2" charset="2"/>
              <a:buChar char="ü"/>
            </a:pPr>
            <a:r>
              <a:rPr lang="lt-LT" sz="1100" b="1" i="0" dirty="0">
                <a:solidFill>
                  <a:srgbClr val="000000"/>
                </a:solidFill>
                <a:effectLst/>
              </a:rPr>
              <a:t>pagrindines pirkimo sutarties sąlygas</a:t>
            </a:r>
            <a:r>
              <a:rPr lang="lt-LT" sz="1100" dirty="0">
                <a:solidFill>
                  <a:srgbClr val="000000"/>
                </a:solidFill>
              </a:rPr>
              <a:t> (skaidrė žemiau)</a:t>
            </a:r>
            <a:endParaRPr lang="lt-LT" sz="1100" b="0" i="0" dirty="0">
              <a:solidFill>
                <a:srgbClr val="000000"/>
              </a:solidFill>
              <a:effectLst/>
            </a:endParaRPr>
          </a:p>
        </p:txBody>
      </p:sp>
      <p:sp>
        <p:nvSpPr>
          <p:cNvPr id="6" name="Text Placeholder 5">
            <a:extLst>
              <a:ext uri="{FF2B5EF4-FFF2-40B4-BE49-F238E27FC236}">
                <a16:creationId xmlns:a16="http://schemas.microsoft.com/office/drawing/2014/main" id="{B43C4DBB-B797-A447-B1EF-F5F7E666AF97}"/>
              </a:ext>
            </a:extLst>
          </p:cNvPr>
          <p:cNvSpPr>
            <a:spLocks noGrp="1"/>
          </p:cNvSpPr>
          <p:nvPr>
            <p:ph type="body" sz="half" idx="13"/>
          </p:nvPr>
        </p:nvSpPr>
        <p:spPr>
          <a:xfrm>
            <a:off x="7714914" y="3794320"/>
            <a:ext cx="3795191" cy="570065"/>
          </a:xfrm>
        </p:spPr>
        <p:txBody>
          <a:bodyPr>
            <a:noAutofit/>
          </a:bodyPr>
          <a:lstStyle/>
          <a:p>
            <a:r>
              <a:rPr lang="lt-LT" sz="1200" dirty="0"/>
              <a:t>atkreipti dėmesį, ar informacija neprieštarauja: praktikoje pastebime daug nesutapimų </a:t>
            </a:r>
            <a:r>
              <a:rPr lang="en-US" sz="1200" dirty="0"/>
              <a:t>!!!</a:t>
            </a:r>
            <a:endParaRPr lang="en-LT" sz="1200" dirty="0"/>
          </a:p>
        </p:txBody>
      </p:sp>
      <p:pic>
        <p:nvPicPr>
          <p:cNvPr id="9" name="Picture 8">
            <a:extLst>
              <a:ext uri="{FF2B5EF4-FFF2-40B4-BE49-F238E27FC236}">
                <a16:creationId xmlns:a16="http://schemas.microsoft.com/office/drawing/2014/main" id="{596AACD8-CD23-5F46-8F91-973793C5BC33}"/>
              </a:ext>
            </a:extLst>
          </p:cNvPr>
          <p:cNvPicPr>
            <a:picLocks noChangeAspect="1"/>
          </p:cNvPicPr>
          <p:nvPr/>
        </p:nvPicPr>
        <p:blipFill>
          <a:blip r:embed="rId2"/>
          <a:stretch>
            <a:fillRect/>
          </a:stretch>
        </p:blipFill>
        <p:spPr>
          <a:xfrm>
            <a:off x="6851297" y="3717850"/>
            <a:ext cx="684374" cy="738813"/>
          </a:xfrm>
          <a:prstGeom prst="rect">
            <a:avLst/>
          </a:prstGeom>
        </p:spPr>
      </p:pic>
      <p:sp>
        <p:nvSpPr>
          <p:cNvPr id="7" name="TextBox 6">
            <a:extLst>
              <a:ext uri="{FF2B5EF4-FFF2-40B4-BE49-F238E27FC236}">
                <a16:creationId xmlns:a16="http://schemas.microsoft.com/office/drawing/2014/main" id="{57196AD1-E373-49A7-9ECC-4294772CDAD4}"/>
              </a:ext>
            </a:extLst>
          </p:cNvPr>
          <p:cNvSpPr txBox="1"/>
          <p:nvPr/>
        </p:nvSpPr>
        <p:spPr>
          <a:xfrm>
            <a:off x="6903270" y="1768108"/>
            <a:ext cx="4697624" cy="523220"/>
          </a:xfrm>
          <a:prstGeom prst="rect">
            <a:avLst/>
          </a:prstGeom>
          <a:noFill/>
        </p:spPr>
        <p:txBody>
          <a:bodyPr wrap="square">
            <a:spAutoFit/>
          </a:bodyPr>
          <a:lstStyle/>
          <a:p>
            <a:pPr algn="just"/>
            <a:r>
              <a:rPr lang="lt-LT" sz="1600" dirty="0">
                <a:solidFill>
                  <a:srgbClr val="000000"/>
                </a:solidFill>
                <a:effectLst/>
                <a:latin typeface="Verdana" panose="020B0604030504040204" pitchFamily="34" charset="0"/>
                <a:ea typeface="Verdana" panose="020B0604030504040204" pitchFamily="34" charset="0"/>
              </a:rPr>
              <a:t>PAFT: </a:t>
            </a:r>
            <a:r>
              <a:rPr lang="lt-LT" sz="1200" dirty="0">
                <a:solidFill>
                  <a:srgbClr val="000000"/>
                </a:solidFill>
                <a:effectLst/>
                <a:latin typeface="Verdana" panose="020B0604030504040204" pitchFamily="34" charset="0"/>
                <a:ea typeface="Verdana" panose="020B0604030504040204" pitchFamily="34" charset="0"/>
              </a:rPr>
              <a:t>Ši būtina informacija yra esminė ir </a:t>
            </a:r>
            <a:r>
              <a:rPr lang="lt-LT" sz="1200" b="1" dirty="0">
                <a:solidFill>
                  <a:srgbClr val="000000"/>
                </a:solidFill>
                <a:effectLst/>
                <a:latin typeface="Verdana" panose="020B0604030504040204" pitchFamily="34" charset="0"/>
                <a:ea typeface="Verdana" panose="020B0604030504040204" pitchFamily="34" charset="0"/>
              </a:rPr>
              <a:t>privaloma nurodyti</a:t>
            </a:r>
            <a:endParaRPr lang="lt-LT"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313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4200" b="1" dirty="0">
                <a:solidFill>
                  <a:schemeClr val="tx1"/>
                </a:solidFill>
                <a:latin typeface="+mj-lt"/>
                <a:ea typeface="+mj-ea"/>
                <a:cs typeface="+mj-cs"/>
              </a:rPr>
              <a:t>PAFT 7 </a:t>
            </a:r>
            <a:r>
              <a:rPr lang="lt-LT" sz="4200" b="1" dirty="0">
                <a:solidFill>
                  <a:schemeClr val="tx1"/>
                </a:solidFill>
                <a:latin typeface="+mj-lt"/>
                <a:ea typeface="+mj-ea"/>
                <a:cs typeface="+mj-cs"/>
              </a:rPr>
              <a:t>priedas: kas naujo?</a:t>
            </a:r>
            <a:br>
              <a:rPr lang="en-US" sz="4200" b="1" dirty="0">
                <a:solidFill>
                  <a:schemeClr val="tx1"/>
                </a:solidFill>
                <a:latin typeface="+mj-lt"/>
                <a:ea typeface="+mj-ea"/>
                <a:cs typeface="+mj-cs"/>
              </a:rPr>
            </a:br>
            <a:endParaRPr lang="en-US" sz="4200" b="1"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FEABFCE0-C109-A44B-AF4D-2A9D146EE60C}"/>
              </a:ext>
            </a:extLst>
          </p:cNvPr>
          <p:cNvSpPr>
            <a:spLocks noGrp="1"/>
          </p:cNvSpPr>
          <p:nvPr>
            <p:ph sz="quarter" idx="13"/>
          </p:nvPr>
        </p:nvSpPr>
        <p:spPr>
          <a:xfrm>
            <a:off x="658026" y="2540524"/>
            <a:ext cx="4501276" cy="3320668"/>
          </a:xfrm>
        </p:spPr>
        <p:txBody>
          <a:bodyPr vert="horz" lIns="91440" tIns="45720" rIns="91440" bIns="45720" rtlCol="0">
            <a:normAutofit/>
          </a:bodyPr>
          <a:lstStyle/>
          <a:p>
            <a:pPr indent="-228600">
              <a:lnSpc>
                <a:spcPct val="90000"/>
              </a:lnSpc>
              <a:buFont typeface="Arial" panose="020B0604020202020204" pitchFamily="34" charset="0"/>
              <a:buChar char="•"/>
            </a:pPr>
            <a:endParaRPr lang="en-US" sz="1500" dirty="0">
              <a:solidFill>
                <a:schemeClr val="tx1"/>
              </a:solidFill>
              <a:latin typeface="+mn-lt"/>
              <a:ea typeface="+mn-ea"/>
              <a:cs typeface="+mn-cs"/>
            </a:endParaRPr>
          </a:p>
          <a:p>
            <a:pPr marL="342900" indent="-228600">
              <a:lnSpc>
                <a:spcPct val="90000"/>
              </a:lnSpc>
              <a:buFont typeface="Arial" panose="020B0604020202020204" pitchFamily="34" charset="0"/>
              <a:buChar char="•"/>
            </a:pPr>
            <a:r>
              <a:rPr lang="lt-LT" sz="1600" dirty="0">
                <a:solidFill>
                  <a:schemeClr val="tx1"/>
                </a:solidFill>
                <a:cs typeface="+mn-cs"/>
              </a:rPr>
              <a:t>Pirkimai turi būti „</a:t>
            </a:r>
            <a:r>
              <a:rPr lang="lt-LT" sz="1600" b="1" dirty="0">
                <a:solidFill>
                  <a:schemeClr val="tx1"/>
                </a:solidFill>
                <a:cs typeface="+mn-cs"/>
              </a:rPr>
              <a:t>žalieji</a:t>
            </a:r>
            <a:r>
              <a:rPr lang="lt-LT" sz="1400" dirty="0">
                <a:solidFill>
                  <a:schemeClr val="tx1"/>
                </a:solidFill>
                <a:cs typeface="+mn-cs"/>
              </a:rPr>
              <a:t>“</a:t>
            </a:r>
            <a:r>
              <a:rPr lang="en-US" sz="1400" dirty="0">
                <a:solidFill>
                  <a:schemeClr val="tx1"/>
                </a:solidFill>
                <a:cs typeface="+mn-cs"/>
              </a:rPr>
              <a:t> !!!</a:t>
            </a:r>
            <a:endParaRPr lang="lt-LT" sz="1400" dirty="0">
              <a:solidFill>
                <a:schemeClr val="tx1"/>
              </a:solidFill>
              <a:cs typeface="+mn-cs"/>
            </a:endParaRPr>
          </a:p>
          <a:p>
            <a:pPr indent="-228600">
              <a:lnSpc>
                <a:spcPct val="90000"/>
              </a:lnSpc>
              <a:buFont typeface="Arial" panose="020B0604020202020204" pitchFamily="34" charset="0"/>
              <a:buChar char="•"/>
            </a:pPr>
            <a:endParaRPr lang="lt-LT" sz="1400" dirty="0">
              <a:solidFill>
                <a:schemeClr val="tx1"/>
              </a:solidFill>
              <a:cs typeface="+mn-cs"/>
            </a:endParaRPr>
          </a:p>
          <a:p>
            <a:pPr marR="179070" algn="just">
              <a:lnSpc>
                <a:spcPct val="90000"/>
              </a:lnSpc>
              <a:spcBef>
                <a:spcPts val="0"/>
              </a:spcBef>
              <a:tabLst>
                <a:tab pos="990600" algn="l"/>
              </a:tabLst>
            </a:pPr>
            <a:endParaRPr lang="lt-LT" sz="1400" dirty="0">
              <a:solidFill>
                <a:schemeClr val="tx1"/>
              </a:solidFill>
              <a:effectLst/>
              <a:cs typeface="+mn-cs"/>
            </a:endParaRPr>
          </a:p>
          <a:p>
            <a:pPr marR="179070" algn="just">
              <a:lnSpc>
                <a:spcPct val="90000"/>
              </a:lnSpc>
              <a:spcBef>
                <a:spcPts val="0"/>
              </a:spcBef>
              <a:tabLst>
                <a:tab pos="990600" algn="l"/>
              </a:tabLst>
            </a:pPr>
            <a:endParaRPr lang="lt-LT" sz="1400" dirty="0">
              <a:solidFill>
                <a:schemeClr val="tx1"/>
              </a:solidFill>
              <a:effectLst/>
              <a:cs typeface="+mn-cs"/>
            </a:endParaRPr>
          </a:p>
          <a:p>
            <a:pPr marR="179070" algn="just">
              <a:lnSpc>
                <a:spcPct val="90000"/>
              </a:lnSpc>
              <a:spcBef>
                <a:spcPts val="0"/>
              </a:spcBef>
              <a:tabLst>
                <a:tab pos="990600" algn="l"/>
              </a:tabLst>
            </a:pPr>
            <a:r>
              <a:rPr lang="lt-LT" sz="1400" dirty="0">
                <a:solidFill>
                  <a:schemeClr val="tx1"/>
                </a:solidFill>
                <a:effectLst/>
                <a:cs typeface="+mn-cs"/>
              </a:rPr>
              <a:t>ne mažiau </a:t>
            </a:r>
            <a:r>
              <a:rPr lang="lt-LT" sz="1400" b="1" dirty="0">
                <a:solidFill>
                  <a:schemeClr val="tx1"/>
                </a:solidFill>
                <a:effectLst/>
                <a:cs typeface="+mn-cs"/>
              </a:rPr>
              <a:t>kaip 100 procentų </a:t>
            </a:r>
            <a:r>
              <a:rPr lang="lt-LT" sz="1400" dirty="0">
                <a:solidFill>
                  <a:schemeClr val="tx1"/>
                </a:solidFill>
                <a:effectLst/>
                <a:cs typeface="+mn-cs"/>
              </a:rPr>
              <a:t>žaliųjų pirkimų – kiekvienais metais </a:t>
            </a:r>
            <a:r>
              <a:rPr lang="lt-LT" sz="1400" b="1" dirty="0">
                <a:solidFill>
                  <a:schemeClr val="tx1"/>
                </a:solidFill>
                <a:effectLst/>
                <a:cs typeface="+mn-cs"/>
              </a:rPr>
              <a:t>nuo 2023 m</a:t>
            </a:r>
            <a:r>
              <a:rPr lang="lt-LT" sz="1400" dirty="0">
                <a:solidFill>
                  <a:schemeClr val="tx1"/>
                </a:solidFill>
                <a:effectLst/>
                <a:cs typeface="+mn-cs"/>
              </a:rPr>
              <a:t>.</a:t>
            </a:r>
          </a:p>
          <a:p>
            <a:pPr marL="342900" indent="-228600">
              <a:lnSpc>
                <a:spcPct val="90000"/>
              </a:lnSpc>
              <a:buFont typeface="Arial" panose="020B0604020202020204" pitchFamily="34" charset="0"/>
              <a:buChar char="•"/>
            </a:pPr>
            <a:endParaRPr lang="en-US" sz="15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5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5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5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5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1500" dirty="0">
              <a:solidFill>
                <a:schemeClr val="tx1"/>
              </a:solidFill>
              <a:latin typeface="+mn-lt"/>
              <a:ea typeface="+mn-ea"/>
              <a:cs typeface="+mn-cs"/>
            </a:endParaRPr>
          </a:p>
        </p:txBody>
      </p:sp>
      <p:pic>
        <p:nvPicPr>
          <p:cNvPr id="1026" name="Picture 2" descr="Žalieji viešieji pirkimai | Viešųjų pirkimų tarnyba">
            <a:extLst>
              <a:ext uri="{FF2B5EF4-FFF2-40B4-BE49-F238E27FC236}">
                <a16:creationId xmlns:a16="http://schemas.microsoft.com/office/drawing/2014/main" id="{1B68CE03-4057-1288-E3F8-94E868659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03" r="1650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Trys keliai – Širvis">
            <a:extLst>
              <a:ext uri="{FF2B5EF4-FFF2-40B4-BE49-F238E27FC236}">
                <a16:creationId xmlns:a16="http://schemas.microsoft.com/office/drawing/2014/main" id="{02D5B121-CD4E-428D-819B-844C59FDE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Trys keliai – Širvis">
            <a:extLst>
              <a:ext uri="{FF2B5EF4-FFF2-40B4-BE49-F238E27FC236}">
                <a16:creationId xmlns:a16="http://schemas.microsoft.com/office/drawing/2014/main" id="{0CCFE457-E602-417D-BF73-B3CE95D216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394628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PT: žalieji pirkimai siekė beveik 15 proc. | Alkas.lt">
            <a:extLst>
              <a:ext uri="{FF2B5EF4-FFF2-40B4-BE49-F238E27FC236}">
                <a16:creationId xmlns:a16="http://schemas.microsoft.com/office/drawing/2014/main" id="{372AEF60-A375-55E2-BA9D-C729C8C5A780}"/>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11170" b="-1"/>
          <a:stretch/>
        </p:blipFill>
        <p:spPr bwMode="auto">
          <a:xfrm>
            <a:off x="-852256" y="446925"/>
            <a:ext cx="7803472" cy="62014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260E29-872B-8F49-8644-0D1F2D119591}"/>
              </a:ext>
            </a:extLst>
          </p:cNvPr>
          <p:cNvSpPr>
            <a:spLocks noGrp="1"/>
          </p:cNvSpPr>
          <p:nvPr>
            <p:ph type="title"/>
          </p:nvPr>
        </p:nvSpPr>
        <p:spPr>
          <a:xfrm>
            <a:off x="7531610" y="365125"/>
            <a:ext cx="3822189" cy="1899912"/>
          </a:xfrm>
        </p:spPr>
        <p:txBody>
          <a:bodyPr vert="horz" lIns="91440" tIns="45720" rIns="91440" bIns="45720" rtlCol="0" anchor="ctr">
            <a:normAutofit fontScale="90000"/>
          </a:bodyPr>
          <a:lstStyle/>
          <a:p>
            <a:pPr>
              <a:lnSpc>
                <a:spcPct val="90000"/>
              </a:lnSpc>
            </a:pPr>
            <a:r>
              <a:rPr lang="lt-LT" sz="4000" dirty="0">
                <a:solidFill>
                  <a:srgbClr val="002060"/>
                </a:solidFill>
                <a:cs typeface="+mj-cs"/>
              </a:rPr>
              <a:t>Žaliuosius pirkimus reglamentuoja</a:t>
            </a:r>
            <a:r>
              <a:rPr lang="en-US" sz="4000" dirty="0">
                <a:solidFill>
                  <a:srgbClr val="002060"/>
                </a:solidFill>
                <a:cs typeface="+mj-cs"/>
              </a:rPr>
              <a:t>:</a:t>
            </a:r>
          </a:p>
        </p:txBody>
      </p:sp>
      <p:sp>
        <p:nvSpPr>
          <p:cNvPr id="4" name="TextBox 3">
            <a:extLst>
              <a:ext uri="{FF2B5EF4-FFF2-40B4-BE49-F238E27FC236}">
                <a16:creationId xmlns:a16="http://schemas.microsoft.com/office/drawing/2014/main" id="{9A5E33E4-C9D3-1483-9998-C53514B60A10}"/>
              </a:ext>
            </a:extLst>
          </p:cNvPr>
          <p:cNvSpPr txBox="1"/>
          <p:nvPr/>
        </p:nvSpPr>
        <p:spPr>
          <a:xfrm>
            <a:off x="6992998" y="2265037"/>
            <a:ext cx="5062153" cy="4227838"/>
          </a:xfrm>
          <a:prstGeom prst="rect">
            <a:avLst/>
          </a:prstGeom>
        </p:spPr>
        <p:txBody>
          <a:bodyPr vert="horz" lIns="91440" tIns="45720" rIns="91440" bIns="45720" rtlCol="0">
            <a:normAutofit fontScale="92500" lnSpcReduction="10000"/>
          </a:bodyPr>
          <a:lstStyle/>
          <a:p>
            <a:pPr marL="57150" algn="just">
              <a:lnSpc>
                <a:spcPct val="90000"/>
              </a:lnSpc>
              <a:spcAft>
                <a:spcPts val="600"/>
              </a:spcAft>
            </a:pPr>
            <a:endParaRPr lang="lt-LT" sz="1600" dirty="0">
              <a:solidFill>
                <a:srgbClr val="002060"/>
              </a:solidFill>
              <a:effectLst/>
              <a:latin typeface="Verdana" panose="020B0604030504040204" pitchFamily="34" charset="0"/>
              <a:ea typeface="Verdana" panose="020B0604030504040204" pitchFamily="34" charset="0"/>
            </a:endParaRPr>
          </a:p>
          <a:p>
            <a:pPr marL="57150" algn="just">
              <a:lnSpc>
                <a:spcPct val="90000"/>
              </a:lnSpc>
              <a:spcAft>
                <a:spcPts val="600"/>
              </a:spcAft>
            </a:pPr>
            <a:endParaRPr lang="lt-LT" sz="1600" dirty="0">
              <a:solidFill>
                <a:srgbClr val="002060"/>
              </a:solidFill>
              <a:latin typeface="Verdana" panose="020B0604030504040204" pitchFamily="34" charset="0"/>
              <a:ea typeface="Verdana" panose="020B0604030504040204" pitchFamily="34" charset="0"/>
            </a:endParaRPr>
          </a:p>
          <a:p>
            <a:pPr marL="57150" algn="just">
              <a:lnSpc>
                <a:spcPct val="90000"/>
              </a:lnSpc>
              <a:spcAft>
                <a:spcPts val="600"/>
              </a:spcAft>
            </a:pPr>
            <a:endParaRPr lang="lt-LT" sz="1600" dirty="0">
              <a:solidFill>
                <a:srgbClr val="002060"/>
              </a:solidFill>
              <a:effectLst/>
              <a:latin typeface="Verdana" panose="020B0604030504040204" pitchFamily="34" charset="0"/>
              <a:ea typeface="Verdana" panose="020B0604030504040204" pitchFamily="34" charset="0"/>
            </a:endParaRPr>
          </a:p>
          <a:p>
            <a:pPr marL="57150" algn="just">
              <a:lnSpc>
                <a:spcPct val="90000"/>
              </a:lnSpc>
              <a:spcAft>
                <a:spcPts val="600"/>
              </a:spcAft>
            </a:pPr>
            <a:endParaRPr lang="lt-LT" sz="1600" dirty="0">
              <a:solidFill>
                <a:srgbClr val="002060"/>
              </a:solidFill>
              <a:latin typeface="Verdana" panose="020B0604030504040204" pitchFamily="34" charset="0"/>
              <a:ea typeface="Verdana" panose="020B0604030504040204" pitchFamily="34" charset="0"/>
            </a:endParaRPr>
          </a:p>
          <a:p>
            <a:pPr marL="57150" algn="just">
              <a:lnSpc>
                <a:spcPct val="90000"/>
              </a:lnSpc>
              <a:spcAft>
                <a:spcPts val="600"/>
              </a:spcAft>
            </a:pPr>
            <a:r>
              <a:rPr lang="lt-LT" sz="1600" dirty="0">
                <a:solidFill>
                  <a:srgbClr val="002060"/>
                </a:solidFill>
                <a:effectLst/>
                <a:latin typeface="Verdana" panose="020B0604030504040204" pitchFamily="34" charset="0"/>
                <a:ea typeface="Verdana" panose="020B0604030504040204" pitchFamily="34" charset="0"/>
              </a:rPr>
              <a:t>LR aplinkos ministro 2011 m. birželio 28 d. įsakymu Nr. D1-508 patvirtintas </a:t>
            </a:r>
            <a:r>
              <a:rPr lang="lt-LT" sz="1600" b="1" kern="0" dirty="0">
                <a:solidFill>
                  <a:srgbClr val="002060"/>
                </a:solidFill>
                <a:latin typeface="Verdana" panose="020B0604030504040204" pitchFamily="34" charset="0"/>
                <a:ea typeface="Verdana" panose="020B0604030504040204" pitchFamily="34" charset="0"/>
                <a:cs typeface="Times New Roman" panose="02020603050405020304" pitchFamily="18" charset="0"/>
              </a:rPr>
              <a:t>Aplinkos apsaugos kriterijų taikymo, vykdant žaliuosius pirkimus</a:t>
            </a:r>
            <a:r>
              <a:rPr lang="en-US" sz="1600" b="1" kern="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
            </a:r>
            <a:r>
              <a:rPr lang="lt-LT" sz="1600" b="1" dirty="0">
                <a:solidFill>
                  <a:srgbClr val="002060"/>
                </a:solidFill>
                <a:effectLst/>
                <a:latin typeface="Verdana" panose="020B0604030504040204" pitchFamily="34" charset="0"/>
                <a:ea typeface="Verdana" panose="020B0604030504040204" pitchFamily="34" charset="0"/>
              </a:rPr>
              <a:t> tvarkos aprašas</a:t>
            </a:r>
          </a:p>
          <a:p>
            <a:pPr marL="342900" indent="-285750" algn="just">
              <a:lnSpc>
                <a:spcPct val="90000"/>
              </a:lnSpc>
              <a:spcAft>
                <a:spcPts val="600"/>
              </a:spcAft>
              <a:buFont typeface="Wingdings" panose="05000000000000000000" pitchFamily="2" charset="2"/>
              <a:buChar char="ü"/>
            </a:pPr>
            <a:endParaRPr lang="lt-LT" sz="1600" b="1" dirty="0">
              <a:solidFill>
                <a:srgbClr val="002060"/>
              </a:solidFill>
              <a:latin typeface="Verdana" panose="020B0604030504040204" pitchFamily="34" charset="0"/>
              <a:ea typeface="Verdana" panose="020B0604030504040204" pitchFamily="34" charset="0"/>
            </a:endParaRPr>
          </a:p>
          <a:p>
            <a:pPr marL="57150" algn="just">
              <a:lnSpc>
                <a:spcPct val="90000"/>
              </a:lnSpc>
              <a:spcAft>
                <a:spcPts val="600"/>
              </a:spcAft>
            </a:pPr>
            <a:r>
              <a:rPr lang="lt-LT" sz="1600" b="1" dirty="0">
                <a:solidFill>
                  <a:srgbClr val="002060"/>
                </a:solidFill>
                <a:effectLst/>
                <a:latin typeface="Verdana" panose="020B0604030504040204" pitchFamily="34" charset="0"/>
                <a:ea typeface="Verdana" panose="020B0604030504040204" pitchFamily="34" charset="0"/>
              </a:rPr>
              <a:t> </a:t>
            </a:r>
            <a:endParaRPr lang="en-US" sz="1600" b="1" u="sng" dirty="0">
              <a:solidFill>
                <a:srgbClr val="002060"/>
              </a:solidFill>
              <a:effectLst/>
              <a:latin typeface="Verdana" panose="020B0604030504040204" pitchFamily="34" charset="0"/>
              <a:ea typeface="Verdana" panose="020B0604030504040204" pitchFamily="34" charset="0"/>
            </a:endParaRPr>
          </a:p>
          <a:p>
            <a:pPr marL="57150" algn="just">
              <a:lnSpc>
                <a:spcPct val="90000"/>
              </a:lnSpc>
              <a:spcAft>
                <a:spcPts val="600"/>
              </a:spcAft>
            </a:pPr>
            <a:r>
              <a:rPr lang="lt-LT" sz="1600" dirty="0">
                <a:solidFill>
                  <a:srgbClr val="002060"/>
                </a:solidFill>
                <a:latin typeface="Verdana" panose="020B0604030504040204" pitchFamily="34" charset="0"/>
                <a:ea typeface="Verdan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2015 m. lapkričio 24 d. Europos Komisijos reglamentas Nr. 2015/2174 dėl orientacinio aplinkosauginių ir aplinkai palankių prekių bei paslaugų rinkinio, Europos aplinkos ekonominėms sąskaitoms skirtų duomenų perdavimo formato ir kokybės ataskaitų teikimo sąlygų, struktūros ir periodiškumo pagal Europos Parlamento ir Tarybos reglamentą (ES) Nr. 691/2011 dėl Europos aplinkos ekonominių sąskaitų</a:t>
            </a:r>
            <a:endParaRPr lang="lt-LT" sz="16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57150" algn="just">
              <a:lnSpc>
                <a:spcPct val="90000"/>
              </a:lnSpc>
              <a:spcAft>
                <a:spcPts val="600"/>
              </a:spcAft>
            </a:pPr>
            <a:endParaRPr lang="lt-LT" sz="1400" dirty="0">
              <a:solidFill>
                <a:srgbClr val="002060"/>
              </a:solidFill>
              <a:effectLst/>
              <a:latin typeface="Verdana" panose="020B0604030504040204" pitchFamily="34" charset="0"/>
              <a:ea typeface="Verdana" panose="020B0604030504040204" pitchFamily="34" charset="0"/>
            </a:endParaRPr>
          </a:p>
          <a:p>
            <a:pPr marL="57150" algn="just">
              <a:lnSpc>
                <a:spcPct val="90000"/>
              </a:lnSpc>
              <a:spcAft>
                <a:spcPts val="600"/>
              </a:spcAft>
            </a:pPr>
            <a:endParaRPr lang="lt-LT" sz="1400" dirty="0"/>
          </a:p>
        </p:txBody>
      </p:sp>
      <p:sp>
        <p:nvSpPr>
          <p:cNvPr id="8" name="Text Placeholder 3">
            <a:extLst>
              <a:ext uri="{FF2B5EF4-FFF2-40B4-BE49-F238E27FC236}">
                <a16:creationId xmlns:a16="http://schemas.microsoft.com/office/drawing/2014/main" id="{6C53EA9A-21C5-4CC6-BAA3-75534480F80A}"/>
              </a:ext>
            </a:extLst>
          </p:cNvPr>
          <p:cNvSpPr txBox="1">
            <a:spLocks/>
          </p:cNvSpPr>
          <p:nvPr/>
        </p:nvSpPr>
        <p:spPr>
          <a:xfrm>
            <a:off x="578841" y="1291905"/>
            <a:ext cx="4983060" cy="5100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66853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6"/>
            <a:ext cx="4869592" cy="830578"/>
          </a:xfrm>
        </p:spPr>
        <p:txBody>
          <a:bodyPr/>
          <a:lstStyle/>
          <a:p>
            <a:r>
              <a:rPr lang="lt-LT" dirty="0"/>
              <a:t>Žalieji pirkimai</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528506" y="1468074"/>
            <a:ext cx="11266415" cy="4983060"/>
          </a:xfrm>
        </p:spPr>
        <p:txBody>
          <a:bodyPr>
            <a:normAutofit fontScale="92500" lnSpcReduction="10000"/>
          </a:bodyPr>
          <a:lstStyle/>
          <a:p>
            <a:r>
              <a:rPr lang="lt-LT" sz="2000" dirty="0"/>
              <a:t>Kas yra žaliasis pirkimas?</a:t>
            </a:r>
          </a:p>
          <a:p>
            <a:r>
              <a:rPr lang="lt-LT" sz="1600" b="0" i="0" dirty="0">
                <a:solidFill>
                  <a:srgbClr val="002060"/>
                </a:solidFill>
                <a:effectLst/>
                <a:highlight>
                  <a:srgbClr val="FFFFFF"/>
                </a:highlight>
              </a:rPr>
              <a:t>Kai prekė, paslauga arba darbas tenkina bent vieną iš kriterijų: </a:t>
            </a:r>
          </a:p>
          <a:p>
            <a:pPr marL="285750" indent="-285750">
              <a:buFont typeface="Arial" panose="020B0604020202020204" pitchFamily="34" charset="0"/>
              <a:buChar char="•"/>
            </a:pPr>
            <a:r>
              <a:rPr lang="lt-LT" sz="1400" b="1" i="0" dirty="0">
                <a:solidFill>
                  <a:srgbClr val="002060"/>
                </a:solidFill>
                <a:effectLst/>
                <a:highlight>
                  <a:srgbClr val="FFFFFF"/>
                </a:highlight>
              </a:rPr>
              <a:t>yra Produktų sąraše</a:t>
            </a:r>
            <a:r>
              <a:rPr lang="lt-LT" sz="1400" b="0" i="0" dirty="0">
                <a:solidFill>
                  <a:srgbClr val="002060"/>
                </a:solidFill>
                <a:effectLst/>
                <a:highlight>
                  <a:srgbClr val="FFFFFF"/>
                </a:highlight>
              </a:rPr>
              <a:t>, nurodytame Aprašo 1 priede ir atitinka visus produktui nustatytus minimalius aplinkosauginius kriterijus, nurodytus Aprašo 2 priede. (</a:t>
            </a:r>
            <a:r>
              <a:rPr lang="lt-LT" sz="1400" b="0" i="1" dirty="0">
                <a:solidFill>
                  <a:srgbClr val="002060"/>
                </a:solidFill>
                <a:effectLst/>
                <a:highlight>
                  <a:srgbClr val="FFFFFF"/>
                </a:highlight>
              </a:rPr>
              <a:t>Pvz. </a:t>
            </a:r>
            <a:r>
              <a:rPr lang="pt-BR" sz="1400" i="1" dirty="0">
                <a:solidFill>
                  <a:srgbClr val="002060"/>
                </a:solidFill>
                <a:highlight>
                  <a:srgbClr val="FFFFFF"/>
                </a:highlight>
              </a:rPr>
              <a:t>p</a:t>
            </a:r>
            <a:r>
              <a:rPr lang="pt-BR" sz="1400" b="0" i="1" dirty="0">
                <a:solidFill>
                  <a:srgbClr val="002060"/>
                </a:solidFill>
                <a:effectLst/>
              </a:rPr>
              <a:t>astatų projektavimo paslaugos ir statybos darbai</a:t>
            </a:r>
            <a:r>
              <a:rPr lang="pt-BR" sz="1300" i="1" dirty="0">
                <a:solidFill>
                  <a:srgbClr val="002060"/>
                </a:solidFill>
              </a:rPr>
              <a:t>,</a:t>
            </a:r>
            <a:r>
              <a:rPr lang="lt-LT" sz="1300" b="0" i="1" dirty="0">
                <a:solidFill>
                  <a:srgbClr val="002060"/>
                </a:solidFill>
                <a:effectLst/>
              </a:rPr>
              <a:t> </a:t>
            </a:r>
            <a:r>
              <a:rPr lang="en-US" sz="1400" b="0" i="1" dirty="0">
                <a:solidFill>
                  <a:srgbClr val="002060"/>
                </a:solidFill>
                <a:effectLst/>
              </a:rPr>
              <a:t>s</a:t>
            </a:r>
            <a:r>
              <a:rPr lang="lt-LT" sz="1400" b="0" i="1" dirty="0" err="1">
                <a:solidFill>
                  <a:srgbClr val="002060"/>
                </a:solidFill>
                <a:effectLst/>
              </a:rPr>
              <a:t>tatybinės</a:t>
            </a:r>
            <a:r>
              <a:rPr lang="lt-LT" sz="1400" b="0" i="1" dirty="0">
                <a:solidFill>
                  <a:srgbClr val="002060"/>
                </a:solidFill>
                <a:effectLst/>
              </a:rPr>
              <a:t> medžiagos</a:t>
            </a:r>
            <a:r>
              <a:rPr lang="en-US" sz="1400" b="0" i="1" dirty="0">
                <a:solidFill>
                  <a:srgbClr val="002060"/>
                </a:solidFill>
                <a:effectLst/>
              </a:rPr>
              <a:t> (</a:t>
            </a:r>
            <a:r>
              <a:rPr lang="en-US" sz="1400" b="0" i="1" dirty="0" err="1">
                <a:solidFill>
                  <a:srgbClr val="002060"/>
                </a:solidFill>
                <a:effectLst/>
              </a:rPr>
              <a:t>mediena</a:t>
            </a:r>
            <a:r>
              <a:rPr lang="en-US" sz="1400" b="0" i="1" dirty="0">
                <a:solidFill>
                  <a:srgbClr val="002060"/>
                </a:solidFill>
                <a:effectLst/>
              </a:rPr>
              <a:t>, da</a:t>
            </a:r>
            <a:r>
              <a:rPr lang="lt-LT" sz="1400" b="0" i="1" dirty="0">
                <a:solidFill>
                  <a:srgbClr val="002060"/>
                </a:solidFill>
                <a:effectLst/>
              </a:rPr>
              <a:t>ž</a:t>
            </a:r>
            <a:r>
              <a:rPr lang="en-US" sz="1400" b="0" i="1" dirty="0">
                <a:solidFill>
                  <a:srgbClr val="002060"/>
                </a:solidFill>
                <a:effectLst/>
              </a:rPr>
              <a:t>ai,</a:t>
            </a:r>
            <a:r>
              <a:rPr lang="lt-LT" sz="1400" b="0" i="1" dirty="0">
                <a:solidFill>
                  <a:srgbClr val="002060"/>
                </a:solidFill>
                <a:effectLst/>
              </a:rPr>
              <a:t> gipso plokštės, plytelės)</a:t>
            </a:r>
            <a:r>
              <a:rPr lang="pt-BR" sz="1400" b="0" i="1" dirty="0">
                <a:solidFill>
                  <a:srgbClr val="002060"/>
                </a:solidFill>
                <a:effectLst/>
              </a:rPr>
              <a:t>, </a:t>
            </a:r>
            <a:r>
              <a:rPr lang="en-US" sz="1400" i="1" dirty="0">
                <a:solidFill>
                  <a:srgbClr val="002060"/>
                </a:solidFill>
              </a:rPr>
              <a:t>p</a:t>
            </a:r>
            <a:r>
              <a:rPr lang="lt-LT" sz="1400" b="0" i="1" dirty="0" err="1">
                <a:solidFill>
                  <a:srgbClr val="002060"/>
                </a:solidFill>
                <a:effectLst/>
              </a:rPr>
              <a:t>atalpų</a:t>
            </a:r>
            <a:r>
              <a:rPr lang="lt-LT" sz="1400" b="0" i="1" dirty="0">
                <a:solidFill>
                  <a:srgbClr val="002060"/>
                </a:solidFill>
                <a:effectLst/>
              </a:rPr>
              <a:t> apšvietimas</a:t>
            </a:r>
            <a:r>
              <a:rPr lang="en-US" sz="1400" b="0" i="1" dirty="0">
                <a:solidFill>
                  <a:srgbClr val="002060"/>
                </a:solidFill>
                <a:effectLst/>
              </a:rPr>
              <a:t>, </a:t>
            </a:r>
            <a:r>
              <a:rPr lang="en-US" sz="1400" i="1" dirty="0">
                <a:solidFill>
                  <a:srgbClr val="002060"/>
                </a:solidFill>
              </a:rPr>
              <a:t>k</a:t>
            </a:r>
            <a:r>
              <a:rPr lang="lt-LT" sz="1400" b="0" i="1" dirty="0" err="1">
                <a:solidFill>
                  <a:srgbClr val="002060"/>
                </a:solidFill>
                <a:effectLst/>
              </a:rPr>
              <a:t>elių</a:t>
            </a:r>
            <a:r>
              <a:rPr lang="lt-LT" sz="1400" b="0" i="1" dirty="0">
                <a:solidFill>
                  <a:srgbClr val="002060"/>
                </a:solidFill>
                <a:effectLst/>
              </a:rPr>
              <a:t> projektavimo paslaugos ir statybos darbai, kelio elementai:</a:t>
            </a:r>
            <a:r>
              <a:rPr lang="en-US" sz="1400" b="0" i="1" dirty="0">
                <a:solidFill>
                  <a:srgbClr val="002060"/>
                </a:solidFill>
                <a:effectLst/>
                <a:highlight>
                  <a:srgbClr val="FFFFFF"/>
                </a:highlight>
              </a:rPr>
              <a:t> </a:t>
            </a:r>
            <a:r>
              <a:rPr lang="lt-LT" sz="1400" b="0" i="1" dirty="0">
                <a:solidFill>
                  <a:srgbClr val="002060"/>
                </a:solidFill>
                <a:effectLst/>
              </a:rPr>
              <a:t>ir t.t.</a:t>
            </a:r>
            <a:r>
              <a:rPr lang="lt-LT" sz="1400" b="0" i="0" dirty="0">
                <a:solidFill>
                  <a:srgbClr val="002060"/>
                </a:solidFill>
                <a:effectLst/>
              </a:rPr>
              <a:t>)</a:t>
            </a:r>
          </a:p>
          <a:p>
            <a:pPr marL="285750" indent="-285750">
              <a:buFont typeface="Arial" panose="020B0604020202020204" pitchFamily="34" charset="0"/>
              <a:buChar char="•"/>
            </a:pPr>
            <a:r>
              <a:rPr lang="lt-LT" sz="1400" b="0" i="0" dirty="0">
                <a:solidFill>
                  <a:srgbClr val="002060"/>
                </a:solidFill>
                <a:effectLst/>
              </a:rPr>
              <a:t>neatsižvelgiant, ar yra produktų sąraše, atitinka jam nustatytus </a:t>
            </a:r>
            <a:r>
              <a:rPr lang="lt-LT" sz="1400" b="1" i="0" dirty="0">
                <a:solidFill>
                  <a:srgbClr val="002060"/>
                </a:solidFill>
                <a:effectLst/>
              </a:rPr>
              <a:t>I tipo ekologinio ženklo reikalavimus </a:t>
            </a:r>
            <a:r>
              <a:rPr lang="lt-LT" sz="1400" dirty="0">
                <a:effectLst/>
              </a:rPr>
              <a:t>pagal standartą LST EN ISO 14024 </a:t>
            </a:r>
            <a:r>
              <a:rPr lang="lt-LT" sz="1400" b="0" i="0" dirty="0">
                <a:solidFill>
                  <a:srgbClr val="002060"/>
                </a:solidFill>
                <a:effectLst/>
              </a:rPr>
              <a:t>(pvz., EU </a:t>
            </a:r>
            <a:r>
              <a:rPr lang="lt-LT" sz="1400" b="0" i="0" dirty="0" err="1">
                <a:solidFill>
                  <a:srgbClr val="002060"/>
                </a:solidFill>
                <a:effectLst/>
              </a:rPr>
              <a:t>Ecolabel</a:t>
            </a:r>
            <a:r>
              <a:rPr lang="lt-LT" sz="1400" b="0" i="0" dirty="0">
                <a:solidFill>
                  <a:srgbClr val="002060"/>
                </a:solidFill>
                <a:effectLst/>
              </a:rPr>
              <a:t>, </a:t>
            </a:r>
            <a:r>
              <a:rPr lang="lt-LT" sz="1400" b="0" i="0" dirty="0" err="1">
                <a:solidFill>
                  <a:srgbClr val="002060"/>
                </a:solidFill>
                <a:effectLst/>
              </a:rPr>
              <a:t>Nordic</a:t>
            </a:r>
            <a:r>
              <a:rPr lang="lt-LT" sz="1400" b="0" i="0" dirty="0">
                <a:solidFill>
                  <a:srgbClr val="002060"/>
                </a:solidFill>
                <a:effectLst/>
              </a:rPr>
              <a:t> </a:t>
            </a:r>
            <a:r>
              <a:rPr lang="lt-LT" sz="1400" b="0" i="0" dirty="0" err="1">
                <a:solidFill>
                  <a:srgbClr val="002060"/>
                </a:solidFill>
                <a:effectLst/>
              </a:rPr>
              <a:t>Swan</a:t>
            </a:r>
            <a:r>
              <a:rPr lang="lt-LT" sz="1400" b="0" i="0" dirty="0">
                <a:solidFill>
                  <a:srgbClr val="002060"/>
                </a:solidFill>
                <a:effectLst/>
              </a:rPr>
              <a:t>, </a:t>
            </a:r>
            <a:r>
              <a:rPr lang="lt-LT" sz="1400" b="0" i="0" dirty="0" err="1">
                <a:solidFill>
                  <a:srgbClr val="002060"/>
                </a:solidFill>
                <a:effectLst/>
              </a:rPr>
              <a:t>Blue</a:t>
            </a:r>
            <a:r>
              <a:rPr lang="lt-LT" sz="1400" b="0" i="0" dirty="0">
                <a:solidFill>
                  <a:srgbClr val="002060"/>
                </a:solidFill>
                <a:effectLst/>
              </a:rPr>
              <a:t> </a:t>
            </a:r>
            <a:r>
              <a:rPr lang="lt-LT" sz="1400" b="0" i="0" dirty="0" err="1">
                <a:solidFill>
                  <a:srgbClr val="002060"/>
                </a:solidFill>
                <a:effectLst/>
              </a:rPr>
              <a:t>Angel</a:t>
            </a:r>
            <a:r>
              <a:rPr lang="lt-LT" sz="1400" dirty="0">
                <a:solidFill>
                  <a:srgbClr val="002060"/>
                </a:solidFill>
              </a:rPr>
              <a:t>),</a:t>
            </a:r>
          </a:p>
          <a:p>
            <a:pPr marL="285750" indent="-285750">
              <a:lnSpc>
                <a:spcPct val="120000"/>
              </a:lnSpc>
              <a:buFont typeface="Arial" panose="020B0604020202020204" pitchFamily="34" charset="0"/>
              <a:buChar char="•"/>
            </a:pPr>
            <a:r>
              <a:rPr lang="lt-LT" sz="1400" b="1" i="0" dirty="0">
                <a:solidFill>
                  <a:srgbClr val="002060"/>
                </a:solidFill>
                <a:effectLst/>
              </a:rPr>
              <a:t>nėra produktų sąraše</a:t>
            </a:r>
            <a:r>
              <a:rPr lang="lt-LT" sz="1400" b="0" i="0" dirty="0">
                <a:solidFill>
                  <a:srgbClr val="002060"/>
                </a:solidFill>
                <a:effectLst/>
              </a:rPr>
              <a:t>, bet perkamai </a:t>
            </a:r>
            <a:r>
              <a:rPr lang="lt-LT" sz="1400" b="1" i="0" u="sng" dirty="0">
                <a:solidFill>
                  <a:srgbClr val="002060"/>
                </a:solidFill>
                <a:effectLst/>
              </a:rPr>
              <a:t>paslaugai ar darbui </a:t>
            </a:r>
            <a:r>
              <a:rPr lang="lt-LT" sz="1400" b="0" i="0" dirty="0">
                <a:solidFill>
                  <a:srgbClr val="002060"/>
                </a:solidFill>
                <a:effectLst/>
              </a:rPr>
              <a:t>tiekėjas taiko </a:t>
            </a:r>
            <a:r>
              <a:rPr lang="lt-LT" sz="1400" b="1" i="0" dirty="0">
                <a:solidFill>
                  <a:srgbClr val="002060"/>
                </a:solidFill>
                <a:effectLst/>
              </a:rPr>
              <a:t>aplinkos apsaugos vadybos sistemos reikalavimus</a:t>
            </a:r>
            <a:r>
              <a:rPr lang="lt-LT" sz="1400" b="0" i="0" dirty="0">
                <a:solidFill>
                  <a:srgbClr val="002060"/>
                </a:solidFill>
                <a:effectLst/>
              </a:rPr>
              <a:t>: </a:t>
            </a:r>
          </a:p>
          <a:p>
            <a:pPr marL="285750" indent="-285750">
              <a:lnSpc>
                <a:spcPct val="120000"/>
              </a:lnSpc>
              <a:buFont typeface="Wingdings" panose="05000000000000000000" pitchFamily="2" charset="2"/>
              <a:buChar char="v"/>
            </a:pPr>
            <a:r>
              <a:rPr lang="lt-LT" sz="1400" b="0" i="1" dirty="0">
                <a:solidFill>
                  <a:srgbClr val="002060"/>
                </a:solidFill>
                <a:effectLst/>
              </a:rPr>
              <a:t>r</a:t>
            </a:r>
            <a:r>
              <a:rPr lang="lt-LT" sz="1400" i="1" dirty="0">
                <a:solidFill>
                  <a:srgbClr val="002060"/>
                </a:solidFill>
              </a:rPr>
              <a:t>eikalavimas </a:t>
            </a:r>
            <a:r>
              <a:rPr lang="lt-LT" sz="1400" b="1" i="1" dirty="0">
                <a:solidFill>
                  <a:srgbClr val="002060"/>
                </a:solidFill>
              </a:rPr>
              <a:t>negali būti keliamas </a:t>
            </a:r>
            <a:r>
              <a:rPr lang="lt-LT" sz="1400" i="1" dirty="0">
                <a:solidFill>
                  <a:srgbClr val="002060"/>
                </a:solidFill>
              </a:rPr>
              <a:t>prekės gamintojui, prekės tiekėjui ar pačiai prekei;</a:t>
            </a:r>
            <a:endParaRPr lang="lt-LT" sz="1400" dirty="0">
              <a:solidFill>
                <a:srgbClr val="002060"/>
              </a:solidFill>
            </a:endParaRPr>
          </a:p>
          <a:p>
            <a:pPr marL="285750" indent="-285750">
              <a:lnSpc>
                <a:spcPct val="120000"/>
              </a:lnSpc>
              <a:buFont typeface="Wingdings" panose="05000000000000000000" pitchFamily="2" charset="2"/>
              <a:buChar char="v"/>
            </a:pPr>
            <a:r>
              <a:rPr lang="lt-LT" sz="1400" i="1" dirty="0"/>
              <a:t>pirkimo dokumentuose reikia nustatyti, kad tiekėjas taikytų aplinkos apsaugos vadybos sistemos reikalavimus </a:t>
            </a:r>
            <a:r>
              <a:rPr lang="lt-LT" sz="1400" b="1" i="1" u="sng" dirty="0"/>
              <a:t>visa apimtimi </a:t>
            </a:r>
            <a:r>
              <a:rPr lang="lt-LT" sz="1400" i="1" dirty="0"/>
              <a:t>pagal LST EN ISO 14001, EMAS arba lygiavertį standartą;</a:t>
            </a:r>
          </a:p>
          <a:p>
            <a:pPr marL="285750" indent="-285750">
              <a:lnSpc>
                <a:spcPct val="120000"/>
              </a:lnSpc>
              <a:buFont typeface="Wingdings" panose="05000000000000000000" pitchFamily="2" charset="2"/>
              <a:buChar char="v"/>
            </a:pPr>
            <a:r>
              <a:rPr lang="lt-LT" sz="1400" i="1" dirty="0"/>
              <a:t>VPT : </a:t>
            </a:r>
            <a:r>
              <a:rPr lang="lt-LT" sz="1400" i="1" u="sng" dirty="0"/>
              <a:t>konkrečios aplinkos apsaugos vadybos priemonės </a:t>
            </a:r>
            <a:r>
              <a:rPr lang="lt-LT" sz="1400" i="1" dirty="0"/>
              <a:t>yra priskiriamos tiekėjų kvalifikacijos reikalavimams. Reikalavimas taikyti aplinkos apsaugos vadybos sistemos standartų (LST EN ISO 14001, EMAS ir kt. lygiaverčių standartų) reikalavimus nėra priskiriamas prie tiekėjų kvalifikacijos reikalavimų.</a:t>
            </a:r>
            <a:r>
              <a:rPr lang="lt-LT" sz="2000" i="1" dirty="0"/>
              <a:t> </a:t>
            </a:r>
            <a:r>
              <a:rPr lang="lt-LT" sz="1400" i="1" u="sng" dirty="0"/>
              <a:t>Nustatant tik tam tikras konkrečias aplinkos apsaugos vadybos priemones pirkimas nebus laikomas žaliuoju.</a:t>
            </a:r>
            <a:endParaRPr lang="lt-LT" sz="1400" b="0" i="1" u="sng" dirty="0">
              <a:solidFill>
                <a:srgbClr val="002060"/>
              </a:solidFill>
              <a:effectLst/>
            </a:endParaRPr>
          </a:p>
          <a:p>
            <a:endParaRPr lang="lt-LT" sz="1600" b="1" dirty="0">
              <a:solidFill>
                <a:srgbClr val="002060"/>
              </a:solidFill>
            </a:endParaRPr>
          </a:p>
          <a:p>
            <a:endParaRPr lang="en-LT" sz="1600" dirty="0"/>
          </a:p>
        </p:txBody>
      </p:sp>
    </p:spTree>
    <p:extLst>
      <p:ext uri="{BB962C8B-B14F-4D97-AF65-F5344CB8AC3E}">
        <p14:creationId xmlns:p14="http://schemas.microsoft.com/office/powerpoint/2010/main" val="177480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5"/>
            <a:ext cx="4869592" cy="1023525"/>
          </a:xfrm>
        </p:spPr>
        <p:txBody>
          <a:bodyPr/>
          <a:lstStyle/>
          <a:p>
            <a:r>
              <a:rPr lang="lt-LT"/>
              <a:t>Žalieji pirkimai (2) </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739629" y="1661020"/>
            <a:ext cx="10712741" cy="4483984"/>
          </a:xfrm>
        </p:spPr>
        <p:txBody>
          <a:bodyPr>
            <a:normAutofit/>
          </a:bodyPr>
          <a:lstStyle/>
          <a:p>
            <a:r>
              <a:rPr lang="lt-LT" sz="2000" dirty="0"/>
              <a:t>Kas yra žaliasis pirkimas?</a:t>
            </a:r>
          </a:p>
          <a:p>
            <a:r>
              <a:rPr lang="lt-LT" sz="1700" b="1" u="sng" dirty="0">
                <a:solidFill>
                  <a:srgbClr val="002060"/>
                </a:solidFill>
              </a:rPr>
              <a:t>N</a:t>
            </a:r>
            <a:r>
              <a:rPr lang="lt-LT" sz="1700" b="1" i="0" u="sng" dirty="0">
                <a:solidFill>
                  <a:srgbClr val="002060"/>
                </a:solidFill>
                <a:effectLst/>
              </a:rPr>
              <a:t>ėra produktų sąraše</a:t>
            </a:r>
            <a:r>
              <a:rPr lang="lt-LT" sz="1700" b="1" i="0" dirty="0">
                <a:solidFill>
                  <a:srgbClr val="002060"/>
                </a:solidFill>
                <a:effectLst/>
              </a:rPr>
              <a:t>, tačiau</a:t>
            </a:r>
            <a:r>
              <a:rPr lang="lt-LT" sz="1700" b="0" i="0" dirty="0">
                <a:solidFill>
                  <a:srgbClr val="002060"/>
                </a:solidFill>
                <a:effectLst/>
              </a:rPr>
              <a:t>:</a:t>
            </a:r>
          </a:p>
          <a:p>
            <a:pPr marL="285750" indent="-285750">
              <a:buFont typeface="Arial" panose="020B0604020202020204" pitchFamily="34" charset="0"/>
              <a:buChar char="•"/>
            </a:pPr>
            <a:r>
              <a:rPr lang="lt-LT" sz="1400" b="0" i="0" dirty="0">
                <a:solidFill>
                  <a:srgbClr val="002060"/>
                </a:solidFill>
                <a:effectLst/>
              </a:rPr>
              <a:t>perkamas aplinkosauginis ir aplinkai palankus produktas, kuris </a:t>
            </a:r>
            <a:r>
              <a:rPr lang="lt-LT" sz="1400" b="1" i="0" dirty="0">
                <a:solidFill>
                  <a:srgbClr val="002060"/>
                </a:solidFill>
                <a:effectLst/>
              </a:rPr>
              <a:t>patenka į orientacinį aplinkosauginių ir aplinkai palankių prekių bei paslaugų sąrašą</a:t>
            </a:r>
            <a:r>
              <a:rPr lang="lt-LT" sz="1400" b="0" i="0" dirty="0">
                <a:solidFill>
                  <a:srgbClr val="002060"/>
                </a:solidFill>
                <a:effectLst/>
              </a:rPr>
              <a:t> pagal 2015 m. lapkričio 24 d. Komisijos įgyvendinimo reglamentą (ES) 2015/2174 </a:t>
            </a:r>
          </a:p>
          <a:p>
            <a:pPr marL="285750" indent="-285750">
              <a:buFont typeface="Arial" panose="020B0604020202020204" pitchFamily="34" charset="0"/>
              <a:buChar char="•"/>
            </a:pPr>
            <a:r>
              <a:rPr lang="lt-LT" sz="1400" b="0" i="0" dirty="0">
                <a:solidFill>
                  <a:srgbClr val="002060"/>
                </a:solidFill>
                <a:effectLst/>
              </a:rPr>
              <a:t>perkama inovacija, sukuriant naują arba iš esmės pagerintą produktą, paslaugas ar procesą, darantį </a:t>
            </a:r>
            <a:r>
              <a:rPr lang="lt-LT" sz="1400" b="1" i="0" dirty="0">
                <a:solidFill>
                  <a:srgbClr val="002060"/>
                </a:solidFill>
                <a:effectLst/>
              </a:rPr>
              <a:t>kuo mažesnę neigiamą įtaką aplinkai</a:t>
            </a:r>
            <a:r>
              <a:rPr lang="lt-LT" sz="1400" b="0" i="0" dirty="0">
                <a:solidFill>
                  <a:srgbClr val="002060"/>
                </a:solidFill>
                <a:effectLst/>
              </a:rPr>
              <a:t>,</a:t>
            </a:r>
          </a:p>
          <a:p>
            <a:pPr marL="285750" indent="-285750">
              <a:buFont typeface="Arial" panose="020B0604020202020204" pitchFamily="34" charset="0"/>
              <a:buChar char="•"/>
            </a:pPr>
            <a:r>
              <a:rPr lang="lt-LT" sz="1400" b="0" i="0" dirty="0">
                <a:solidFill>
                  <a:srgbClr val="002060"/>
                </a:solidFill>
                <a:effectLst/>
              </a:rPr>
              <a:t>perkama tik nematerialaus pobūdžio (intelektinė) ar kitokia </a:t>
            </a:r>
            <a:r>
              <a:rPr lang="lt-LT" sz="1400" b="0" i="0" u="sng" dirty="0">
                <a:solidFill>
                  <a:srgbClr val="002060"/>
                </a:solidFill>
                <a:effectLst/>
              </a:rPr>
              <a:t>paslauga</a:t>
            </a:r>
            <a:r>
              <a:rPr lang="lt-LT" sz="1400" b="0" i="0" dirty="0">
                <a:solidFill>
                  <a:srgbClr val="002060"/>
                </a:solidFill>
                <a:effectLst/>
              </a:rPr>
              <a:t>, kurios teikimo metu </a:t>
            </a:r>
            <a:r>
              <a:rPr lang="lt-LT" sz="1400" b="1" i="0" dirty="0">
                <a:solidFill>
                  <a:srgbClr val="002060"/>
                </a:solidFill>
                <a:effectLst/>
              </a:rPr>
              <a:t>nėra numatomas reikšmingas neigiamas poveikis aplinkai</a:t>
            </a:r>
            <a:r>
              <a:rPr lang="lt-LT" sz="1400" b="0" i="0" dirty="0">
                <a:solidFill>
                  <a:srgbClr val="002060"/>
                </a:solidFill>
                <a:effectLst/>
              </a:rPr>
              <a:t>, nesukuriamas taršos šaltinis ir negeneruojamos atliekos (</a:t>
            </a:r>
            <a:r>
              <a:rPr lang="lt-LT" sz="1400" b="0" i="1" dirty="0">
                <a:solidFill>
                  <a:srgbClr val="002060"/>
                </a:solidFill>
                <a:effectLst/>
              </a:rPr>
              <a:t>pvz., atlikėjų, fotografų, dizaino, renginių vedėjų, vertėjų, tekstų rengėjų paslaugos; </a:t>
            </a:r>
            <a:r>
              <a:rPr lang="lt-LT" sz="1400" i="1" dirty="0">
                <a:solidFill>
                  <a:srgbClr val="002060"/>
                </a:solidFill>
                <a:effectLst/>
              </a:rPr>
              <a:t>mokymų</a:t>
            </a:r>
            <a:r>
              <a:rPr lang="lt-LT" sz="1400" b="0" i="1" dirty="0">
                <a:solidFill>
                  <a:srgbClr val="002060"/>
                </a:solidFill>
                <a:effectLst/>
              </a:rPr>
              <a:t>, socialinių ir mokslinių tyrimų, studijų ir koncepcijų parengimo paslaugos ir </a:t>
            </a:r>
            <a:r>
              <a:rPr lang="lt-LT" sz="1400" b="0" i="1" dirty="0" err="1">
                <a:solidFill>
                  <a:srgbClr val="002060"/>
                </a:solidFill>
                <a:effectLst/>
              </a:rPr>
              <a:t>kt</a:t>
            </a:r>
            <a:r>
              <a:rPr lang="lt-LT" sz="1400" b="0" i="0" dirty="0">
                <a:solidFill>
                  <a:srgbClr val="002060"/>
                </a:solidFill>
                <a:effectLst/>
              </a:rPr>
              <a:t> )</a:t>
            </a:r>
            <a:endParaRPr lang="lt-LT" sz="1400" dirty="0">
              <a:solidFill>
                <a:srgbClr val="002060"/>
              </a:solidFill>
            </a:endParaRPr>
          </a:p>
          <a:p>
            <a:endParaRPr lang="lt-LT" sz="1600" dirty="0"/>
          </a:p>
          <a:p>
            <a:endParaRPr lang="lt-LT" sz="1600" b="1" dirty="0"/>
          </a:p>
          <a:p>
            <a:endParaRPr lang="en-LT" sz="1600" dirty="0"/>
          </a:p>
        </p:txBody>
      </p:sp>
      <p:pic>
        <p:nvPicPr>
          <p:cNvPr id="4" name="Picture 2" descr="VPT: žalieji pirkimai siekė beveik 15 proc. | Alkas.lt">
            <a:extLst>
              <a:ext uri="{FF2B5EF4-FFF2-40B4-BE49-F238E27FC236}">
                <a16:creationId xmlns:a16="http://schemas.microsoft.com/office/drawing/2014/main" id="{208441CF-526D-1EDC-A9C5-469FC80F5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70" b="-1"/>
          <a:stretch/>
        </p:blipFill>
        <p:spPr bwMode="auto">
          <a:xfrm>
            <a:off x="8036653" y="109056"/>
            <a:ext cx="3598878" cy="250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24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6"/>
            <a:ext cx="4869592" cy="830578"/>
          </a:xfrm>
        </p:spPr>
        <p:txBody>
          <a:bodyPr/>
          <a:lstStyle/>
          <a:p>
            <a:r>
              <a:rPr lang="lt-LT" dirty="0"/>
              <a:t>Žalieji pirkimai (3)</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790113" y="1468074"/>
            <a:ext cx="11004808" cy="3840773"/>
          </a:xfrm>
        </p:spPr>
        <p:txBody>
          <a:bodyPr>
            <a:normAutofit fontScale="25000" lnSpcReduction="20000"/>
          </a:bodyPr>
          <a:lstStyle/>
          <a:p>
            <a:r>
              <a:rPr lang="en-US" sz="5600" dirty="0"/>
              <a:t>Kas </a:t>
            </a:r>
            <a:r>
              <a:rPr lang="en-US" sz="5600" dirty="0" err="1"/>
              <a:t>yra</a:t>
            </a:r>
            <a:r>
              <a:rPr lang="lt-LT" sz="5600" dirty="0"/>
              <a:t> žaliasis pirkimas?</a:t>
            </a:r>
          </a:p>
          <a:p>
            <a:endParaRPr lang="lt-LT" sz="5600" dirty="0">
              <a:solidFill>
                <a:srgbClr val="002060"/>
              </a:solidFill>
            </a:endParaRPr>
          </a:p>
          <a:p>
            <a:r>
              <a:rPr lang="lt-LT" sz="5600" dirty="0">
                <a:solidFill>
                  <a:srgbClr val="002060"/>
                </a:solidFill>
              </a:rPr>
              <a:t>Kai </a:t>
            </a:r>
            <a:r>
              <a:rPr lang="lt-LT" sz="5600" b="1" dirty="0">
                <a:solidFill>
                  <a:srgbClr val="002060"/>
                </a:solidFill>
              </a:rPr>
              <a:t>savarankiškai</a:t>
            </a:r>
            <a:r>
              <a:rPr lang="lt-LT" sz="5600" dirty="0">
                <a:solidFill>
                  <a:srgbClr val="002060"/>
                </a:solidFill>
              </a:rPr>
              <a:t> nusistatomi </a:t>
            </a:r>
            <a:r>
              <a:rPr lang="lt-LT" sz="5600" b="0" i="0" dirty="0">
                <a:solidFill>
                  <a:srgbClr val="002060"/>
                </a:solidFill>
                <a:effectLst/>
              </a:rPr>
              <a:t>aplinkos apsaugos kriterijai, kurie yra susiję su pirkimo objektu:</a:t>
            </a:r>
          </a:p>
          <a:p>
            <a:endParaRPr lang="lt-LT" sz="5600" b="0" i="0" dirty="0">
              <a:solidFill>
                <a:srgbClr val="002060"/>
              </a:solidFill>
              <a:effectLst/>
            </a:endParaRPr>
          </a:p>
          <a:p>
            <a:pPr marL="285750" marR="0" indent="-285750" algn="just">
              <a:spcBef>
                <a:spcPts val="0"/>
              </a:spcBef>
              <a:spcAft>
                <a:spcPts val="0"/>
              </a:spcAft>
              <a:buFont typeface="Arial" panose="020B0604020202020204" pitchFamily="34" charset="0"/>
              <a:buChar char="•"/>
            </a:pPr>
            <a:r>
              <a:rPr lang="lt-LT" sz="5600" b="0" i="0" dirty="0">
                <a:solidFill>
                  <a:srgbClr val="002060"/>
                </a:solidFill>
                <a:effectLst/>
              </a:rPr>
              <a:t>prekei pagaminti, paslaugai teikti ar darbams atlikti sunaudojama </a:t>
            </a:r>
            <a:r>
              <a:rPr lang="lt-LT" sz="5600" b="1" i="0" dirty="0">
                <a:solidFill>
                  <a:srgbClr val="002060"/>
                </a:solidFill>
                <a:effectLst/>
              </a:rPr>
              <a:t>mažiau</a:t>
            </a:r>
            <a:r>
              <a:rPr lang="lt-LT" sz="5600" b="0" i="0" dirty="0">
                <a:solidFill>
                  <a:srgbClr val="002060"/>
                </a:solidFill>
                <a:effectLst/>
              </a:rPr>
              <a:t> gamtos išteklių ir (ar) sudėtyje yra pakartotinai panaudotų ir (ar) perdirbtų medžiagų;</a:t>
            </a:r>
          </a:p>
          <a:p>
            <a:pPr marL="285750" marR="0" indent="-285750" algn="just">
              <a:spcBef>
                <a:spcPts val="0"/>
              </a:spcBef>
              <a:spcAft>
                <a:spcPts val="0"/>
              </a:spcAft>
              <a:buFont typeface="Arial" panose="020B0604020202020204" pitchFamily="34" charset="0"/>
              <a:buChar char="•"/>
            </a:pPr>
            <a:r>
              <a:rPr lang="lt-LT" sz="5600" b="0" i="0" dirty="0">
                <a:solidFill>
                  <a:srgbClr val="002060"/>
                </a:solidFill>
                <a:effectLst/>
              </a:rPr>
              <a:t>prekei pagaminti, paslaugai teikti ar darbams atlikti sunaudojama </a:t>
            </a:r>
            <a:r>
              <a:rPr lang="lt-LT" sz="5600" b="1" i="0" dirty="0">
                <a:solidFill>
                  <a:srgbClr val="002060"/>
                </a:solidFill>
                <a:effectLst/>
              </a:rPr>
              <a:t>mažiau</a:t>
            </a:r>
            <a:r>
              <a:rPr lang="lt-LT" sz="5600" b="0" i="0" dirty="0">
                <a:solidFill>
                  <a:srgbClr val="002060"/>
                </a:solidFill>
                <a:effectLst/>
              </a:rPr>
              <a:t> elektros energijos ir (ar) naudojama energija iš atsinaujinančių energijos išteklių;</a:t>
            </a:r>
          </a:p>
          <a:p>
            <a:pPr marL="285750" marR="0" indent="-285750" algn="just">
              <a:spcBef>
                <a:spcPts val="0"/>
              </a:spcBef>
              <a:spcAft>
                <a:spcPts val="0"/>
              </a:spcAft>
              <a:buFont typeface="Arial" panose="020B0604020202020204" pitchFamily="34" charset="0"/>
              <a:buChar char="•"/>
            </a:pPr>
            <a:r>
              <a:rPr lang="lt-LT" sz="5600" b="0" i="0" dirty="0">
                <a:solidFill>
                  <a:srgbClr val="002060"/>
                </a:solidFill>
                <a:effectLst/>
              </a:rPr>
              <a:t>prekei pagaminti, paslaugai teikti ar darbams atlikti naudojama </a:t>
            </a:r>
            <a:r>
              <a:rPr lang="lt-LT" sz="5600" b="1" i="0" dirty="0">
                <a:solidFill>
                  <a:srgbClr val="002060"/>
                </a:solidFill>
                <a:effectLst/>
              </a:rPr>
              <a:t>mažiau ar nenaudojama </a:t>
            </a:r>
            <a:r>
              <a:rPr lang="lt-LT" sz="5600" b="0" i="0" dirty="0">
                <a:solidFill>
                  <a:srgbClr val="002060"/>
                </a:solidFill>
                <a:effectLst/>
              </a:rPr>
              <a:t>pavojingųjų cheminių medžiagų, neteršiama aplinka ir nekeliamas pavojus sveikatai;</a:t>
            </a:r>
          </a:p>
          <a:p>
            <a:pPr marL="285750" marR="0" indent="-285750" algn="just">
              <a:spcBef>
                <a:spcPts val="0"/>
              </a:spcBef>
              <a:spcAft>
                <a:spcPts val="0"/>
              </a:spcAft>
              <a:buFont typeface="Arial" panose="020B0604020202020204" pitchFamily="34" charset="0"/>
              <a:buChar char="•"/>
            </a:pPr>
            <a:r>
              <a:rPr lang="lt-LT" sz="5600" b="0" i="0" dirty="0">
                <a:solidFill>
                  <a:srgbClr val="002060"/>
                </a:solidFill>
                <a:effectLst/>
              </a:rPr>
              <a:t>prekė yra tvirta, ilgaamžė, funkcionali, ji ar jos sudedamosios dalys tinka naudoti daug kartų ir (ar) lengvai pataisomos, ir (ar) pakeičiamos;</a:t>
            </a:r>
          </a:p>
          <a:p>
            <a:pPr marL="285750" marR="0" indent="-285750" algn="just">
              <a:spcBef>
                <a:spcPts val="0"/>
              </a:spcBef>
              <a:spcAft>
                <a:spcPts val="0"/>
              </a:spcAft>
              <a:buFont typeface="Arial" panose="020B0604020202020204" pitchFamily="34" charset="0"/>
              <a:buChar char="•"/>
            </a:pPr>
            <a:r>
              <a:rPr lang="lt-LT" sz="5600" b="0" i="0" dirty="0">
                <a:solidFill>
                  <a:srgbClr val="002060"/>
                </a:solidFill>
                <a:effectLst/>
              </a:rPr>
              <a:t>prekė, virtusi atliekomis, tinka paruošti pakartotinai naudoti ar perdirbti.</a:t>
            </a:r>
          </a:p>
          <a:p>
            <a:endParaRPr lang="lt-LT" sz="5600" dirty="0">
              <a:solidFill>
                <a:srgbClr val="000000"/>
              </a:solidFill>
            </a:endParaRPr>
          </a:p>
          <a:p>
            <a:r>
              <a:rPr lang="lt-LT" sz="6400" b="0" i="0" u="none" strike="noStrike" baseline="0" dirty="0">
                <a:solidFill>
                  <a:srgbClr val="002060"/>
                </a:solidFill>
              </a:rPr>
              <a:t>Savarankiškai nustatant aplinkos apsaugos kriterijus, būtina nustatyti konkretų kriterijų</a:t>
            </a:r>
            <a:r>
              <a:rPr lang="en-US" sz="6400" b="0" i="0" u="none" strike="noStrike" baseline="0" dirty="0">
                <a:solidFill>
                  <a:srgbClr val="002060"/>
                </a:solidFill>
              </a:rPr>
              <a:t>, t</a:t>
            </a:r>
            <a:r>
              <a:rPr lang="lt-LT" sz="6400" b="0" i="0" u="none" strike="noStrike" baseline="0" dirty="0">
                <a:solidFill>
                  <a:srgbClr val="002060"/>
                </a:solidFill>
              </a:rPr>
              <a:t>. y. </a:t>
            </a:r>
            <a:r>
              <a:rPr lang="lt-LT" sz="6400" b="1" i="0" u="none" strike="noStrike" baseline="0" dirty="0">
                <a:solidFill>
                  <a:srgbClr val="002060"/>
                </a:solidFill>
              </a:rPr>
              <a:t>negalima į pirkimo dokumentus perkelti principo, tačiau būtina jo pagrindu nustatyti aplinkosauginį kriterijų (-</a:t>
            </a:r>
            <a:r>
              <a:rPr lang="lt-LT" sz="6400" b="1" i="0" u="none" strike="noStrike" baseline="0" dirty="0" err="1">
                <a:solidFill>
                  <a:srgbClr val="002060"/>
                </a:solidFill>
              </a:rPr>
              <a:t>us</a:t>
            </a:r>
            <a:r>
              <a:rPr lang="lt-LT" sz="6400" b="1" i="0" u="none" strike="noStrike" baseline="0" dirty="0">
                <a:solidFill>
                  <a:srgbClr val="002060"/>
                </a:solidFill>
              </a:rPr>
              <a:t>). </a:t>
            </a:r>
            <a:endParaRPr lang="lt-LT" sz="6400" b="1" dirty="0">
              <a:solidFill>
                <a:srgbClr val="002060"/>
              </a:solidFill>
            </a:endParaRPr>
          </a:p>
          <a:p>
            <a:endParaRPr lang="lt-LT" sz="4300" b="1" i="0" dirty="0">
              <a:solidFill>
                <a:srgbClr val="002060"/>
              </a:solidFill>
              <a:effectLst/>
            </a:endParaRPr>
          </a:p>
          <a:p>
            <a:pPr marL="285750" indent="-285750">
              <a:buFont typeface="Arial" panose="020B0604020202020204" pitchFamily="34" charset="0"/>
              <a:buChar char="•"/>
            </a:pPr>
            <a:endParaRPr lang="lt-LT" sz="1400" b="0" i="0" dirty="0">
              <a:solidFill>
                <a:srgbClr val="002060"/>
              </a:solidFill>
              <a:effectLst/>
            </a:endParaRPr>
          </a:p>
          <a:p>
            <a:endParaRPr lang="lt-LT" sz="1600" b="1" dirty="0">
              <a:solidFill>
                <a:srgbClr val="002060"/>
              </a:solidFill>
            </a:endParaRPr>
          </a:p>
          <a:p>
            <a:endParaRPr lang="en-LT" sz="1600" dirty="0"/>
          </a:p>
        </p:txBody>
      </p:sp>
    </p:spTree>
    <p:extLst>
      <p:ext uri="{BB962C8B-B14F-4D97-AF65-F5344CB8AC3E}">
        <p14:creationId xmlns:p14="http://schemas.microsoft.com/office/powerpoint/2010/main" val="82719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1" y="637495"/>
            <a:ext cx="6510429" cy="1023525"/>
          </a:xfrm>
        </p:spPr>
        <p:txBody>
          <a:bodyPr>
            <a:normAutofit fontScale="90000"/>
          </a:bodyPr>
          <a:lstStyle/>
          <a:p>
            <a:r>
              <a:rPr lang="lt-LT" dirty="0"/>
              <a:t>Žalieji pirkimai: kada netaikomi žalieji reikalavimai?</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771787" y="1991762"/>
            <a:ext cx="10712741" cy="4228744"/>
          </a:xfrm>
        </p:spPr>
        <p:txBody>
          <a:bodyPr>
            <a:normAutofit/>
          </a:bodyPr>
          <a:lstStyle/>
          <a:p>
            <a:r>
              <a:rPr lang="lt-LT" sz="1800" b="1" dirty="0"/>
              <a:t>   </a:t>
            </a:r>
          </a:p>
          <a:p>
            <a:r>
              <a:rPr lang="lt-LT" sz="1800" b="1" dirty="0"/>
              <a:t>  NPO išimtys nustatytos PAFT:</a:t>
            </a:r>
          </a:p>
          <a:p>
            <a:pPr marL="285750" indent="-285750">
              <a:buFont typeface="Arial" panose="020B0604020202020204" pitchFamily="34" charset="0"/>
              <a:buChar char="•"/>
            </a:pPr>
            <a:r>
              <a:rPr lang="lt-LT" sz="1800" b="1" dirty="0"/>
              <a:t>Žodžiu </a:t>
            </a:r>
            <a:r>
              <a:rPr lang="lt-LT" sz="1800" dirty="0"/>
              <a:t>vykdomiems pirkimams </a:t>
            </a:r>
            <a:r>
              <a:rPr lang="lt-LT" sz="1800" b="1" dirty="0"/>
              <a:t>(nepaisant to, kad sutartis raštu)</a:t>
            </a:r>
          </a:p>
          <a:p>
            <a:pPr marL="285750" indent="-285750">
              <a:buFont typeface="Arial" panose="020B0604020202020204" pitchFamily="34" charset="0"/>
              <a:buChar char="•"/>
            </a:pPr>
            <a:r>
              <a:rPr lang="lt-LT" sz="1800" dirty="0"/>
              <a:t>PAFT 7 priedas: </a:t>
            </a:r>
            <a:r>
              <a:rPr lang="lt-LT" sz="1800" b="1" dirty="0"/>
              <a:t>„</a:t>
            </a:r>
            <a:r>
              <a:rPr lang="lt-LT" sz="1800" dirty="0">
                <a:effectLst/>
              </a:rPr>
              <a:t>Kai kreipiamasi į vieną tiekėją, NPO reikalavimai gali būti nustatomi ir galutinis pasiūlymas pateikiamas žodžiu“</a:t>
            </a:r>
          </a:p>
          <a:p>
            <a:pPr marL="285750" indent="-285750">
              <a:buFont typeface="Arial" panose="020B0604020202020204" pitchFamily="34" charset="0"/>
              <a:buChar char="•"/>
            </a:pPr>
            <a:endParaRPr lang="lt-LT" sz="1800" b="1" dirty="0"/>
          </a:p>
          <a:p>
            <a:pPr marL="285750" indent="-285750">
              <a:buFont typeface="Arial" panose="020B0604020202020204" pitchFamily="34" charset="0"/>
              <a:buChar char="•"/>
            </a:pPr>
            <a:endParaRPr lang="lt-LT" sz="1800" b="1" dirty="0"/>
          </a:p>
          <a:p>
            <a:pPr marL="285750" indent="-285750">
              <a:buFont typeface="Arial" panose="020B0604020202020204" pitchFamily="34" charset="0"/>
              <a:buChar char="•"/>
            </a:pPr>
            <a:endParaRPr lang="lt-LT" sz="1800" b="1" dirty="0"/>
          </a:p>
          <a:p>
            <a:pPr marL="285750" indent="-285750">
              <a:buFont typeface="Arial" panose="020B0604020202020204" pitchFamily="34" charset="0"/>
              <a:buChar char="•"/>
            </a:pPr>
            <a:endParaRPr lang="lt-LT" sz="1600" b="1" dirty="0"/>
          </a:p>
          <a:p>
            <a:endParaRPr lang="en-LT" sz="1600" dirty="0"/>
          </a:p>
        </p:txBody>
      </p:sp>
      <p:pic>
        <p:nvPicPr>
          <p:cNvPr id="4" name="Picture 2" descr="VPT: žalieji pirkimai siekė beveik 15 proc. | Alkas.lt">
            <a:extLst>
              <a:ext uri="{FF2B5EF4-FFF2-40B4-BE49-F238E27FC236}">
                <a16:creationId xmlns:a16="http://schemas.microsoft.com/office/drawing/2014/main" id="{208441CF-526D-1EDC-A9C5-469FC80F5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70" b="-1"/>
          <a:stretch/>
        </p:blipFill>
        <p:spPr bwMode="auto">
          <a:xfrm>
            <a:off x="8863343" y="109057"/>
            <a:ext cx="2772188" cy="188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4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1" y="637495"/>
            <a:ext cx="6510429" cy="1023525"/>
          </a:xfrm>
        </p:spPr>
        <p:txBody>
          <a:bodyPr>
            <a:normAutofit fontScale="90000"/>
          </a:bodyPr>
          <a:lstStyle/>
          <a:p>
            <a:r>
              <a:rPr lang="lt-LT" dirty="0"/>
              <a:t>Žalieji </a:t>
            </a:r>
            <a:r>
              <a:rPr lang="lt-LT" dirty="0" err="1"/>
              <a:t>pirkimai:pavyzdžiai</a:t>
            </a:r>
            <a:r>
              <a:rPr lang="lt-LT" dirty="0"/>
              <a:t> EVE pramonės priemonei</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771787" y="1991762"/>
            <a:ext cx="10712741" cy="4228744"/>
          </a:xfrm>
        </p:spPr>
        <p:txBody>
          <a:bodyPr>
            <a:normAutofit/>
          </a:bodyPr>
          <a:lstStyle/>
          <a:p>
            <a:r>
              <a:rPr lang="lt-LT" sz="1800" dirty="0">
                <a:effectLst/>
              </a:rPr>
              <a:t>Siūloma TS nustatyti </a:t>
            </a:r>
            <a:r>
              <a:rPr lang="lt-LT" sz="1800" b="1" u="sng" dirty="0">
                <a:effectLst/>
              </a:rPr>
              <a:t>konkrečius kriterijus </a:t>
            </a:r>
            <a:r>
              <a:rPr lang="lt-LT" sz="1800" dirty="0">
                <a:effectLst/>
              </a:rPr>
              <a:t>pagal Aprašo savarankiškus punktus:</a:t>
            </a:r>
          </a:p>
          <a:p>
            <a:pPr marL="285750" indent="-285750">
              <a:buFont typeface="Arial" panose="020B0604020202020204" pitchFamily="34" charset="0"/>
              <a:buChar char="•"/>
            </a:pPr>
            <a:r>
              <a:rPr lang="lt-LT" sz="1400" dirty="0">
                <a:effectLst/>
              </a:rPr>
              <a:t>„prekei pagaminti, tiekti ir (ar) naudoti, paslaugai teikti ar darbams atlikti </a:t>
            </a:r>
            <a:r>
              <a:rPr lang="lt-LT" sz="1400" u="sng" dirty="0">
                <a:effectLst/>
              </a:rPr>
              <a:t>sunaudojama mažiau elektros energijos</a:t>
            </a:r>
            <a:r>
              <a:rPr lang="lt-LT" sz="1400" dirty="0">
                <a:effectLst/>
              </a:rPr>
              <a:t> ir (ar) naudojama energija iš atsinaujinančių energijos išteklių“. </a:t>
            </a:r>
            <a:endParaRPr lang="lt-LT" sz="1400" b="1" dirty="0"/>
          </a:p>
          <a:p>
            <a:pPr algn="just">
              <a:spcBef>
                <a:spcPts val="0"/>
              </a:spcBef>
            </a:pPr>
            <a:endParaRPr lang="lt-LT" sz="1800" dirty="0"/>
          </a:p>
          <a:p>
            <a:pPr algn="just">
              <a:spcBef>
                <a:spcPts val="0"/>
              </a:spcBef>
            </a:pPr>
            <a:r>
              <a:rPr lang="lt-LT" sz="1800" dirty="0"/>
              <a:t>Neužtenka perkelti šio bendrinio punkto, turi būti </a:t>
            </a:r>
            <a:r>
              <a:rPr lang="lt-LT" sz="1800" u="sng" dirty="0"/>
              <a:t>konkretūs</a:t>
            </a:r>
            <a:r>
              <a:rPr lang="lt-LT" sz="1800" dirty="0"/>
              <a:t> techniniai parametrai, </a:t>
            </a:r>
          </a:p>
          <a:p>
            <a:pPr algn="just">
              <a:spcBef>
                <a:spcPts val="0"/>
              </a:spcBef>
            </a:pPr>
            <a:r>
              <a:rPr lang="lt-LT" sz="1800" dirty="0"/>
              <a:t>kurie lems </a:t>
            </a:r>
            <a:r>
              <a:rPr lang="lt-LT" sz="1800" dirty="0">
                <a:effectLst/>
                <a:cs typeface="Aptos" panose="020B0004020202020204" pitchFamily="34" charset="0"/>
              </a:rPr>
              <a:t>mažesnį įrangos energijos sunaudojimą</a:t>
            </a:r>
          </a:p>
          <a:p>
            <a:pPr marL="285750" indent="-285750">
              <a:buFont typeface="Arial" panose="020B0604020202020204" pitchFamily="34" charset="0"/>
              <a:buChar char="•"/>
            </a:pPr>
            <a:r>
              <a:rPr lang="lt-LT" sz="1800" dirty="0">
                <a:latin typeface="Aptos" panose="020B0004020202020204" pitchFamily="34" charset="0"/>
              </a:rPr>
              <a:t>„</a:t>
            </a:r>
            <a:r>
              <a:rPr lang="lt-LT" sz="1400" dirty="0">
                <a:effectLst/>
              </a:rPr>
              <a:t>prekė yra tvirta, ilgaamžė, funkcionali, ji ar jos sudedamosios dalys tinka naudoti daug kartų ir (ar) lengvai pataisomos, ir (ar) pakeičiamos“</a:t>
            </a:r>
          </a:p>
          <a:p>
            <a:r>
              <a:rPr lang="lt-LT" sz="1400" dirty="0"/>
              <a:t>Pavyzdžiui, gali būti garantija prekei </a:t>
            </a:r>
            <a:r>
              <a:rPr lang="lt-LT" sz="1400" b="1" u="sng" dirty="0"/>
              <a:t>ilgesnė nei įprasta rinkoje, </a:t>
            </a:r>
            <a:r>
              <a:rPr lang="lt-LT" sz="1400" dirty="0"/>
              <a:t>reikalavimas dėl prekės dalių prieinamumo,</a:t>
            </a:r>
            <a:r>
              <a:rPr lang="en-US" sz="1400" dirty="0"/>
              <a:t> </a:t>
            </a:r>
            <a:r>
              <a:rPr lang="lt-LT" sz="1400" dirty="0"/>
              <a:t>kad šios dalys būtų lengvai keičiamos (įrodytų gamintojo deklaracija)</a:t>
            </a:r>
            <a:endParaRPr lang="en-LT" sz="1400" b="1" u="sng" dirty="0"/>
          </a:p>
        </p:txBody>
      </p:sp>
      <p:pic>
        <p:nvPicPr>
          <p:cNvPr id="4" name="Picture 2" descr="VPT: žalieji pirkimai siekė beveik 15 proc. | Alkas.lt">
            <a:extLst>
              <a:ext uri="{FF2B5EF4-FFF2-40B4-BE49-F238E27FC236}">
                <a16:creationId xmlns:a16="http://schemas.microsoft.com/office/drawing/2014/main" id="{208441CF-526D-1EDC-A9C5-469FC80F5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70" b="-1"/>
          <a:stretch/>
        </p:blipFill>
        <p:spPr bwMode="auto">
          <a:xfrm>
            <a:off x="8863343" y="109057"/>
            <a:ext cx="2772188" cy="188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0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1" y="637495"/>
            <a:ext cx="7026478" cy="1023525"/>
          </a:xfrm>
        </p:spPr>
        <p:txBody>
          <a:bodyPr>
            <a:normAutofit fontScale="90000"/>
          </a:bodyPr>
          <a:lstStyle/>
          <a:p>
            <a:r>
              <a:rPr lang="lt-LT" dirty="0"/>
              <a:t>Žalieji </a:t>
            </a:r>
            <a:r>
              <a:rPr lang="lt-LT" dirty="0" err="1"/>
              <a:t>pirkimai:pavyzdžiai</a:t>
            </a:r>
            <a:r>
              <a:rPr lang="lt-LT" dirty="0"/>
              <a:t> Įgūdžiai MVĮ priemonei</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771787" y="1991762"/>
            <a:ext cx="10712741" cy="4228744"/>
          </a:xfrm>
        </p:spPr>
        <p:txBody>
          <a:bodyPr>
            <a:normAutofit fontScale="70000" lnSpcReduction="20000"/>
          </a:bodyPr>
          <a:lstStyle/>
          <a:p>
            <a:r>
              <a:rPr lang="lt-LT" sz="1800" dirty="0"/>
              <a:t>Kai perkamos mokymo paslaugos (gali būti su apgyvendinimu, maitinimu ir pan.), TS siūloma nustatyti </a:t>
            </a:r>
            <a:r>
              <a:rPr lang="lt-LT" sz="1800" b="1" u="sng" dirty="0"/>
              <a:t>konkrečius kriterijus </a:t>
            </a:r>
            <a:r>
              <a:rPr lang="lt-LT" sz="1800" dirty="0"/>
              <a:t>pagal Aprašo </a:t>
            </a:r>
            <a:r>
              <a:rPr lang="lt-LT" sz="1800" b="1" dirty="0"/>
              <a:t>savarankišką punktą</a:t>
            </a:r>
            <a:r>
              <a:rPr lang="lt-LT" sz="1800" dirty="0"/>
              <a:t>:</a:t>
            </a:r>
          </a:p>
          <a:p>
            <a:r>
              <a:rPr lang="lt-LT" sz="1100" dirty="0"/>
              <a:t>„</a:t>
            </a:r>
            <a:r>
              <a:rPr lang="lt-LT" sz="1600" dirty="0"/>
              <a:t>Perkama tik nematerialaus pobūdžio paslauga, nesusijusi su materialaus objekto sukūrimu, kurios teikimo metu nėra numatomas reikšmingas neigiamas poveikis aplinkai, nesukuriamas taršos šaltinis ir negeneruojamos atliekos, todėl pirkimas laikomas žaliuoju“</a:t>
            </a:r>
          </a:p>
          <a:p>
            <a:r>
              <a:rPr lang="lt-LT" sz="1800" dirty="0"/>
              <a:t>Pavyzdžiui:</a:t>
            </a:r>
          </a:p>
          <a:p>
            <a:pPr marL="285750" indent="-285750">
              <a:buFont typeface="Arial" panose="020B0604020202020204" pitchFamily="34" charset="0"/>
              <a:buChar char="•"/>
            </a:pPr>
            <a:r>
              <a:rPr lang="lt-LT" sz="2000" dirty="0"/>
              <a:t>renginių metu nenaudoti plastikinių vienkartinių indų;</a:t>
            </a:r>
          </a:p>
          <a:p>
            <a:pPr marL="285750" indent="-285750">
              <a:buFont typeface="Arial" panose="020B0604020202020204" pitchFamily="34" charset="0"/>
              <a:buChar char="•"/>
            </a:pPr>
            <a:r>
              <a:rPr lang="lt-LT" sz="2000" dirty="0"/>
              <a:t>mažinti popieriaus sunaudojimą, atsisakyti nebūtino dokumentų kopijavimo ir spausdinimo visus reikiamus dokumentus pateikiant elektroniniu paštu. Esant būtinybei spausdinti, popierius turi atitikti minimalius aplinkos apsaugos kriterijus, nurodytus Aplinkos apsaugos kriterijų taikymo, vykdant žaliuosius pirkimus, tvarkos aprašo, 2 priedo 1 punkte;</a:t>
            </a:r>
          </a:p>
          <a:p>
            <a:pPr marL="285750" indent="-285750">
              <a:buFont typeface="Arial" panose="020B0604020202020204" pitchFamily="34" charset="0"/>
              <a:buChar char="•"/>
            </a:pPr>
            <a:r>
              <a:rPr lang="lt-LT" sz="2000" dirty="0"/>
              <a:t>maitinimo paslaugų teikimui (kavos pertraukų organizavimui) maistas ir gėrimai turi būti pateikiami naudojant daugkartinio naudojimo stalo įrankius, stiklinius ir kitokius indus bei staltieses arba atsinaujinančių išteklių pagrindu pagamintus stalo įrankius, indus;</a:t>
            </a:r>
          </a:p>
          <a:p>
            <a:pPr marL="285750" indent="-285750">
              <a:buFont typeface="Arial" panose="020B0604020202020204" pitchFamily="34" charset="0"/>
              <a:buChar char="•"/>
            </a:pPr>
            <a:r>
              <a:rPr lang="lt-LT" sz="2000" dirty="0"/>
              <a:t>susidariusios atliekos turi būti rūšiuojamos ir perduodamos atliekas tvarkančioms įmonėms.</a:t>
            </a:r>
            <a:endParaRPr lang="lt-LT" sz="1400" dirty="0"/>
          </a:p>
          <a:p>
            <a:pPr marL="285750" indent="-285750">
              <a:buFont typeface="Arial" panose="020B0604020202020204" pitchFamily="34" charset="0"/>
              <a:buChar char="•"/>
            </a:pPr>
            <a:endParaRPr lang="lt-LT" sz="1600" b="1" dirty="0"/>
          </a:p>
          <a:p>
            <a:endParaRPr lang="en-LT" sz="1600" dirty="0"/>
          </a:p>
        </p:txBody>
      </p:sp>
      <p:pic>
        <p:nvPicPr>
          <p:cNvPr id="4" name="Picture 2" descr="VPT: žalieji pirkimai siekė beveik 15 proc. | Alkas.lt">
            <a:extLst>
              <a:ext uri="{FF2B5EF4-FFF2-40B4-BE49-F238E27FC236}">
                <a16:creationId xmlns:a16="http://schemas.microsoft.com/office/drawing/2014/main" id="{208441CF-526D-1EDC-A9C5-469FC80F5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70" b="-1"/>
          <a:stretch/>
        </p:blipFill>
        <p:spPr bwMode="auto">
          <a:xfrm>
            <a:off x="8863343" y="109057"/>
            <a:ext cx="2772188" cy="188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6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0F47-0D1A-CA4F-B67A-C87F6A981746}"/>
              </a:ext>
            </a:extLst>
          </p:cNvPr>
          <p:cNvSpPr>
            <a:spLocks noGrp="1"/>
          </p:cNvSpPr>
          <p:nvPr>
            <p:ph type="title"/>
          </p:nvPr>
        </p:nvSpPr>
        <p:spPr>
          <a:xfrm>
            <a:off x="975329" y="637495"/>
            <a:ext cx="5039577" cy="1526865"/>
          </a:xfrm>
        </p:spPr>
        <p:txBody>
          <a:bodyPr/>
          <a:lstStyle/>
          <a:p>
            <a:r>
              <a:rPr lang="lt-LT" dirty="0"/>
              <a:t>Problemos: žalieji pirkimai</a:t>
            </a:r>
            <a:endParaRPr lang="en-LT" dirty="0"/>
          </a:p>
        </p:txBody>
      </p:sp>
      <p:sp>
        <p:nvSpPr>
          <p:cNvPr id="3" name="Text Placeholder 2">
            <a:extLst>
              <a:ext uri="{FF2B5EF4-FFF2-40B4-BE49-F238E27FC236}">
                <a16:creationId xmlns:a16="http://schemas.microsoft.com/office/drawing/2014/main" id="{64DBD030-DDD3-B142-A56E-6207166F2477}"/>
              </a:ext>
            </a:extLst>
          </p:cNvPr>
          <p:cNvSpPr>
            <a:spLocks noGrp="1"/>
          </p:cNvSpPr>
          <p:nvPr>
            <p:ph type="body" sz="half" idx="10"/>
          </p:nvPr>
        </p:nvSpPr>
        <p:spPr>
          <a:xfrm>
            <a:off x="497941" y="2332140"/>
            <a:ext cx="6111089" cy="3888365"/>
          </a:xfrm>
        </p:spPr>
        <p:txBody>
          <a:bodyPr>
            <a:normAutofit fontScale="25000" lnSpcReduction="20000"/>
          </a:bodyPr>
          <a:lstStyle/>
          <a:p>
            <a:r>
              <a:rPr lang="lt-LT" sz="4400" dirty="0">
                <a:solidFill>
                  <a:srgbClr val="002060"/>
                </a:solidFill>
                <a:cs typeface="Aptos" panose="020B0004020202020204" pitchFamily="34" charset="0"/>
              </a:rPr>
              <a:t>K</a:t>
            </a:r>
            <a:r>
              <a:rPr lang="lt-LT" sz="4400" dirty="0">
                <a:solidFill>
                  <a:srgbClr val="002060"/>
                </a:solidFill>
                <a:effectLst/>
                <a:cs typeface="Aptos" panose="020B0004020202020204" pitchFamily="34" charset="0"/>
              </a:rPr>
              <a:t>ai pirkimas automatiškai žalias pagal teisės aktus</a:t>
            </a:r>
            <a:r>
              <a:rPr lang="lt-LT" sz="4400" dirty="0">
                <a:solidFill>
                  <a:srgbClr val="002060"/>
                </a:solidFill>
                <a:cs typeface="Aptos" panose="020B0004020202020204" pitchFamily="34" charset="0"/>
              </a:rPr>
              <a:t> – nėra problemos (</a:t>
            </a:r>
            <a:r>
              <a:rPr lang="lt-LT" sz="4400" i="1" dirty="0" err="1">
                <a:solidFill>
                  <a:srgbClr val="002060"/>
                </a:solidFill>
                <a:cs typeface="Aptos" panose="020B0004020202020204" pitchFamily="34" charset="0"/>
              </a:rPr>
              <a:t>pvz</a:t>
            </a:r>
            <a:r>
              <a:rPr lang="lt-LT" sz="4400" dirty="0">
                <a:solidFill>
                  <a:srgbClr val="002060"/>
                </a:solidFill>
                <a:cs typeface="Aptos" panose="020B0004020202020204" pitchFamily="34" charset="0"/>
              </a:rPr>
              <a:t> a</a:t>
            </a:r>
            <a:r>
              <a:rPr lang="lt-LT" sz="4400" i="1" kern="0" dirty="0">
                <a:solidFill>
                  <a:srgbClr val="002060"/>
                </a:solidFill>
                <a:effectLst/>
              </a:rPr>
              <a:t>tsinaujinančiosios energijos jėgainės, fotovoltinių plokščių įrengimas, hidraulinės turbinos ir vandens ratai, vėjo turbinos, kt</a:t>
            </a:r>
            <a:r>
              <a:rPr lang="lt-LT" sz="4400" i="1" kern="0" dirty="0">
                <a:solidFill>
                  <a:srgbClr val="002060"/>
                </a:solidFill>
              </a:rPr>
              <a:t>.,</a:t>
            </a:r>
            <a:r>
              <a:rPr lang="lt-LT" sz="4400" i="1" kern="0" dirty="0">
                <a:solidFill>
                  <a:srgbClr val="002060"/>
                </a:solidFill>
                <a:effectLst/>
              </a:rPr>
              <a:t> žr. reglamentą</a:t>
            </a:r>
            <a:r>
              <a:rPr lang="lt-LT" sz="4400" dirty="0">
                <a:solidFill>
                  <a:srgbClr val="002060"/>
                </a:solidFill>
                <a:cs typeface="Aptos" panose="020B0004020202020204" pitchFamily="34" charset="0"/>
              </a:rPr>
              <a:t>)</a:t>
            </a:r>
            <a:endParaRPr lang="lt-LT" sz="4400" dirty="0">
              <a:solidFill>
                <a:srgbClr val="002060"/>
              </a:solidFill>
              <a:effectLst/>
              <a:cs typeface="Aptos" panose="020B0004020202020204" pitchFamily="34" charset="0"/>
            </a:endParaRPr>
          </a:p>
          <a:p>
            <a:r>
              <a:rPr lang="lt-LT" sz="5600" dirty="0">
                <a:solidFill>
                  <a:srgbClr val="002060"/>
                </a:solidFill>
                <a:cs typeface="Aptos" panose="020B0004020202020204" pitchFamily="34" charset="0"/>
              </a:rPr>
              <a:t>I</a:t>
            </a:r>
            <a:r>
              <a:rPr lang="lt-LT" sz="5600" dirty="0">
                <a:solidFill>
                  <a:srgbClr val="002060"/>
                </a:solidFill>
                <a:effectLst/>
                <a:cs typeface="Aptos" panose="020B0004020202020204" pitchFamily="34" charset="0"/>
              </a:rPr>
              <a:t>ššūkiai/ </a:t>
            </a:r>
            <a:r>
              <a:rPr lang="lt-LT" sz="5600" i="1" dirty="0">
                <a:solidFill>
                  <a:srgbClr val="002060"/>
                </a:solidFill>
                <a:effectLst/>
                <a:cs typeface="Aptos" panose="020B0004020202020204" pitchFamily="34" charset="0"/>
              </a:rPr>
              <a:t>dažniausios klaidos</a:t>
            </a:r>
            <a:r>
              <a:rPr lang="lt-LT" sz="5600" dirty="0">
                <a:solidFill>
                  <a:srgbClr val="002060"/>
                </a:solidFill>
                <a:effectLst/>
                <a:cs typeface="Aptos" panose="020B0004020202020204" pitchFamily="34" charset="0"/>
              </a:rPr>
              <a:t>:</a:t>
            </a:r>
          </a:p>
          <a:p>
            <a:pPr marL="457200" indent="-457200">
              <a:buFont typeface="Arial" panose="020B0604020202020204" pitchFamily="34" charset="0"/>
              <a:buChar char="•"/>
            </a:pPr>
            <a:r>
              <a:rPr lang="lt-LT" sz="5600" dirty="0">
                <a:solidFill>
                  <a:srgbClr val="002060"/>
                </a:solidFill>
                <a:cs typeface="Aptos" panose="020B0004020202020204" pitchFamily="34" charset="0"/>
              </a:rPr>
              <a:t>d</a:t>
            </a:r>
            <a:r>
              <a:rPr lang="lt-LT" sz="5600" dirty="0">
                <a:solidFill>
                  <a:srgbClr val="002060"/>
                </a:solidFill>
                <a:effectLst/>
                <a:cs typeface="Aptos" panose="020B0004020202020204" pitchFamily="34" charset="0"/>
              </a:rPr>
              <a:t>uodama tik nuoroda į aukščiau įvardintą aprašą, tačiau </a:t>
            </a:r>
            <a:r>
              <a:rPr lang="lt-LT" sz="5600" b="1" dirty="0">
                <a:solidFill>
                  <a:srgbClr val="002060"/>
                </a:solidFill>
                <a:effectLst/>
                <a:cs typeface="Aptos" panose="020B0004020202020204" pitchFamily="34" charset="0"/>
              </a:rPr>
              <a:t>konkrečių</a:t>
            </a:r>
            <a:r>
              <a:rPr lang="lt-LT" sz="5600" dirty="0">
                <a:solidFill>
                  <a:srgbClr val="002060"/>
                </a:solidFill>
                <a:effectLst/>
                <a:cs typeface="Aptos" panose="020B0004020202020204" pitchFamily="34" charset="0"/>
              </a:rPr>
              <a:t> žaliųjų pirkimų reikalavimų nesuformuluojama; </a:t>
            </a:r>
          </a:p>
          <a:p>
            <a:pPr marL="457200" indent="-457200">
              <a:buFont typeface="Arial" panose="020B0604020202020204" pitchFamily="34" charset="0"/>
              <a:buChar char="•"/>
            </a:pPr>
            <a:r>
              <a:rPr lang="lt-LT" sz="5600" dirty="0">
                <a:solidFill>
                  <a:srgbClr val="002060"/>
                </a:solidFill>
                <a:effectLst/>
                <a:cs typeface="Aptos" panose="020B0004020202020204" pitchFamily="34" charset="0"/>
              </a:rPr>
              <a:t>nustatomas tik aplinkosauginis principas, bet ne </a:t>
            </a:r>
            <a:r>
              <a:rPr lang="lt-LT" sz="5600" b="1" dirty="0">
                <a:solidFill>
                  <a:srgbClr val="002060"/>
                </a:solidFill>
                <a:effectLst/>
                <a:cs typeface="Aptos" panose="020B0004020202020204" pitchFamily="34" charset="0"/>
              </a:rPr>
              <a:t>konkretus kriterijus</a:t>
            </a:r>
            <a:r>
              <a:rPr lang="lt-LT" sz="5600" dirty="0">
                <a:solidFill>
                  <a:srgbClr val="002060"/>
                </a:solidFill>
                <a:effectLst/>
                <a:cs typeface="Aptos" panose="020B0004020202020204" pitchFamily="34" charset="0"/>
              </a:rPr>
              <a:t>, nors </a:t>
            </a:r>
            <a:r>
              <a:rPr lang="lt-LT" sz="5600" b="0" dirty="0">
                <a:solidFill>
                  <a:srgbClr val="002060"/>
                </a:solidFill>
                <a:effectLst/>
                <a:cs typeface="Aptos" panose="020B0004020202020204" pitchFamily="34" charset="0"/>
              </a:rPr>
              <a:t>būtina principo pagrindu nustatyti konkretų aplinkosauginį kriterijų (-</a:t>
            </a:r>
            <a:r>
              <a:rPr lang="lt-LT" sz="5600" b="0" dirty="0" err="1">
                <a:solidFill>
                  <a:srgbClr val="002060"/>
                </a:solidFill>
                <a:effectLst/>
                <a:cs typeface="Aptos" panose="020B0004020202020204" pitchFamily="34" charset="0"/>
              </a:rPr>
              <a:t>us</a:t>
            </a:r>
            <a:r>
              <a:rPr lang="lt-LT" sz="5600" b="0" dirty="0">
                <a:solidFill>
                  <a:srgbClr val="002060"/>
                </a:solidFill>
                <a:effectLst/>
                <a:cs typeface="Aptos" panose="020B0004020202020204" pitchFamily="34" charset="0"/>
              </a:rPr>
              <a:t>).</a:t>
            </a:r>
          </a:p>
          <a:p>
            <a:pPr marL="457200" indent="-457200">
              <a:buFont typeface="Arial" panose="020B0604020202020204" pitchFamily="34" charset="0"/>
              <a:buChar char="•"/>
            </a:pPr>
            <a:r>
              <a:rPr lang="lt-LT" sz="5600" b="0" dirty="0">
                <a:solidFill>
                  <a:srgbClr val="002060"/>
                </a:solidFill>
                <a:effectLst/>
                <a:cs typeface="Aptos" panose="020B0004020202020204" pitchFamily="34" charset="0"/>
              </a:rPr>
              <a:t>reikia (ir trūksta) specifinių techninių žinių, identifikuojant, ar pirkimas pagal teisinį reglamentavimą yra automatiškai žalias.</a:t>
            </a:r>
            <a:endParaRPr lang="lt-LT" sz="5600" dirty="0">
              <a:solidFill>
                <a:srgbClr val="002060"/>
              </a:solidFill>
              <a:effectLst/>
              <a:cs typeface="Aptos" panose="020B0004020202020204" pitchFamily="34" charset="0"/>
            </a:endParaRPr>
          </a:p>
          <a:p>
            <a:endParaRPr lang="lt-LT" sz="1200" dirty="0"/>
          </a:p>
          <a:p>
            <a:endParaRPr lang="en-LT" dirty="0"/>
          </a:p>
        </p:txBody>
      </p:sp>
      <p:pic>
        <p:nvPicPr>
          <p:cNvPr id="6" name="Picture 5" descr="Icon&#10;&#10;Description automatically generated">
            <a:extLst>
              <a:ext uri="{FF2B5EF4-FFF2-40B4-BE49-F238E27FC236}">
                <a16:creationId xmlns:a16="http://schemas.microsoft.com/office/drawing/2014/main" id="{BFCF73EF-A866-4908-AF39-424C71E20EFC}"/>
              </a:ext>
            </a:extLst>
          </p:cNvPr>
          <p:cNvPicPr>
            <a:picLocks noChangeAspect="1"/>
          </p:cNvPicPr>
          <p:nvPr/>
        </p:nvPicPr>
        <p:blipFill>
          <a:blip r:embed="rId2"/>
          <a:stretch>
            <a:fillRect/>
          </a:stretch>
        </p:blipFill>
        <p:spPr>
          <a:xfrm>
            <a:off x="8219975" y="1888714"/>
            <a:ext cx="2352263" cy="3080571"/>
          </a:xfrm>
          <a:prstGeom prst="rect">
            <a:avLst/>
          </a:prstGeom>
        </p:spPr>
      </p:pic>
    </p:spTree>
    <p:extLst>
      <p:ext uri="{BB962C8B-B14F-4D97-AF65-F5344CB8AC3E}">
        <p14:creationId xmlns:p14="http://schemas.microsoft.com/office/powerpoint/2010/main" val="7251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DDB1-8A1F-524E-B32E-87D255A9CEA5}"/>
              </a:ext>
            </a:extLst>
          </p:cNvPr>
          <p:cNvSpPr>
            <a:spLocks noGrp="1"/>
          </p:cNvSpPr>
          <p:nvPr>
            <p:ph type="ctrTitle"/>
          </p:nvPr>
        </p:nvSpPr>
        <p:spPr>
          <a:xfrm>
            <a:off x="754284" y="704674"/>
            <a:ext cx="5587652" cy="956345"/>
          </a:xfrm>
        </p:spPr>
        <p:txBody>
          <a:bodyPr/>
          <a:lstStyle/>
          <a:p>
            <a:r>
              <a:rPr lang="lt-LT" dirty="0"/>
              <a:t>Turinys:</a:t>
            </a:r>
            <a:br>
              <a:rPr lang="lt-LT" dirty="0"/>
            </a:br>
            <a:endParaRPr lang="en-LT" dirty="0"/>
          </a:p>
        </p:txBody>
      </p:sp>
      <p:sp>
        <p:nvSpPr>
          <p:cNvPr id="3" name="Subtitle 2">
            <a:extLst>
              <a:ext uri="{FF2B5EF4-FFF2-40B4-BE49-F238E27FC236}">
                <a16:creationId xmlns:a16="http://schemas.microsoft.com/office/drawing/2014/main" id="{36C497E3-2B56-DA4E-91A8-75B9B292D928}"/>
              </a:ext>
            </a:extLst>
          </p:cNvPr>
          <p:cNvSpPr>
            <a:spLocks noGrp="1"/>
          </p:cNvSpPr>
          <p:nvPr>
            <p:ph type="subTitle" idx="1"/>
          </p:nvPr>
        </p:nvSpPr>
        <p:spPr>
          <a:xfrm>
            <a:off x="754284" y="1135689"/>
            <a:ext cx="6241320" cy="4228051"/>
          </a:xfrm>
        </p:spPr>
        <p:txBody>
          <a:bodyPr>
            <a:normAutofit fontScale="92500" lnSpcReduction="20000"/>
          </a:bodyPr>
          <a:lstStyle/>
          <a:p>
            <a:endParaRPr lang="lt-LT" sz="2000" b="1" dirty="0"/>
          </a:p>
          <a:p>
            <a:pPr marL="285750" indent="-285750">
              <a:buFont typeface="Wingdings" panose="05000000000000000000" pitchFamily="2" charset="2"/>
              <a:buChar char="ü"/>
            </a:pPr>
            <a:r>
              <a:rPr lang="lt-LT" sz="2000" b="1" dirty="0"/>
              <a:t>Pirkimo būdai</a:t>
            </a:r>
          </a:p>
          <a:p>
            <a:pPr marL="285750" indent="-285750">
              <a:buFont typeface="Wingdings" panose="05000000000000000000" pitchFamily="2" charset="2"/>
              <a:buChar char="ü"/>
            </a:pPr>
            <a:r>
              <a:rPr lang="lt-LT" sz="2000" b="1" dirty="0">
                <a:cs typeface="Times" panose="02020603050405020304" pitchFamily="18" charset="0"/>
              </a:rPr>
              <a:t>Pirkimo sąlygos:</a:t>
            </a:r>
          </a:p>
          <a:p>
            <a:pPr marL="285750" indent="-285750">
              <a:buFont typeface="Arial" panose="020B0604020202020204" pitchFamily="34" charset="0"/>
              <a:buChar char="•"/>
            </a:pPr>
            <a:r>
              <a:rPr lang="lt-LT" sz="1400" dirty="0">
                <a:cs typeface="Times" panose="02020603050405020304" pitchFamily="18" charset="0"/>
              </a:rPr>
              <a:t>Kvalifikacijos reikalavimai</a:t>
            </a:r>
          </a:p>
          <a:p>
            <a:pPr marL="285750" indent="-285750">
              <a:buFont typeface="Arial" panose="020B0604020202020204" pitchFamily="34" charset="0"/>
              <a:buChar char="•"/>
            </a:pPr>
            <a:r>
              <a:rPr lang="lt-LT" sz="1400" dirty="0">
                <a:cs typeface="Times" panose="02020603050405020304" pitchFamily="18" charset="0"/>
              </a:rPr>
              <a:t>Pasiūlymų vertinimo kriterijai</a:t>
            </a:r>
          </a:p>
          <a:p>
            <a:pPr marL="285750" indent="-285750">
              <a:buFont typeface="Arial" panose="020B0604020202020204" pitchFamily="34" charset="0"/>
              <a:buChar char="•"/>
            </a:pPr>
            <a:r>
              <a:rPr lang="lt-LT" sz="1400" dirty="0">
                <a:cs typeface="Times" panose="02020603050405020304" pitchFamily="18" charset="0"/>
              </a:rPr>
              <a:t>Techninė specifikacija</a:t>
            </a:r>
          </a:p>
          <a:p>
            <a:pPr marL="285750" indent="-285750">
              <a:buFont typeface="Arial" panose="020B0604020202020204" pitchFamily="34" charset="0"/>
              <a:buChar char="•"/>
            </a:pPr>
            <a:r>
              <a:rPr lang="lt-LT" sz="1400" dirty="0">
                <a:cs typeface="Times" panose="02020603050405020304" pitchFamily="18" charset="0"/>
              </a:rPr>
              <a:t>Sutarties pagrindinės sąlygos</a:t>
            </a:r>
            <a:endParaRPr lang="lt-LT" sz="1400" b="1" dirty="0"/>
          </a:p>
          <a:p>
            <a:pPr marL="342900" indent="-342900">
              <a:buFont typeface="Wingdings" panose="05000000000000000000" pitchFamily="2" charset="2"/>
              <a:buChar char="ü"/>
              <a:defRPr/>
            </a:pPr>
            <a:r>
              <a:rPr lang="lt-LT" sz="2100" b="1" dirty="0">
                <a:cs typeface="Times" panose="02020603050405020304" pitchFamily="18" charset="0"/>
              </a:rPr>
              <a:t>Pirkimo procedūra:</a:t>
            </a:r>
          </a:p>
          <a:p>
            <a:pPr marL="342900" indent="-342900">
              <a:buFont typeface="Arial" panose="020B0604020202020204" pitchFamily="34" charset="0"/>
              <a:buChar char="•"/>
              <a:defRPr/>
            </a:pPr>
            <a:r>
              <a:rPr lang="lt-LT" sz="1400" dirty="0">
                <a:cs typeface="Times" panose="02020603050405020304" pitchFamily="18" charset="0"/>
              </a:rPr>
              <a:t>Skelbimas, skelbimo ir sąlygų tikslinimas</a:t>
            </a:r>
          </a:p>
          <a:p>
            <a:pPr marL="342900" indent="-342900">
              <a:buFont typeface="Arial" panose="020B0604020202020204" pitchFamily="34" charset="0"/>
              <a:buChar char="•"/>
              <a:defRPr/>
            </a:pPr>
            <a:r>
              <a:rPr lang="lt-LT" sz="1400" dirty="0">
                <a:cs typeface="Times" panose="02020603050405020304" pitchFamily="18" charset="0"/>
              </a:rPr>
              <a:t>Pasiūlymų vertinimas</a:t>
            </a:r>
          </a:p>
          <a:p>
            <a:pPr>
              <a:defRPr/>
            </a:pPr>
            <a:endParaRPr lang="lt-LT" sz="1400" dirty="0">
              <a:cs typeface="Times" panose="02020603050405020304" pitchFamily="18" charset="0"/>
            </a:endParaRPr>
          </a:p>
          <a:p>
            <a:pPr marL="285750" indent="-285750">
              <a:buFont typeface="Wingdings" panose="05000000000000000000" pitchFamily="2" charset="2"/>
              <a:buChar char="ü"/>
              <a:defRPr/>
            </a:pPr>
            <a:r>
              <a:rPr lang="en-US" sz="1400" b="1" dirty="0">
                <a:cs typeface="Times" panose="02020603050405020304" pitchFamily="18" charset="0"/>
              </a:rPr>
              <a:t>S</a:t>
            </a:r>
            <a:r>
              <a:rPr lang="lt-LT" sz="1400" b="1" dirty="0" err="1">
                <a:cs typeface="Times" panose="02020603050405020304" pitchFamily="18" charset="0"/>
              </a:rPr>
              <a:t>utarties</a:t>
            </a:r>
            <a:r>
              <a:rPr lang="lt-LT" sz="1400" b="1" dirty="0">
                <a:cs typeface="Times" panose="02020603050405020304" pitchFamily="18" charset="0"/>
              </a:rPr>
              <a:t> vykdymas ir keitimas</a:t>
            </a:r>
          </a:p>
          <a:p>
            <a:endParaRPr lang="lt-LT" sz="1800" b="1" dirty="0">
              <a:cs typeface="Times" panose="02020603050405020304" pitchFamily="18" charset="0"/>
            </a:endParaRPr>
          </a:p>
          <a:p>
            <a:pPr marL="285750" indent="-285750">
              <a:buFont typeface="Wingdings" panose="05000000000000000000" pitchFamily="2" charset="2"/>
              <a:buChar char="ü"/>
            </a:pPr>
            <a:r>
              <a:rPr lang="lt-LT" sz="2100" b="1" dirty="0">
                <a:cs typeface="Times" panose="02020603050405020304" pitchFamily="18" charset="0"/>
              </a:rPr>
              <a:t>Dažniausios NPO klaidos</a:t>
            </a:r>
          </a:p>
        </p:txBody>
      </p:sp>
    </p:spTree>
    <p:extLst>
      <p:ext uri="{BB962C8B-B14F-4D97-AF65-F5344CB8AC3E}">
        <p14:creationId xmlns:p14="http://schemas.microsoft.com/office/powerpoint/2010/main" val="350811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B627-684C-B14B-9CE6-97F0BF27F72C}"/>
              </a:ext>
            </a:extLst>
          </p:cNvPr>
          <p:cNvSpPr>
            <a:spLocks noGrp="1"/>
          </p:cNvSpPr>
          <p:nvPr>
            <p:ph type="title"/>
          </p:nvPr>
        </p:nvSpPr>
        <p:spPr>
          <a:xfrm>
            <a:off x="1329872" y="637495"/>
            <a:ext cx="4184189" cy="1753367"/>
          </a:xfrm>
        </p:spPr>
        <p:txBody>
          <a:bodyPr/>
          <a:lstStyle/>
          <a:p>
            <a:r>
              <a:rPr lang="lt-LT" dirty="0"/>
              <a:t>Kvalifikacijos reikalavimai</a:t>
            </a:r>
            <a:endParaRPr lang="en-LT" dirty="0"/>
          </a:p>
        </p:txBody>
      </p:sp>
      <p:sp>
        <p:nvSpPr>
          <p:cNvPr id="3" name="Text Placeholder 2">
            <a:extLst>
              <a:ext uri="{FF2B5EF4-FFF2-40B4-BE49-F238E27FC236}">
                <a16:creationId xmlns:a16="http://schemas.microsoft.com/office/drawing/2014/main" id="{C0A9AA9E-74AD-B04F-AAE3-569ACD199E3A}"/>
              </a:ext>
            </a:extLst>
          </p:cNvPr>
          <p:cNvSpPr>
            <a:spLocks noGrp="1"/>
          </p:cNvSpPr>
          <p:nvPr>
            <p:ph type="body" sz="half" idx="10"/>
          </p:nvPr>
        </p:nvSpPr>
        <p:spPr>
          <a:xfrm>
            <a:off x="1058084" y="2516666"/>
            <a:ext cx="4925465" cy="3404740"/>
          </a:xfrm>
        </p:spPr>
        <p:txBody>
          <a:bodyPr>
            <a:normAutofit lnSpcReduction="10000"/>
          </a:bodyPr>
          <a:lstStyle/>
          <a:p>
            <a:pPr marL="0" indent="0" algn="just" eaLnBrk="1" hangingPunct="1">
              <a:buFont typeface="Arial" panose="020B0604020202020204" pitchFamily="34" charset="0"/>
              <a:buNone/>
              <a:defRPr/>
            </a:pPr>
            <a:r>
              <a:rPr lang="lt-LT" sz="1600" dirty="0">
                <a:cs typeface="Times New Roman" pitchFamily="18" charset="0"/>
              </a:rPr>
              <a:t>Reikalingi padėti NPO įsitikinti, ar tiekėjas yra kompetentingas, patikimas ir pajėgus įvykdyti pirkimo sutartį</a:t>
            </a:r>
          </a:p>
          <a:p>
            <a:pPr marL="0" indent="0" algn="just" eaLnBrk="1" hangingPunct="1">
              <a:buFont typeface="Arial" panose="020B0604020202020204" pitchFamily="34" charset="0"/>
              <a:buNone/>
              <a:defRPr/>
            </a:pPr>
            <a:endParaRPr lang="lt-LT" sz="1600" dirty="0">
              <a:cs typeface="Times New Roman" pitchFamily="18" charset="0"/>
            </a:endParaRPr>
          </a:p>
          <a:p>
            <a:pPr marL="0" indent="0" algn="just" eaLnBrk="1" hangingPunct="1">
              <a:buFont typeface="Arial" panose="020B0604020202020204" pitchFamily="34" charset="0"/>
              <a:buNone/>
              <a:defRPr/>
            </a:pPr>
            <a:r>
              <a:rPr lang="en-US" sz="1600" b="1" dirty="0" err="1">
                <a:cs typeface="Times New Roman" pitchFamily="18" charset="0"/>
              </a:rPr>
              <a:t>Svarbu</a:t>
            </a:r>
            <a:r>
              <a:rPr lang="lt-LT" sz="1600" dirty="0">
                <a:cs typeface="Times New Roman" pitchFamily="18" charset="0"/>
              </a:rPr>
              <a:t> dirbtinai neriboti konkurencijos</a:t>
            </a:r>
            <a:endParaRPr lang="en-US" sz="1600" dirty="0">
              <a:cs typeface="Times New Roman" pitchFamily="18" charset="0"/>
            </a:endParaRPr>
          </a:p>
          <a:p>
            <a:pPr marL="0" indent="0" algn="just" eaLnBrk="1" hangingPunct="1">
              <a:buFont typeface="Arial" panose="020B0604020202020204" pitchFamily="34" charset="0"/>
              <a:buNone/>
              <a:defRPr/>
            </a:pPr>
            <a:endParaRPr lang="en-US" sz="1600" dirty="0">
              <a:cs typeface="Times New Roman" pitchFamily="18" charset="0"/>
            </a:endParaRPr>
          </a:p>
          <a:p>
            <a:pPr algn="just">
              <a:defRPr/>
            </a:pPr>
            <a:r>
              <a:rPr lang="lt-LT" sz="1600" dirty="0">
                <a:cs typeface="Times New Roman" pitchFamily="18" charset="0"/>
              </a:rPr>
              <a:t>Reikalavimai turi būti pagrįsti ir proporcingi pirkimo objektui, tikslūs ir aiškūs</a:t>
            </a:r>
            <a:endParaRPr lang="en-US" sz="1600" dirty="0">
              <a:cs typeface="Times New Roman" pitchFamily="18" charset="0"/>
            </a:endParaRPr>
          </a:p>
          <a:p>
            <a:pPr algn="just">
              <a:defRPr/>
            </a:pPr>
            <a:r>
              <a:rPr lang="lt-LT" sz="1600" dirty="0">
                <a:solidFill>
                  <a:srgbClr val="002060"/>
                </a:solidFill>
              </a:rPr>
              <a:t>NPO gali nekelti kvalifikacijos apskritai </a:t>
            </a:r>
            <a:r>
              <a:rPr lang="en-US" sz="1600" dirty="0">
                <a:solidFill>
                  <a:srgbClr val="002060"/>
                </a:solidFill>
              </a:rPr>
              <a:t>!</a:t>
            </a:r>
            <a:endParaRPr lang="lt-LT" sz="1600" dirty="0">
              <a:solidFill>
                <a:srgbClr val="002060"/>
              </a:solidFill>
            </a:endParaRPr>
          </a:p>
          <a:p>
            <a:pPr marL="0" indent="0" algn="just" eaLnBrk="1" hangingPunct="1">
              <a:buFont typeface="Arial" panose="020B0604020202020204" pitchFamily="34" charset="0"/>
              <a:buNone/>
              <a:defRPr/>
            </a:pPr>
            <a:endParaRPr lang="en-US" sz="1600" dirty="0">
              <a:cs typeface="Times New Roman" pitchFamily="18" charset="0"/>
            </a:endParaRPr>
          </a:p>
          <a:p>
            <a:pPr marL="0" indent="0" algn="just" eaLnBrk="1" hangingPunct="1">
              <a:buFont typeface="Arial" panose="020B0604020202020204" pitchFamily="34" charset="0"/>
              <a:buNone/>
              <a:defRPr/>
            </a:pPr>
            <a:endParaRPr lang="en-US" sz="1600" dirty="0">
              <a:cs typeface="Times New Roman" pitchFamily="18" charset="0"/>
            </a:endParaRPr>
          </a:p>
          <a:p>
            <a:pPr marL="0" indent="0" algn="just" eaLnBrk="1" hangingPunct="1">
              <a:buFont typeface="Arial" panose="020B0604020202020204" pitchFamily="34" charset="0"/>
              <a:buNone/>
              <a:defRPr/>
            </a:pPr>
            <a:endParaRPr lang="lt-LT" sz="1600" dirty="0">
              <a:cs typeface="Times New Roman" pitchFamily="18" charset="0"/>
            </a:endParaRPr>
          </a:p>
          <a:p>
            <a:endParaRPr lang="en-LT" dirty="0"/>
          </a:p>
        </p:txBody>
      </p:sp>
      <p:sp>
        <p:nvSpPr>
          <p:cNvPr id="4" name="Text Placeholder 3">
            <a:extLst>
              <a:ext uri="{FF2B5EF4-FFF2-40B4-BE49-F238E27FC236}">
                <a16:creationId xmlns:a16="http://schemas.microsoft.com/office/drawing/2014/main" id="{5B0EBC85-4624-5B4B-8DCC-582A5A8E7F6E}"/>
              </a:ext>
            </a:extLst>
          </p:cNvPr>
          <p:cNvSpPr>
            <a:spLocks noGrp="1"/>
          </p:cNvSpPr>
          <p:nvPr>
            <p:ph type="body" sz="half" idx="2"/>
          </p:nvPr>
        </p:nvSpPr>
        <p:spPr/>
        <p:txBody>
          <a:bodyPr/>
          <a:lstStyle/>
          <a:p>
            <a:pPr marL="0" indent="0">
              <a:buNone/>
            </a:pPr>
            <a:r>
              <a:rPr lang="lt-LT" sz="1600" dirty="0"/>
              <a:t>Pagalbinis dokumentas:</a:t>
            </a:r>
          </a:p>
          <a:p>
            <a:pPr marL="0" indent="0">
              <a:buNone/>
            </a:pPr>
            <a:endParaRPr lang="lt-LT" sz="1600" dirty="0"/>
          </a:p>
          <a:p>
            <a:pPr marL="0" indent="0">
              <a:buNone/>
            </a:pPr>
            <a:r>
              <a:rPr lang="lt-LT" sz="1600" i="0" dirty="0">
                <a:solidFill>
                  <a:schemeClr val="bg1"/>
                </a:solidFill>
                <a:effectLst/>
              </a:rPr>
              <a:t>Tiekėjo kvalifikacijos reikalavimų nustatymo metodika</a:t>
            </a:r>
            <a:br>
              <a:rPr lang="lt-LT" sz="1600" i="0" dirty="0">
                <a:solidFill>
                  <a:schemeClr val="bg1"/>
                </a:solidFill>
                <a:effectLst/>
              </a:rPr>
            </a:br>
            <a:endParaRPr lang="en-LT" sz="1600" dirty="0">
              <a:solidFill>
                <a:schemeClr val="bg1"/>
              </a:solidFill>
            </a:endParaRPr>
          </a:p>
          <a:p>
            <a:endParaRPr lang="en-LT" dirty="0"/>
          </a:p>
        </p:txBody>
      </p:sp>
    </p:spTree>
    <p:extLst>
      <p:ext uri="{BB962C8B-B14F-4D97-AF65-F5344CB8AC3E}">
        <p14:creationId xmlns:p14="http://schemas.microsoft.com/office/powerpoint/2010/main" val="101798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1207364" y="97654"/>
            <a:ext cx="5388746" cy="2047336"/>
          </a:xfrm>
        </p:spPr>
        <p:txBody>
          <a:bodyPr vert="horz" lIns="91440" tIns="45720" rIns="91440" bIns="45720" rtlCol="0" anchor="b">
            <a:normAutofit/>
          </a:bodyPr>
          <a:lstStyle/>
          <a:p>
            <a:pPr>
              <a:lnSpc>
                <a:spcPct val="90000"/>
              </a:lnSpc>
            </a:pPr>
            <a:r>
              <a:rPr lang="lt-LT" sz="3600" kern="1200" dirty="0">
                <a:solidFill>
                  <a:srgbClr val="002060"/>
                </a:solidFill>
                <a:cs typeface="+mj-cs"/>
              </a:rPr>
              <a:t>Kvalifikacijos reikalavimai</a:t>
            </a:r>
            <a:br>
              <a:rPr lang="en-US" sz="4000" b="1" kern="1200" dirty="0">
                <a:solidFill>
                  <a:srgbClr val="002060"/>
                </a:solidFill>
                <a:latin typeface="+mj-lt"/>
                <a:ea typeface="+mj-ea"/>
                <a:cs typeface="+mj-cs"/>
              </a:rPr>
            </a:br>
            <a:endParaRPr lang="en-US" sz="4000" b="1" kern="1200" dirty="0">
              <a:solidFill>
                <a:srgbClr val="002060"/>
              </a:solidFill>
              <a:latin typeface="+mj-lt"/>
              <a:ea typeface="+mj-ea"/>
              <a:cs typeface="+mj-cs"/>
            </a:endParaRPr>
          </a:p>
        </p:txBody>
      </p:sp>
      <p:sp>
        <p:nvSpPr>
          <p:cNvPr id="3" name="Content Placeholder 2">
            <a:extLst>
              <a:ext uri="{FF2B5EF4-FFF2-40B4-BE49-F238E27FC236}">
                <a16:creationId xmlns:a16="http://schemas.microsoft.com/office/drawing/2014/main" id="{FEABFCE0-C109-A44B-AF4D-2A9D146EE60C}"/>
              </a:ext>
            </a:extLst>
          </p:cNvPr>
          <p:cNvSpPr>
            <a:spLocks noGrp="1"/>
          </p:cNvSpPr>
          <p:nvPr>
            <p:ph sz="quarter" idx="13"/>
          </p:nvPr>
        </p:nvSpPr>
        <p:spPr>
          <a:xfrm>
            <a:off x="1144923" y="1795244"/>
            <a:ext cx="5315189" cy="4145733"/>
          </a:xfrm>
        </p:spPr>
        <p:txBody>
          <a:bodyPr vert="horz" lIns="91440" tIns="45720" rIns="91440" bIns="45720" rtlCol="0" anchor="t">
            <a:normAutofit/>
          </a:bodyPr>
          <a:lstStyle/>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algn="just">
              <a:lnSpc>
                <a:spcPct val="90000"/>
              </a:lnSpc>
            </a:pPr>
            <a:endParaRPr lang="lt-LT" sz="2000" dirty="0">
              <a:solidFill>
                <a:srgbClr val="002060"/>
              </a:solidFill>
            </a:endParaRPr>
          </a:p>
          <a:p>
            <a:pPr algn="just">
              <a:lnSpc>
                <a:spcPct val="90000"/>
              </a:lnSpc>
            </a:pPr>
            <a:r>
              <a:rPr lang="lt-LT" sz="2000" dirty="0">
                <a:solidFill>
                  <a:srgbClr val="002060"/>
                </a:solidFill>
              </a:rPr>
              <a:t>NPO </a:t>
            </a:r>
            <a:r>
              <a:rPr lang="lt-LT" sz="2000" b="1" dirty="0">
                <a:solidFill>
                  <a:srgbClr val="002060"/>
                </a:solidFill>
              </a:rPr>
              <a:t>gali prašyti tik tiekėjų deklaracijos dėl kvalifikacijos reikalavimų pagrindimo (arba oficialių institucijų dokumentų)</a:t>
            </a:r>
          </a:p>
          <a:p>
            <a:pPr algn="just">
              <a:lnSpc>
                <a:spcPct val="90000"/>
              </a:lnSpc>
            </a:pPr>
            <a:endParaRPr lang="lt-LT" sz="2000" dirty="0">
              <a:solidFill>
                <a:srgbClr val="002060"/>
              </a:solidFill>
            </a:endParaRPr>
          </a:p>
          <a:p>
            <a:pPr indent="-228600" algn="just">
              <a:lnSpc>
                <a:spcPct val="90000"/>
              </a:lnSpc>
              <a:buFont typeface="Arial" panose="020B0604020202020204" pitchFamily="34" charset="0"/>
              <a:buChar char="•"/>
            </a:pPr>
            <a:endParaRPr lang="en-US" sz="2000" dirty="0">
              <a:solidFill>
                <a:schemeClr val="tx1"/>
              </a:solidFill>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p:txBody>
      </p:sp>
      <p:pic>
        <p:nvPicPr>
          <p:cNvPr id="19" name="Picture 5" descr="Icon&#10;&#10;Description automatically generated">
            <a:extLst>
              <a:ext uri="{FF2B5EF4-FFF2-40B4-BE49-F238E27FC236}">
                <a16:creationId xmlns:a16="http://schemas.microsoft.com/office/drawing/2014/main" id="{2228851C-E7B8-4DD2-9B8A-A0E52D11BB78}"/>
              </a:ext>
            </a:extLst>
          </p:cNvPr>
          <p:cNvPicPr>
            <a:picLocks noChangeAspect="1"/>
          </p:cNvPicPr>
          <p:nvPr/>
        </p:nvPicPr>
        <p:blipFill>
          <a:blip r:embed="rId2"/>
          <a:stretch>
            <a:fillRect/>
          </a:stretch>
        </p:blipFill>
        <p:spPr>
          <a:xfrm>
            <a:off x="8250884" y="909081"/>
            <a:ext cx="3483916" cy="5071731"/>
          </a:xfrm>
          <a:prstGeom prst="rect">
            <a:avLst/>
          </a:prstGeom>
        </p:spPr>
      </p:pic>
      <p:sp>
        <p:nvSpPr>
          <p:cNvPr id="4" name="AutoShape 2" descr="Trys keliai – Širvis">
            <a:extLst>
              <a:ext uri="{FF2B5EF4-FFF2-40B4-BE49-F238E27FC236}">
                <a16:creationId xmlns:a16="http://schemas.microsoft.com/office/drawing/2014/main" id="{02D5B121-CD4E-428D-819B-844C59FDE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Trys keliai – Širvis">
            <a:extLst>
              <a:ext uri="{FF2B5EF4-FFF2-40B4-BE49-F238E27FC236}">
                <a16:creationId xmlns:a16="http://schemas.microsoft.com/office/drawing/2014/main" id="{0CCFE457-E602-417D-BF73-B3CE95D216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2466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5"/>
            <a:ext cx="5191698" cy="2137643"/>
          </a:xfrm>
        </p:spPr>
        <p:txBody>
          <a:bodyPr/>
          <a:lstStyle/>
          <a:p>
            <a:r>
              <a:rPr lang="lt-LT" dirty="0"/>
              <a:t>Kvalifikacijos </a:t>
            </a:r>
            <a:r>
              <a:rPr lang="lt-LT" dirty="0" err="1"/>
              <a:t>reikalavimai:bendrieji</a:t>
            </a:r>
            <a:endParaRPr lang="lt-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1040236" y="2575421"/>
            <a:ext cx="6644080" cy="3540708"/>
          </a:xfrm>
        </p:spPr>
        <p:txBody>
          <a:bodyPr>
            <a:normAutofit fontScale="85000" lnSpcReduction="10000"/>
          </a:bodyPr>
          <a:lstStyle/>
          <a:p>
            <a:endParaRPr lang="lt-LT" sz="1600" b="1" dirty="0"/>
          </a:p>
          <a:p>
            <a:pPr algn="just"/>
            <a:r>
              <a:rPr lang="lt-LT" sz="1800" b="0" i="0" u="none" strike="noStrike" baseline="0" dirty="0">
                <a:solidFill>
                  <a:srgbClr val="002060"/>
                </a:solidFill>
              </a:rPr>
              <a:t>Tiekėjas turi turėti teisę verstis veikla, kuri reikalinga pirkimo sutarčiai įvykdyti 	</a:t>
            </a:r>
          </a:p>
          <a:p>
            <a:pPr algn="just"/>
            <a:endParaRPr lang="lt-LT" sz="1800" dirty="0">
              <a:solidFill>
                <a:srgbClr val="002060"/>
              </a:solidFill>
            </a:endParaRPr>
          </a:p>
          <a:p>
            <a:pPr algn="just"/>
            <a:r>
              <a:rPr lang="lt-LT" sz="1800" b="0" i="0" u="none" strike="noStrike" baseline="0" dirty="0">
                <a:solidFill>
                  <a:srgbClr val="002060"/>
                </a:solidFill>
              </a:rPr>
              <a:t>Pagrindžiantys dokumentai gali būti RC registravimo pažymėjimas, įstatai bei, esant specialiai veiklai: licencijos, VERT</a:t>
            </a:r>
            <a:r>
              <a:rPr lang="en-US" sz="1800" b="0" i="0" u="none" strike="noStrike" baseline="0" dirty="0">
                <a:solidFill>
                  <a:srgbClr val="002060"/>
                </a:solidFill>
              </a:rPr>
              <a:t>, SPSC</a:t>
            </a:r>
            <a:r>
              <a:rPr lang="lt-LT" sz="1800" b="0" i="0" u="none" strike="noStrike" baseline="0" dirty="0">
                <a:solidFill>
                  <a:srgbClr val="002060"/>
                </a:solidFill>
              </a:rPr>
              <a:t> atestatai.</a:t>
            </a:r>
            <a:endParaRPr lang="en-US" sz="1800" b="0" i="0" u="none" strike="noStrike" baseline="0" dirty="0">
              <a:solidFill>
                <a:srgbClr val="002060"/>
              </a:solidFill>
            </a:endParaRPr>
          </a:p>
          <a:p>
            <a:pPr algn="just"/>
            <a:r>
              <a:rPr lang="lt-LT" sz="1800" b="0" i="0" u="none" strike="noStrike" baseline="0" dirty="0">
                <a:solidFill>
                  <a:srgbClr val="000000"/>
                </a:solidFill>
              </a:rPr>
              <a:t>	</a:t>
            </a:r>
          </a:p>
          <a:p>
            <a:pPr algn="just"/>
            <a:r>
              <a:rPr lang="lt-LT" sz="1800" b="1" i="0" u="none" strike="noStrike" baseline="0" dirty="0">
                <a:solidFill>
                  <a:srgbClr val="002060"/>
                </a:solidFill>
              </a:rPr>
              <a:t>Galima kelti reikalavimą tik tuo atveju, jei teisės akte tokie atestatai reikalaujami	</a:t>
            </a:r>
          </a:p>
          <a:p>
            <a:endParaRPr lang="lt-LT" sz="1800" b="0" i="0" u="none" strike="noStrike" baseline="0" dirty="0">
              <a:solidFill>
                <a:srgbClr val="000000"/>
              </a:solidFill>
              <a:latin typeface="Calibri" panose="020F0502020204030204" pitchFamily="34" charset="0"/>
            </a:endParaRPr>
          </a:p>
          <a:p>
            <a:endParaRPr lang="en-LT" sz="1600" dirty="0"/>
          </a:p>
        </p:txBody>
      </p:sp>
    </p:spTree>
    <p:extLst>
      <p:ext uri="{BB962C8B-B14F-4D97-AF65-F5344CB8AC3E}">
        <p14:creationId xmlns:p14="http://schemas.microsoft.com/office/powerpoint/2010/main" val="1507923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4DFB-7472-7440-BD33-7AD3E570095F}"/>
              </a:ext>
            </a:extLst>
          </p:cNvPr>
          <p:cNvSpPr>
            <a:spLocks noGrp="1"/>
          </p:cNvSpPr>
          <p:nvPr>
            <p:ph type="ctrTitle"/>
          </p:nvPr>
        </p:nvSpPr>
        <p:spPr>
          <a:xfrm>
            <a:off x="1329872" y="822833"/>
            <a:ext cx="7485654" cy="801782"/>
          </a:xfrm>
        </p:spPr>
        <p:txBody>
          <a:bodyPr/>
          <a:lstStyle/>
          <a:p>
            <a:r>
              <a:rPr lang="lt-LT" altLang="lt-LT" dirty="0">
                <a:cs typeface="Times New Roman" panose="02020603050405020304" pitchFamily="18" charset="0"/>
              </a:rPr>
              <a:t>Ekonominė ir finansinė būklė </a:t>
            </a:r>
            <a:endParaRPr lang="en-LT" dirty="0"/>
          </a:p>
        </p:txBody>
      </p:sp>
      <p:sp>
        <p:nvSpPr>
          <p:cNvPr id="7" name="Content Placeholder 2">
            <a:extLst>
              <a:ext uri="{FF2B5EF4-FFF2-40B4-BE49-F238E27FC236}">
                <a16:creationId xmlns:a16="http://schemas.microsoft.com/office/drawing/2014/main" id="{9F6A0D2D-F1A0-4074-9930-F8F3A55D9EAE}"/>
              </a:ext>
            </a:extLst>
          </p:cNvPr>
          <p:cNvSpPr txBox="1">
            <a:spLocks/>
          </p:cNvSpPr>
          <p:nvPr/>
        </p:nvSpPr>
        <p:spPr>
          <a:xfrm>
            <a:off x="310718" y="2254929"/>
            <a:ext cx="7998781" cy="439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altLang="lt-LT" sz="2000" dirty="0">
                <a:solidFill>
                  <a:schemeClr val="bg1"/>
                </a:solidFill>
                <a:cs typeface="Times New Roman" panose="02020603050405020304" pitchFamily="18" charset="0"/>
              </a:rPr>
              <a:t>Vidutinės metinės pajamos per pastaruosius 3 finansinius metus arba per laiką nuo tiekėjo įregistravimo dienos (jeigu tiekėjas vykdė veiklą mažiau nei 3 finansinius metus):</a:t>
            </a:r>
            <a:endParaRPr lang="en-US" altLang="lt-LT" sz="2000" dirty="0">
              <a:solidFill>
                <a:schemeClr val="bg1"/>
              </a:solidFill>
              <a:cs typeface="Times New Roman" panose="02020603050405020304" pitchFamily="18" charset="0"/>
            </a:endParaRPr>
          </a:p>
          <a:p>
            <a:pPr marL="0" indent="0">
              <a:buNone/>
            </a:pPr>
            <a:endParaRPr lang="lt-LT" altLang="lt-LT" sz="2000" dirty="0">
              <a:solidFill>
                <a:schemeClr val="bg1"/>
              </a:solidFill>
              <a:cs typeface="Times New Roman" panose="02020603050405020304" pitchFamily="18" charset="0"/>
            </a:endParaRPr>
          </a:p>
          <a:p>
            <a:pPr lvl="1"/>
            <a:endParaRPr lang="lt-LT" altLang="lt-LT" sz="2000" dirty="0">
              <a:solidFill>
                <a:schemeClr val="bg1"/>
              </a:solidFill>
              <a:cs typeface="Times New Roman" panose="02020603050405020304" pitchFamily="18" charset="0"/>
            </a:endParaRPr>
          </a:p>
          <a:p>
            <a:pPr lvl="1"/>
            <a:r>
              <a:rPr lang="en-US" altLang="lt-LT" sz="2000" dirty="0">
                <a:solidFill>
                  <a:schemeClr val="bg1"/>
                </a:solidFill>
                <a:cs typeface="Times New Roman" panose="02020603050405020304" pitchFamily="18" charset="0"/>
              </a:rPr>
              <a:t>R</a:t>
            </a:r>
            <a:r>
              <a:rPr lang="lt-LT" altLang="lt-LT" sz="2000" dirty="0" err="1">
                <a:solidFill>
                  <a:schemeClr val="bg1"/>
                </a:solidFill>
                <a:cs typeface="Times New Roman" panose="02020603050405020304" pitchFamily="18" charset="0"/>
              </a:rPr>
              <a:t>eikalaujama</a:t>
            </a:r>
            <a:r>
              <a:rPr lang="lt-LT" altLang="lt-LT" sz="2000" dirty="0">
                <a:solidFill>
                  <a:schemeClr val="bg1"/>
                </a:solidFill>
                <a:cs typeface="Times New Roman" panose="02020603050405020304" pitchFamily="18" charset="0"/>
              </a:rPr>
              <a:t> metinė tiekėjo veiklos pajamų suma neturėtų būti daugiau kaip du kartus didesnė už numatomą </a:t>
            </a:r>
            <a:r>
              <a:rPr lang="en-US" altLang="lt-LT" sz="2000" dirty="0" err="1">
                <a:solidFill>
                  <a:schemeClr val="bg1"/>
                </a:solidFill>
                <a:cs typeface="Times New Roman" panose="02020603050405020304" pitchFamily="18" charset="0"/>
              </a:rPr>
              <a:t>pirkimo</a:t>
            </a:r>
            <a:r>
              <a:rPr lang="en-US" altLang="lt-LT" sz="2000" dirty="0">
                <a:solidFill>
                  <a:schemeClr val="bg1"/>
                </a:solidFill>
                <a:cs typeface="Times New Roman" panose="02020603050405020304" pitchFamily="18" charset="0"/>
              </a:rPr>
              <a:t> </a:t>
            </a:r>
            <a:r>
              <a:rPr lang="lt-LT" altLang="lt-LT" sz="2000" dirty="0">
                <a:solidFill>
                  <a:schemeClr val="bg1"/>
                </a:solidFill>
                <a:cs typeface="Times New Roman" panose="02020603050405020304" pitchFamily="18" charset="0"/>
              </a:rPr>
              <a:t>vertę (</a:t>
            </a:r>
            <a:r>
              <a:rPr lang="lt-LT" altLang="lt-LT" sz="2000" b="1" dirty="0">
                <a:solidFill>
                  <a:schemeClr val="bg1"/>
                </a:solidFill>
                <a:cs typeface="Times New Roman" panose="02020603050405020304" pitchFamily="18" charset="0"/>
              </a:rPr>
              <a:t>VPĮ praktika)</a:t>
            </a:r>
          </a:p>
          <a:p>
            <a:pPr lvl="1"/>
            <a:endParaRPr lang="lt-LT" altLang="lt-LT" sz="2000" b="1" dirty="0">
              <a:solidFill>
                <a:schemeClr val="bg1"/>
              </a:solidFill>
              <a:cs typeface="Times New Roman" panose="02020603050405020304" pitchFamily="18" charset="0"/>
            </a:endParaRPr>
          </a:p>
          <a:p>
            <a:pPr lvl="1"/>
            <a:r>
              <a:rPr lang="lt-LT" altLang="lt-LT" sz="2000" dirty="0">
                <a:solidFill>
                  <a:schemeClr val="bg1"/>
                </a:solidFill>
                <a:cs typeface="Times New Roman" panose="02020603050405020304" pitchFamily="18" charset="0"/>
              </a:rPr>
              <a:t>Galima reikalavimą kelti vidutinėms metinėms </a:t>
            </a:r>
            <a:r>
              <a:rPr lang="lt-LT" altLang="lt-LT" sz="2000" b="1" dirty="0">
                <a:solidFill>
                  <a:schemeClr val="bg1"/>
                </a:solidFill>
                <a:cs typeface="Times New Roman" panose="02020603050405020304" pitchFamily="18" charset="0"/>
              </a:rPr>
              <a:t>bendrosioms</a:t>
            </a:r>
            <a:r>
              <a:rPr lang="lt-LT" altLang="lt-LT" sz="2000" dirty="0">
                <a:solidFill>
                  <a:schemeClr val="bg1"/>
                </a:solidFill>
                <a:cs typeface="Times New Roman" panose="02020603050405020304" pitchFamily="18" charset="0"/>
              </a:rPr>
              <a:t> pajamoms arba vidutinėms metinėms </a:t>
            </a:r>
            <a:r>
              <a:rPr lang="lt-LT" altLang="lt-LT" sz="2000" b="1" dirty="0">
                <a:solidFill>
                  <a:schemeClr val="bg1"/>
                </a:solidFill>
                <a:cs typeface="Times New Roman" panose="02020603050405020304" pitchFamily="18" charset="0"/>
              </a:rPr>
              <a:t>su pirkimo veikla </a:t>
            </a:r>
            <a:r>
              <a:rPr lang="lt-LT" altLang="lt-LT" sz="2000" dirty="0">
                <a:solidFill>
                  <a:schemeClr val="bg1"/>
                </a:solidFill>
                <a:cs typeface="Times New Roman" panose="02020603050405020304" pitchFamily="18" charset="0"/>
              </a:rPr>
              <a:t>susijusioms pajamoms</a:t>
            </a:r>
          </a:p>
          <a:p>
            <a:pPr lvl="1"/>
            <a:endParaRPr lang="lt-LT" altLang="lt-LT" sz="2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3918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435007" y="872456"/>
            <a:ext cx="6152226" cy="1199026"/>
          </a:xfrm>
        </p:spPr>
        <p:txBody>
          <a:bodyPr>
            <a:normAutofit fontScale="90000"/>
          </a:bodyPr>
          <a:lstStyle/>
          <a:p>
            <a:br>
              <a:rPr lang="lt-LT" sz="2000" b="1" dirty="0">
                <a:ea typeface="Times New Roman" panose="02020603050405020304" pitchFamily="18" charset="0"/>
              </a:rPr>
            </a:br>
            <a:r>
              <a:rPr lang="lt-LT" altLang="lt-LT" sz="3600" dirty="0">
                <a:cs typeface="Times New Roman" panose="02020603050405020304" pitchFamily="18" charset="0"/>
              </a:rPr>
              <a:t>Techninis ir profesinis</a:t>
            </a:r>
            <a:r>
              <a:rPr lang="en-US" altLang="lt-LT" sz="3600" dirty="0">
                <a:cs typeface="Times New Roman" panose="02020603050405020304" pitchFamily="18" charset="0"/>
              </a:rPr>
              <a:t> </a:t>
            </a:r>
            <a:r>
              <a:rPr lang="lt-LT" altLang="lt-LT" sz="3600" dirty="0">
                <a:cs typeface="Times New Roman" panose="02020603050405020304" pitchFamily="18" charset="0"/>
              </a:rPr>
              <a:t>pajėgumas</a:t>
            </a:r>
            <a:endParaRPr lang="en-LT" sz="2000" b="1" dirty="0"/>
          </a:p>
        </p:txBody>
      </p:sp>
      <p:sp>
        <p:nvSpPr>
          <p:cNvPr id="3" name="Content Placeholder 2">
            <a:extLst>
              <a:ext uri="{FF2B5EF4-FFF2-40B4-BE49-F238E27FC236}">
                <a16:creationId xmlns:a16="http://schemas.microsoft.com/office/drawing/2014/main" id="{FEABFCE0-C109-A44B-AF4D-2A9D146EE60C}"/>
              </a:ext>
            </a:extLst>
          </p:cNvPr>
          <p:cNvSpPr>
            <a:spLocks noGrp="1"/>
          </p:cNvSpPr>
          <p:nvPr>
            <p:ph sz="quarter" idx="13"/>
          </p:nvPr>
        </p:nvSpPr>
        <p:spPr>
          <a:xfrm>
            <a:off x="612559" y="2192784"/>
            <a:ext cx="5974673" cy="4481636"/>
          </a:xfrm>
        </p:spPr>
        <p:txBody>
          <a:bodyPr>
            <a:normAutofit/>
          </a:bodyPr>
          <a:lstStyle/>
          <a:p>
            <a:pPr marL="342900" indent="-342900">
              <a:buFont typeface="Wingdings" panose="05000000000000000000" pitchFamily="2" charset="2"/>
              <a:buChar char="ü"/>
            </a:pPr>
            <a:endParaRPr lang="lt-LT" sz="2000" dirty="0"/>
          </a:p>
          <a:p>
            <a:r>
              <a:rPr lang="lt-LT" sz="2000" dirty="0"/>
              <a:t>Nauji NPO tipiniai dokumentai:</a:t>
            </a:r>
          </a:p>
          <a:p>
            <a:endParaRPr lang="lt-LT" sz="2000" dirty="0"/>
          </a:p>
          <a:p>
            <a:pPr algn="just">
              <a:lnSpc>
                <a:spcPct val="120000"/>
              </a:lnSpc>
              <a:spcBef>
                <a:spcPts val="0"/>
              </a:spcBef>
            </a:pPr>
            <a:r>
              <a:rPr lang="lt-LT" sz="1800" dirty="0">
                <a:effectLst/>
                <a:cs typeface="Times New Roman" panose="02020603050405020304" pitchFamily="18" charset="0"/>
              </a:rPr>
              <a:t>Tiekėjas per pastaruosius 5 metus </a:t>
            </a:r>
            <a:r>
              <a:rPr lang="lt-LT" sz="1800" dirty="0">
                <a:solidFill>
                  <a:srgbClr val="000000"/>
                </a:solidFill>
                <a:effectLst/>
                <a:cs typeface="Times New Roman" panose="02020603050405020304" pitchFamily="18" charset="0"/>
              </a:rPr>
              <a:t>iki pasiūlymo pateikimo termino pabaigos pagal vieną ar daugiau sutarčių yra pristatęs [ir sumontavęs]/ </a:t>
            </a:r>
            <a:r>
              <a:rPr lang="lt-LT" sz="1800" b="1" i="1" dirty="0">
                <a:effectLst/>
                <a:highlight>
                  <a:srgbClr val="D3D3D3"/>
                </a:highlight>
                <a:cs typeface="Times New Roman" panose="02020603050405020304" pitchFamily="18" charset="0"/>
              </a:rPr>
              <a:t>arba</a:t>
            </a:r>
            <a:r>
              <a:rPr lang="lt-LT" sz="1800" b="1" i="1" dirty="0">
                <a:effectLst/>
                <a:cs typeface="Times New Roman" panose="02020603050405020304" pitchFamily="18" charset="0"/>
              </a:rPr>
              <a:t> </a:t>
            </a:r>
            <a:r>
              <a:rPr lang="lt-LT" sz="1800" dirty="0">
                <a:effectLst/>
                <a:cs typeface="Times New Roman" panose="02020603050405020304" pitchFamily="18" charset="0"/>
              </a:rPr>
              <a:t>yra suteikęs/ </a:t>
            </a:r>
            <a:r>
              <a:rPr lang="lt-LT" sz="1800" b="1" i="1" dirty="0">
                <a:effectLst/>
                <a:highlight>
                  <a:srgbClr val="D3D3D3"/>
                </a:highlight>
                <a:cs typeface="Times New Roman" panose="02020603050405020304" pitchFamily="18" charset="0"/>
              </a:rPr>
              <a:t>arba</a:t>
            </a:r>
            <a:r>
              <a:rPr lang="lt-LT" sz="1800" b="1" i="1" dirty="0">
                <a:effectLst/>
                <a:cs typeface="Times New Roman" panose="02020603050405020304" pitchFamily="18" charset="0"/>
              </a:rPr>
              <a:t> </a:t>
            </a:r>
            <a:r>
              <a:rPr lang="lt-LT" sz="1800" dirty="0">
                <a:effectLst/>
                <a:cs typeface="Times New Roman" panose="02020603050405020304" pitchFamily="18" charset="0"/>
              </a:rPr>
              <a:t>yra atlikęs (...) </a:t>
            </a:r>
          </a:p>
          <a:p>
            <a:endParaRPr lang="lt-LT" sz="1800" dirty="0"/>
          </a:p>
          <a:p>
            <a:pPr algn="just">
              <a:lnSpc>
                <a:spcPct val="120000"/>
              </a:lnSpc>
              <a:spcBef>
                <a:spcPts val="0"/>
              </a:spcBef>
            </a:pPr>
            <a:endParaRPr lang="lt-LT" sz="1800" dirty="0">
              <a:effectLst/>
              <a:cs typeface="Times New Roman" panose="02020603050405020304" pitchFamily="18" charset="0"/>
            </a:endParaRPr>
          </a:p>
          <a:p>
            <a:pPr algn="just">
              <a:lnSpc>
                <a:spcPct val="110000"/>
              </a:lnSpc>
              <a:spcBef>
                <a:spcPts val="0"/>
              </a:spcBef>
            </a:pPr>
            <a:r>
              <a:rPr lang="lt-LT" sz="1800" b="1" i="1" kern="0" dirty="0"/>
              <a:t>Reikalavimai turi būti minimalūs, kurie įrodytų tiekėjo sugebėjimą įvykdyti sutartį</a:t>
            </a:r>
            <a:r>
              <a:rPr lang="en-US" sz="1800" b="1" i="1" kern="0" dirty="0"/>
              <a:t>!</a:t>
            </a:r>
            <a:r>
              <a:rPr lang="lt-LT" sz="2800" dirty="0"/>
              <a:t> </a:t>
            </a:r>
            <a:endParaRPr lang="lt-LT" altLang="lt-LT" sz="1900" dirty="0">
              <a:cs typeface="Times New Roman" panose="02020603050405020304" pitchFamily="18" charset="0"/>
            </a:endParaRPr>
          </a:p>
          <a:p>
            <a:pPr>
              <a:lnSpc>
                <a:spcPct val="100000"/>
              </a:lnSpc>
              <a:spcBef>
                <a:spcPts val="0"/>
              </a:spcBef>
            </a:pPr>
            <a:endParaRPr lang="lt-LT" sz="2000" dirty="0"/>
          </a:p>
          <a:p>
            <a:endParaRPr lang="en-LT" dirty="0"/>
          </a:p>
        </p:txBody>
      </p:sp>
      <p:sp>
        <p:nvSpPr>
          <p:cNvPr id="4" name="AutoShape 2" descr="Trys keliai – Širvis">
            <a:extLst>
              <a:ext uri="{FF2B5EF4-FFF2-40B4-BE49-F238E27FC236}">
                <a16:creationId xmlns:a16="http://schemas.microsoft.com/office/drawing/2014/main" id="{02D5B121-CD4E-428D-819B-844C59FDE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Trys keliai – Širvis">
            <a:extLst>
              <a:ext uri="{FF2B5EF4-FFF2-40B4-BE49-F238E27FC236}">
                <a16:creationId xmlns:a16="http://schemas.microsoft.com/office/drawing/2014/main" id="{0CCFE457-E602-417D-BF73-B3CE95D216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TextBox 6">
            <a:extLst>
              <a:ext uri="{FF2B5EF4-FFF2-40B4-BE49-F238E27FC236}">
                <a16:creationId xmlns:a16="http://schemas.microsoft.com/office/drawing/2014/main" id="{F0080A2D-9786-82DD-7CC6-6ED3CF96510A}"/>
              </a:ext>
            </a:extLst>
          </p:cNvPr>
          <p:cNvSpPr txBox="1"/>
          <p:nvPr/>
        </p:nvSpPr>
        <p:spPr>
          <a:xfrm>
            <a:off x="6815093" y="3864408"/>
            <a:ext cx="5331040" cy="338554"/>
          </a:xfrm>
          <a:prstGeom prst="rect">
            <a:avLst/>
          </a:prstGeom>
          <a:noFill/>
        </p:spPr>
        <p:txBody>
          <a:bodyPr wrap="square">
            <a:spAutoFit/>
          </a:bodyPr>
          <a:lstStyle/>
          <a:p>
            <a:r>
              <a:rPr lang="lt-LT" sz="1600" b="0" i="0" u="none" strike="noStrike" baseline="0" dirty="0">
                <a:solidFill>
                  <a:srgbClr val="00000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17816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6"/>
            <a:ext cx="7103914" cy="1493146"/>
          </a:xfrm>
        </p:spPr>
        <p:txBody>
          <a:bodyPr/>
          <a:lstStyle/>
          <a:p>
            <a:r>
              <a:rPr lang="lt-LT" altLang="lt-LT" sz="3200" dirty="0">
                <a:cs typeface="Times New Roman" panose="02020603050405020304" pitchFamily="18" charset="0"/>
              </a:rPr>
              <a:t>Techninis ir profesinis pajėgumas</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1040235" y="2015232"/>
            <a:ext cx="7894039" cy="4205274"/>
          </a:xfrm>
        </p:spPr>
        <p:txBody>
          <a:bodyPr>
            <a:normAutofit fontScale="55000" lnSpcReduction="20000"/>
          </a:bodyPr>
          <a:lstStyle/>
          <a:p>
            <a:pPr marL="285750" indent="-285750">
              <a:buFont typeface="Wingdings" panose="05000000000000000000" pitchFamily="2" charset="2"/>
              <a:buChar char="ü"/>
            </a:pPr>
            <a:r>
              <a:rPr lang="lt-LT" altLang="lt-LT" sz="5600" dirty="0">
                <a:cs typeface="Times New Roman" panose="02020603050405020304" pitchFamily="18" charset="0"/>
              </a:rPr>
              <a:t>Tiekėjo prašomų darbuotojų ir asmenų, atsakingų už pirkimo sutarties vykdymą, kvalifikacija</a:t>
            </a:r>
            <a:endParaRPr lang="lt-LT" sz="5600" b="1" dirty="0"/>
          </a:p>
          <a:p>
            <a:r>
              <a:rPr lang="lt-LT" sz="3400" dirty="0"/>
              <a:t>Pavyzdys : </a:t>
            </a:r>
            <a:r>
              <a:rPr lang="lt-LT" sz="3700" i="1" u="none" strike="noStrike" baseline="0" dirty="0">
                <a:solidFill>
                  <a:srgbClr val="002060"/>
                </a:solidFill>
              </a:rPr>
              <a:t>„Tiekėjas turi turėti bent vieną specialistą, kuriam suteikta teisė eiti ypatingojo (neypatingo – jei statinys neypatingas) statinio projekto dalies vadovo pareigas (projekto </a:t>
            </a:r>
            <a:r>
              <a:rPr lang="lt-LT" sz="3700" i="1" dirty="0">
                <a:solidFill>
                  <a:srgbClr val="002060"/>
                </a:solidFill>
              </a:rPr>
              <a:t>dalys: </a:t>
            </a:r>
            <a:r>
              <a:rPr lang="lt-LT" sz="3700" i="1" u="none" strike="noStrike" baseline="0" dirty="0">
                <a:solidFill>
                  <a:srgbClr val="002060"/>
                </a:solidFill>
              </a:rPr>
              <a:t>elektrotechnikos, procesų valdymo ir automatizacijos)“</a:t>
            </a:r>
            <a:r>
              <a:rPr lang="lt-LT" sz="1800" b="0" i="1" u="none" strike="noStrike" baseline="0" dirty="0">
                <a:solidFill>
                  <a:srgbClr val="002060"/>
                </a:solidFill>
              </a:rPr>
              <a:t>	</a:t>
            </a:r>
          </a:p>
          <a:p>
            <a:pPr marL="457200" lvl="1" indent="0" algn="just">
              <a:spcBef>
                <a:spcPts val="1000"/>
              </a:spcBef>
              <a:defRPr/>
            </a:pPr>
            <a:endParaRPr lang="lt-LT" altLang="lt-LT" sz="3700" dirty="0">
              <a:cs typeface="Times New Roman" panose="02020603050405020304" pitchFamily="18" charset="0"/>
            </a:endParaRPr>
          </a:p>
          <a:p>
            <a:pPr lvl="1" algn="just">
              <a:spcBef>
                <a:spcPts val="1000"/>
              </a:spcBef>
              <a:buFont typeface="Arial" panose="020B0604020202020204" pitchFamily="34" charset="0"/>
              <a:buChar char="•"/>
              <a:defRPr/>
            </a:pPr>
            <a:endParaRPr lang="en-US" altLang="lt-LT" sz="25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LT" sz="1600" dirty="0"/>
          </a:p>
        </p:txBody>
      </p:sp>
    </p:spTree>
    <p:extLst>
      <p:ext uri="{BB962C8B-B14F-4D97-AF65-F5344CB8AC3E}">
        <p14:creationId xmlns:p14="http://schemas.microsoft.com/office/powerpoint/2010/main" val="43788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4DFB-7472-7440-BD33-7AD3E570095F}"/>
              </a:ext>
            </a:extLst>
          </p:cNvPr>
          <p:cNvSpPr>
            <a:spLocks noGrp="1"/>
          </p:cNvSpPr>
          <p:nvPr>
            <p:ph type="ctrTitle"/>
          </p:nvPr>
        </p:nvSpPr>
        <p:spPr>
          <a:xfrm>
            <a:off x="1329872" y="469783"/>
            <a:ext cx="7485654" cy="1540725"/>
          </a:xfrm>
        </p:spPr>
        <p:txBody>
          <a:bodyPr/>
          <a:lstStyle/>
          <a:p>
            <a:r>
              <a:rPr lang="lt-LT" dirty="0"/>
              <a:t>Kvalifikacijos reikalavimai jungtinės veiklos dalyviams</a:t>
            </a:r>
            <a:r>
              <a:rPr lang="en-US" dirty="0"/>
              <a:t>, </a:t>
            </a:r>
            <a:r>
              <a:rPr lang="en-US" dirty="0" err="1"/>
              <a:t>subtiek</a:t>
            </a:r>
            <a:r>
              <a:rPr lang="lt-LT" dirty="0" err="1"/>
              <a:t>ėjams</a:t>
            </a:r>
            <a:endParaRPr lang="en-LT" dirty="0"/>
          </a:p>
        </p:txBody>
      </p:sp>
      <p:sp>
        <p:nvSpPr>
          <p:cNvPr id="7" name="Content Placeholder 2">
            <a:extLst>
              <a:ext uri="{FF2B5EF4-FFF2-40B4-BE49-F238E27FC236}">
                <a16:creationId xmlns:a16="http://schemas.microsoft.com/office/drawing/2014/main" id="{9F6A0D2D-F1A0-4074-9930-F8F3A55D9EAE}"/>
              </a:ext>
            </a:extLst>
          </p:cNvPr>
          <p:cNvSpPr txBox="1">
            <a:spLocks/>
          </p:cNvSpPr>
          <p:nvPr/>
        </p:nvSpPr>
        <p:spPr>
          <a:xfrm>
            <a:off x="310718" y="2254929"/>
            <a:ext cx="7998781" cy="439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altLang="lt-LT" sz="2000" dirty="0">
              <a:solidFill>
                <a:schemeClr val="bg1"/>
              </a:solidFill>
              <a:cs typeface="Times New Roman" panose="02020603050405020304" pitchFamily="18" charset="0"/>
            </a:endParaRPr>
          </a:p>
        </p:txBody>
      </p:sp>
      <p:sp>
        <p:nvSpPr>
          <p:cNvPr id="5" name="TextBox 4">
            <a:extLst>
              <a:ext uri="{FF2B5EF4-FFF2-40B4-BE49-F238E27FC236}">
                <a16:creationId xmlns:a16="http://schemas.microsoft.com/office/drawing/2014/main" id="{E82ACCC6-1F1B-436A-AC2D-2A1BEACE1ADB}"/>
              </a:ext>
            </a:extLst>
          </p:cNvPr>
          <p:cNvSpPr txBox="1"/>
          <p:nvPr/>
        </p:nvSpPr>
        <p:spPr>
          <a:xfrm>
            <a:off x="503339" y="2254929"/>
            <a:ext cx="7255744" cy="4247317"/>
          </a:xfrm>
          <a:prstGeom prst="rect">
            <a:avLst/>
          </a:prstGeom>
          <a:noFill/>
        </p:spPr>
        <p:txBody>
          <a:bodyPr wrap="square">
            <a:spAutoFit/>
          </a:bodyPr>
          <a:lstStyle/>
          <a:p>
            <a:pPr marL="285750" indent="-285750" algn="just">
              <a:buFont typeface="Wingdings" panose="05000000000000000000" pitchFamily="2" charset="2"/>
              <a:buChar char="ü"/>
            </a:pPr>
            <a:r>
              <a:rPr lang="lt-LT" altLang="lt-LT" dirty="0">
                <a:solidFill>
                  <a:schemeClr val="bg1"/>
                </a:solidFill>
                <a:latin typeface="Verdana" panose="020B0604030504040204" pitchFamily="34" charset="0"/>
                <a:ea typeface="Verdana" panose="020B0604030504040204" pitchFamily="34" charset="0"/>
                <a:cs typeface="Times New Roman" panose="02020603050405020304" pitchFamily="18" charset="0"/>
              </a:rPr>
              <a:t>T</a:t>
            </a:r>
            <a:r>
              <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uri būti nurodyta, kokius kvalifikacijos reikalavimus turi atitikti visi ūkio subjektų grupės nariai </a:t>
            </a:r>
            <a:r>
              <a:rPr lang="lt-LT" alt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kartu</a:t>
            </a:r>
            <a:r>
              <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ir kokius kiekvienas narys </a:t>
            </a:r>
            <a:r>
              <a:rPr lang="lt-LT" alt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atskirai</a:t>
            </a:r>
          </a:p>
          <a:p>
            <a:pPr algn="just"/>
            <a:endPar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Ūkio subjektų grupės narių </a:t>
            </a:r>
            <a:r>
              <a:rPr lang="lt-LT" alt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pajėgumai turi būti sumuojami</a:t>
            </a:r>
            <a:r>
              <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ir tik pagrįstais atvejais galima reikalauti, kad kai reikalavimus grupės nariai tenkintų kiekvienas atskirai</a:t>
            </a:r>
          </a:p>
          <a:p>
            <a:pPr marL="285750" indent="-285750" algn="just">
              <a:buFont typeface="Wingdings" panose="05000000000000000000" pitchFamily="2" charset="2"/>
              <a:buChar char="ü"/>
            </a:pPr>
            <a:endParaRPr lang="lt-LT" altLang="lt-LT"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lt-LT" altLang="lt-LT" dirty="0">
                <a:solidFill>
                  <a:schemeClr val="bg1"/>
                </a:solidFill>
                <a:latin typeface="Verdana" panose="020B0604030504040204" pitchFamily="34" charset="0"/>
                <a:ea typeface="Verdana" panose="020B0604030504040204" pitchFamily="34" charset="0"/>
                <a:cs typeface="Times New Roman" panose="02020603050405020304" pitchFamily="18" charset="0"/>
              </a:rPr>
              <a:t>Remtis VPT Tiekėjų kvalifikacijos vertinimo metodika</a:t>
            </a:r>
          </a:p>
          <a:p>
            <a:pPr algn="just"/>
            <a:endParaRPr lang="lt-LT" altLang="lt-LT"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Negali būti dirbtinai ribojama galimybė ūkio subjektų grupei ar </a:t>
            </a:r>
            <a:r>
              <a:rPr lang="lt-LT" altLang="lt-LT"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subtiejkėjams</a:t>
            </a:r>
            <a:r>
              <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dalyvauti pirkime</a:t>
            </a:r>
          </a:p>
          <a:p>
            <a:pPr marL="285750" indent="-285750" algn="just">
              <a:buFont typeface="Wingdings" panose="05000000000000000000" pitchFamily="2" charset="2"/>
              <a:buChar char="ü"/>
            </a:pPr>
            <a:endParaRPr lang="lt-LT" altLang="lt-LT"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endParaRPr lang="lt-LT" altLang="lt-LT" sz="1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03355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0E29-872B-8F49-8644-0D1F2D119591}"/>
              </a:ext>
            </a:extLst>
          </p:cNvPr>
          <p:cNvSpPr>
            <a:spLocks noGrp="1"/>
          </p:cNvSpPr>
          <p:nvPr>
            <p:ph type="title"/>
          </p:nvPr>
        </p:nvSpPr>
        <p:spPr>
          <a:xfrm>
            <a:off x="939568" y="637495"/>
            <a:ext cx="4907560" cy="1107415"/>
          </a:xfrm>
        </p:spPr>
        <p:txBody>
          <a:bodyPr>
            <a:normAutofit/>
          </a:bodyPr>
          <a:lstStyle/>
          <a:p>
            <a:r>
              <a:rPr lang="lt-LT" sz="2400" dirty="0"/>
              <a:t>Pasiūlymų vertinimo kriterijai</a:t>
            </a:r>
            <a:endParaRPr lang="en-LT" sz="2400" dirty="0"/>
          </a:p>
        </p:txBody>
      </p:sp>
      <p:pic>
        <p:nvPicPr>
          <p:cNvPr id="6" name="Picture Placeholder 5" descr="A picture containing highway&#10;&#10;Description automatically generated">
            <a:extLst>
              <a:ext uri="{FF2B5EF4-FFF2-40B4-BE49-F238E27FC236}">
                <a16:creationId xmlns:a16="http://schemas.microsoft.com/office/drawing/2014/main" id="{E4151897-7D8D-5644-8A46-6A13AB8C2D71}"/>
              </a:ext>
            </a:extLst>
          </p:cNvPr>
          <p:cNvPicPr>
            <a:picLocks noGrp="1" noChangeAspect="1"/>
          </p:cNvPicPr>
          <p:nvPr>
            <p:ph type="pic" idx="1"/>
          </p:nvPr>
        </p:nvPicPr>
        <p:blipFill>
          <a:blip r:embed="rId2"/>
          <a:srcRect l="15404" r="15404"/>
          <a:stretch>
            <a:fillRect/>
          </a:stretch>
        </p:blipFill>
        <p:spPr/>
      </p:pic>
      <p:sp>
        <p:nvSpPr>
          <p:cNvPr id="8" name="Text Placeholder 3">
            <a:extLst>
              <a:ext uri="{FF2B5EF4-FFF2-40B4-BE49-F238E27FC236}">
                <a16:creationId xmlns:a16="http://schemas.microsoft.com/office/drawing/2014/main" id="{6C53EA9A-21C5-4CC6-BAA3-75534480F80A}"/>
              </a:ext>
            </a:extLst>
          </p:cNvPr>
          <p:cNvSpPr txBox="1">
            <a:spLocks/>
          </p:cNvSpPr>
          <p:nvPr/>
        </p:nvSpPr>
        <p:spPr>
          <a:xfrm>
            <a:off x="578841" y="1543575"/>
            <a:ext cx="4983060" cy="4806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endParaRPr lang="lt-LT" sz="2400" dirty="0"/>
          </a:p>
          <a:p>
            <a:pPr algn="just">
              <a:buFont typeface="Wingdings" panose="05000000000000000000" pitchFamily="2" charset="2"/>
              <a:buChar char="ü"/>
            </a:pPr>
            <a:r>
              <a:rPr lang="lt-LT" sz="2400" dirty="0"/>
              <a:t>Mažiausia kaina</a:t>
            </a:r>
          </a:p>
          <a:p>
            <a:pPr marL="0" indent="0" algn="just">
              <a:buNone/>
            </a:pPr>
            <a:endParaRPr lang="lt-LT" sz="2400" dirty="0"/>
          </a:p>
          <a:p>
            <a:pPr algn="just">
              <a:buFont typeface="Wingdings" panose="05000000000000000000" pitchFamily="2" charset="2"/>
              <a:buChar char="ü"/>
            </a:pPr>
            <a:r>
              <a:rPr lang="lt-LT" sz="2400" dirty="0"/>
              <a:t>Kainos ir kokybės santykis</a:t>
            </a:r>
          </a:p>
          <a:p>
            <a:pPr marL="0" indent="0" algn="just">
              <a:buNone/>
            </a:pPr>
            <a:endParaRPr lang="lt-LT" dirty="0"/>
          </a:p>
        </p:txBody>
      </p:sp>
    </p:spTree>
    <p:extLst>
      <p:ext uri="{BB962C8B-B14F-4D97-AF65-F5344CB8AC3E}">
        <p14:creationId xmlns:p14="http://schemas.microsoft.com/office/powerpoint/2010/main" val="1147654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329873" y="637495"/>
            <a:ext cx="7679904" cy="1266806"/>
          </a:xfrm>
        </p:spPr>
        <p:txBody>
          <a:bodyPr>
            <a:normAutofit/>
          </a:bodyPr>
          <a:lstStyle/>
          <a:p>
            <a:r>
              <a:rPr lang="lt-LT" dirty="0"/>
              <a:t>Kainos ir kokybės santykis</a:t>
            </a:r>
            <a:endParaRPr lang="en-LT" dirty="0"/>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1127465" y="2104009"/>
            <a:ext cx="8830267" cy="3798712"/>
          </a:xfrm>
        </p:spPr>
        <p:txBody>
          <a:bodyPr>
            <a:normAutofit/>
          </a:bodyPr>
          <a:lstStyle/>
          <a:p>
            <a:pPr algn="just">
              <a:lnSpc>
                <a:spcPct val="100000"/>
              </a:lnSpc>
              <a:buFont typeface="Wingdings" panose="05000000000000000000" pitchFamily="2" charset="2"/>
              <a:buChar char="ü"/>
            </a:pPr>
            <a:r>
              <a:rPr lang="lt-LT" sz="1800" b="1" dirty="0">
                <a:effectLst/>
                <a:latin typeface="Verdana Pro" panose="020B0604030504040204" pitchFamily="34" charset="0"/>
                <a:ea typeface="Calibri" panose="020F0502020204030204" pitchFamily="34" charset="0"/>
                <a:cs typeface="Times New Roman" panose="02020603050405020304" pitchFamily="18" charset="0"/>
              </a:rPr>
              <a:t>Tiekėjas turi būti įpareigotas pasiekti deklaruotus </a:t>
            </a:r>
            <a:r>
              <a:rPr lang="lt-LT" sz="1800" b="1" dirty="0">
                <a:effectLst/>
                <a:cs typeface="Times New Roman" panose="02020603050405020304" pitchFamily="18" charset="0"/>
              </a:rPr>
              <a:t>rodiklius</a:t>
            </a:r>
            <a:r>
              <a:rPr lang="lt-LT" sz="1800" dirty="0">
                <a:effectLst/>
                <a:cs typeface="Times New Roman" panose="02020603050405020304" pitchFamily="18" charset="0"/>
              </a:rPr>
              <a:t>, </a:t>
            </a:r>
            <a:r>
              <a:rPr lang="lt-LT" sz="1800" b="1" dirty="0">
                <a:effectLst/>
                <a:cs typeface="Times New Roman" panose="02020603050405020304" pitchFamily="18" charset="0"/>
              </a:rPr>
              <a:t>nes</a:t>
            </a:r>
            <a:r>
              <a:rPr lang="en-US" sz="1800" b="1" dirty="0">
                <a:effectLst/>
                <a:cs typeface="Times New Roman" panose="02020603050405020304" pitchFamily="18" charset="0"/>
              </a:rPr>
              <a:t> </a:t>
            </a:r>
            <a:r>
              <a:rPr lang="en-US" sz="1800" b="1" dirty="0" err="1">
                <a:effectLst/>
                <a:cs typeface="Times New Roman" panose="02020603050405020304" pitchFamily="18" charset="0"/>
              </a:rPr>
              <a:t>kainos</a:t>
            </a:r>
            <a:r>
              <a:rPr lang="en-US" sz="1800" b="1" dirty="0">
                <a:effectLst/>
                <a:cs typeface="Times New Roman" panose="02020603050405020304" pitchFamily="18" charset="0"/>
              </a:rPr>
              <a:t> </a:t>
            </a:r>
            <a:r>
              <a:rPr lang="en-US" sz="1800" b="1" dirty="0" err="1">
                <a:effectLst/>
                <a:cs typeface="Times New Roman" panose="02020603050405020304" pitchFamily="18" charset="0"/>
              </a:rPr>
              <a:t>ir</a:t>
            </a:r>
            <a:r>
              <a:rPr lang="en-US" sz="1800" b="1" dirty="0">
                <a:effectLst/>
                <a:cs typeface="Times New Roman" panose="02020603050405020304" pitchFamily="18" charset="0"/>
              </a:rPr>
              <a:t> </a:t>
            </a:r>
            <a:r>
              <a:rPr lang="en-US" sz="1800" b="1" dirty="0" err="1">
                <a:effectLst/>
                <a:cs typeface="Times New Roman" panose="02020603050405020304" pitchFamily="18" charset="0"/>
              </a:rPr>
              <a:t>kokyb</a:t>
            </a:r>
            <a:r>
              <a:rPr lang="lt-LT" sz="1800" b="1" dirty="0">
                <a:effectLst/>
                <a:cs typeface="Times New Roman" panose="02020603050405020304" pitchFamily="18" charset="0"/>
              </a:rPr>
              <a:t>ės santykio kriterijai privalo būti perkelti į pirkimo sutartį</a:t>
            </a:r>
            <a:r>
              <a:rPr lang="lt-LT" sz="1800" b="1" dirty="0">
                <a:cs typeface="Times New Roman" panose="02020603050405020304" pitchFamily="18" charset="0"/>
              </a:rPr>
              <a:t> </a:t>
            </a:r>
            <a:r>
              <a:rPr lang="en-US" sz="1800" b="1" dirty="0">
                <a:cs typeface="Times New Roman" panose="02020603050405020304" pitchFamily="18" charset="0"/>
              </a:rPr>
              <a:t>!!!</a:t>
            </a:r>
            <a:endParaRPr lang="lt-LT" sz="1800" b="1" dirty="0">
              <a:cs typeface="Times New Roman" panose="02020603050405020304" pitchFamily="18" charset="0"/>
            </a:endParaRPr>
          </a:p>
          <a:p>
            <a:pPr marL="0" indent="0" algn="just">
              <a:lnSpc>
                <a:spcPct val="100000"/>
              </a:lnSpc>
              <a:buNone/>
            </a:pPr>
            <a:endParaRPr lang="lt-LT" sz="1800" dirty="0">
              <a:effectLst/>
              <a:cs typeface="Times New Roman" panose="02020603050405020304" pitchFamily="18" charset="0"/>
            </a:endParaRPr>
          </a:p>
          <a:p>
            <a:pPr marL="0" indent="0" algn="just">
              <a:lnSpc>
                <a:spcPct val="100000"/>
              </a:lnSpc>
              <a:buNone/>
            </a:pPr>
            <a:endParaRPr lang="lt-LT" sz="1800" dirty="0">
              <a:effectLst/>
              <a:cs typeface="Times New Roman" panose="02020603050405020304" pitchFamily="18" charset="0"/>
            </a:endParaRPr>
          </a:p>
          <a:p>
            <a:pPr algn="just">
              <a:lnSpc>
                <a:spcPct val="100000"/>
              </a:lnSpc>
              <a:buFont typeface="Wingdings" panose="05000000000000000000" pitchFamily="2" charset="2"/>
              <a:buChar char="ü"/>
            </a:pPr>
            <a:r>
              <a:rPr lang="lt-LT" sz="1800" dirty="0">
                <a:effectLst/>
                <a:cs typeface="Times New Roman" panose="02020603050405020304" pitchFamily="18" charset="0"/>
              </a:rPr>
              <a:t>Pirkėjas </a:t>
            </a:r>
            <a:r>
              <a:rPr lang="lt-LT" sz="1800" b="1" dirty="0">
                <a:effectLst/>
                <a:cs typeface="Times New Roman" panose="02020603050405020304" pitchFamily="18" charset="0"/>
              </a:rPr>
              <a:t>privalo užtikrinti sutarties vykdymo priežiūrą ir patikrinti, kaip laikomasi perkeltų ekonominio naudingumo kriterijų</a:t>
            </a:r>
            <a:r>
              <a:rPr lang="lt-LT" sz="1800" dirty="0">
                <a:effectLst/>
                <a:cs typeface="Times New Roman" panose="02020603050405020304" pitchFamily="18" charset="0"/>
              </a:rPr>
              <a:t>. </a:t>
            </a:r>
          </a:p>
          <a:p>
            <a:pPr algn="just">
              <a:lnSpc>
                <a:spcPct val="100000"/>
              </a:lnSpc>
              <a:buFont typeface="Wingdings" panose="05000000000000000000" pitchFamily="2" charset="2"/>
              <a:buChar char="ü"/>
            </a:pPr>
            <a:endParaRPr lang="lt-LT" sz="1800" dirty="0">
              <a:effectLst/>
              <a:cs typeface="Times New Roman" panose="02020603050405020304" pitchFamily="18" charset="0"/>
            </a:endParaRPr>
          </a:p>
          <a:p>
            <a:pPr>
              <a:buFont typeface="Wingdings" panose="05000000000000000000" pitchFamily="2" charset="2"/>
              <a:buChar char="ü"/>
            </a:pPr>
            <a:r>
              <a:rPr lang="lt-LT" sz="1400" dirty="0">
                <a:solidFill>
                  <a:srgbClr val="0B0D32"/>
                </a:solidFill>
              </a:rPr>
              <a:t>TS keliami minimalūs reikalavimai, o kainos kokybės santykio atveju - pageidaujami</a:t>
            </a:r>
            <a:endParaRPr lang="en-LT" sz="1400" dirty="0">
              <a:solidFill>
                <a:srgbClr val="0B0D32"/>
              </a:solidFill>
            </a:endParaRPr>
          </a:p>
        </p:txBody>
      </p:sp>
    </p:spTree>
    <p:extLst>
      <p:ext uri="{BB962C8B-B14F-4D97-AF65-F5344CB8AC3E}">
        <p14:creationId xmlns:p14="http://schemas.microsoft.com/office/powerpoint/2010/main" val="422271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0F47-0D1A-CA4F-B67A-C87F6A981746}"/>
              </a:ext>
            </a:extLst>
          </p:cNvPr>
          <p:cNvSpPr>
            <a:spLocks noGrp="1"/>
          </p:cNvSpPr>
          <p:nvPr>
            <p:ph type="title"/>
          </p:nvPr>
        </p:nvSpPr>
        <p:spPr>
          <a:xfrm>
            <a:off x="1329872" y="637495"/>
            <a:ext cx="4685034" cy="1929536"/>
          </a:xfrm>
        </p:spPr>
        <p:txBody>
          <a:bodyPr/>
          <a:lstStyle/>
          <a:p>
            <a:r>
              <a:rPr lang="lt-LT" dirty="0"/>
              <a:t>Techninė specifikacija</a:t>
            </a:r>
            <a:endParaRPr lang="en-LT" dirty="0"/>
          </a:p>
        </p:txBody>
      </p:sp>
      <p:sp>
        <p:nvSpPr>
          <p:cNvPr id="3" name="Text Placeholder 2">
            <a:extLst>
              <a:ext uri="{FF2B5EF4-FFF2-40B4-BE49-F238E27FC236}">
                <a16:creationId xmlns:a16="http://schemas.microsoft.com/office/drawing/2014/main" id="{64DBD030-DDD3-B142-A56E-6207166F2477}"/>
              </a:ext>
            </a:extLst>
          </p:cNvPr>
          <p:cNvSpPr>
            <a:spLocks noGrp="1"/>
          </p:cNvSpPr>
          <p:nvPr>
            <p:ph type="body" sz="half" idx="10"/>
          </p:nvPr>
        </p:nvSpPr>
        <p:spPr>
          <a:xfrm>
            <a:off x="914401" y="2567031"/>
            <a:ext cx="5394120" cy="3152397"/>
          </a:xfrm>
        </p:spPr>
        <p:txBody>
          <a:bodyPr>
            <a:normAutofit fontScale="62500" lnSpcReduction="20000"/>
          </a:bodyPr>
          <a:lstStyle/>
          <a:p>
            <a:endParaRPr lang="lt-LT" sz="1200" dirty="0"/>
          </a:p>
          <a:p>
            <a:pPr>
              <a:defRPr/>
            </a:pPr>
            <a:r>
              <a:rPr lang="lt-LT" sz="2900" dirty="0">
                <a:solidFill>
                  <a:srgbClr val="002060"/>
                </a:solidFill>
              </a:rPr>
              <a:t>Perkant </a:t>
            </a:r>
            <a:r>
              <a:rPr lang="lt-LT" sz="2900" dirty="0"/>
              <a:t>skirtingo pobūdžio prekes/paslaugas atsižvelgti, </a:t>
            </a:r>
            <a:r>
              <a:rPr lang="lt-LT" sz="2900" b="1" dirty="0">
                <a:solidFill>
                  <a:srgbClr val="002060"/>
                </a:solidFill>
              </a:rPr>
              <a:t>ar pagrįstai NPO neskaido pirkimo į dalis:</a:t>
            </a:r>
          </a:p>
          <a:p>
            <a:pPr>
              <a:defRPr/>
            </a:pPr>
            <a:endParaRPr lang="lt-LT" sz="2900" dirty="0"/>
          </a:p>
          <a:p>
            <a:pPr marL="800100" lvl="1" indent="-342900" algn="just">
              <a:buFont typeface="Wingdings" panose="05000000000000000000" pitchFamily="2" charset="2"/>
              <a:buChar char="ü"/>
              <a:defRPr/>
            </a:pPr>
            <a:r>
              <a:rPr lang="lt-LT" sz="2900" dirty="0"/>
              <a:t>Pirkimo objekto suderinamumas ir vientisumas;</a:t>
            </a:r>
          </a:p>
          <a:p>
            <a:pPr marL="800100" lvl="1" indent="-342900" algn="just">
              <a:buFont typeface="Wingdings" panose="05000000000000000000" pitchFamily="2" charset="2"/>
              <a:buChar char="ü"/>
              <a:defRPr/>
            </a:pPr>
            <a:r>
              <a:rPr lang="lt-LT" sz="2900" dirty="0"/>
              <a:t>Tiekėjų suinteresuotumas ir galimybė pateikti pasiūlymus;</a:t>
            </a:r>
          </a:p>
          <a:p>
            <a:pPr marL="800100" lvl="1" indent="-342900" algn="just">
              <a:buFont typeface="Wingdings" panose="05000000000000000000" pitchFamily="2" charset="2"/>
              <a:buChar char="ü"/>
              <a:defRPr/>
            </a:pPr>
            <a:r>
              <a:rPr lang="lt-LT" sz="2900" dirty="0"/>
              <a:t>Panašių pirkimų vykdymas rinkoje</a:t>
            </a:r>
            <a:r>
              <a:rPr lang="lt-LT" sz="2400" dirty="0"/>
              <a:t>.</a:t>
            </a:r>
            <a:endParaRPr lang="lt-LT" sz="10587" dirty="0"/>
          </a:p>
          <a:p>
            <a:endParaRPr lang="en-LT" dirty="0"/>
          </a:p>
        </p:txBody>
      </p:sp>
      <p:pic>
        <p:nvPicPr>
          <p:cNvPr id="6" name="Picture 5" descr="Icon&#10;&#10;Description automatically generated">
            <a:extLst>
              <a:ext uri="{FF2B5EF4-FFF2-40B4-BE49-F238E27FC236}">
                <a16:creationId xmlns:a16="http://schemas.microsoft.com/office/drawing/2014/main" id="{BFCF73EF-A866-4908-AF39-424C71E20EFC}"/>
              </a:ext>
            </a:extLst>
          </p:cNvPr>
          <p:cNvPicPr>
            <a:picLocks noChangeAspect="1"/>
          </p:cNvPicPr>
          <p:nvPr/>
        </p:nvPicPr>
        <p:blipFill>
          <a:blip r:embed="rId2"/>
          <a:stretch>
            <a:fillRect/>
          </a:stretch>
        </p:blipFill>
        <p:spPr>
          <a:xfrm>
            <a:off x="8219975" y="1888714"/>
            <a:ext cx="2352263" cy="3080571"/>
          </a:xfrm>
          <a:prstGeom prst="rect">
            <a:avLst/>
          </a:prstGeom>
        </p:spPr>
      </p:pic>
    </p:spTree>
    <p:extLst>
      <p:ext uri="{BB962C8B-B14F-4D97-AF65-F5344CB8AC3E}">
        <p14:creationId xmlns:p14="http://schemas.microsoft.com/office/powerpoint/2010/main" val="234546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F833-D47D-F64C-987C-63AD6D44794E}"/>
              </a:ext>
            </a:extLst>
          </p:cNvPr>
          <p:cNvSpPr>
            <a:spLocks noGrp="1"/>
          </p:cNvSpPr>
          <p:nvPr>
            <p:ph type="title"/>
          </p:nvPr>
        </p:nvSpPr>
        <p:spPr>
          <a:xfrm>
            <a:off x="486561" y="1258349"/>
            <a:ext cx="6593748" cy="5044797"/>
          </a:xfrm>
        </p:spPr>
        <p:txBody>
          <a:bodyPr>
            <a:normAutofit fontScale="90000"/>
          </a:bodyPr>
          <a:lstStyle/>
          <a:p>
            <a:r>
              <a:rPr lang="lt-LT" sz="2200" dirty="0"/>
              <a:t>Pagrindinis NPO teisės aktas: </a:t>
            </a:r>
            <a:br>
              <a:rPr lang="lt-LT" sz="1800" dirty="0"/>
            </a:br>
            <a:br>
              <a:rPr lang="lt-LT" sz="1800" dirty="0"/>
            </a:br>
            <a:r>
              <a:rPr lang="lt-LT" sz="1800" b="1" dirty="0"/>
              <a:t>Projektų finansavimo ir administravimo taisyklės, </a:t>
            </a:r>
            <a:br>
              <a:rPr lang="lt-LT" sz="1800" b="1" dirty="0"/>
            </a:br>
            <a:r>
              <a:rPr lang="lt-LT" sz="1800" b="1" dirty="0"/>
              <a:t>7 </a:t>
            </a:r>
            <a:r>
              <a:rPr lang="lt-LT" sz="1800" b="1" i="0" dirty="0">
                <a:solidFill>
                  <a:srgbClr val="000000"/>
                </a:solidFill>
                <a:effectLst/>
              </a:rPr>
              <a:t>priedas „Pirkimų taisyklės“</a:t>
            </a:r>
            <a:br>
              <a:rPr lang="lt-LT" sz="1800" dirty="0"/>
            </a:br>
            <a:r>
              <a:rPr lang="lt-LT" sz="1000" dirty="0"/>
              <a:t>(patvirtintos </a:t>
            </a:r>
            <a:r>
              <a:rPr lang="lt-LT" sz="1000" b="0" i="0" dirty="0">
                <a:solidFill>
                  <a:srgbClr val="000000"/>
                </a:solidFill>
                <a:effectLst/>
              </a:rPr>
              <a:t>Lietuvos Respublikos finansų ministro 2022 m. birželio 22 d. įsakymu Nr. 1K-237)</a:t>
            </a:r>
            <a:br>
              <a:rPr lang="lt-LT" sz="1000" b="0" i="0" dirty="0">
                <a:solidFill>
                  <a:srgbClr val="000000"/>
                </a:solidFill>
                <a:effectLst/>
              </a:rPr>
            </a:br>
            <a:r>
              <a:rPr lang="lt-LT" sz="1200" b="0" i="0" dirty="0">
                <a:solidFill>
                  <a:srgbClr val="000000"/>
                </a:solidFill>
                <a:effectLst/>
                <a:hlinkClick r:id="rId2"/>
              </a:rPr>
              <a:t>https://e-seimas.lrs.lt/portal/legalAct/lt/TAD/fd3d3843f26111ecbfe9c72e552dd5bd/asr</a:t>
            </a:r>
            <a:br>
              <a:rPr lang="lt-LT" sz="1200" b="0" i="0" dirty="0">
                <a:solidFill>
                  <a:srgbClr val="000000"/>
                </a:solidFill>
                <a:effectLst/>
              </a:rPr>
            </a:br>
            <a:br>
              <a:rPr lang="en-US" sz="1000" b="0" i="0" dirty="0">
                <a:solidFill>
                  <a:srgbClr val="000000"/>
                </a:solidFill>
                <a:effectLst/>
              </a:rPr>
            </a:br>
            <a:br>
              <a:rPr lang="lt-LT" sz="1100" dirty="0"/>
            </a:br>
            <a:br>
              <a:rPr lang="lt-LT" sz="1800" dirty="0">
                <a:solidFill>
                  <a:srgbClr val="000000"/>
                </a:solidFill>
              </a:rPr>
            </a:br>
            <a:br>
              <a:rPr lang="lt-LT" sz="1800" b="1" dirty="0"/>
            </a:br>
            <a:r>
              <a:rPr lang="lt-LT" sz="2200" dirty="0"/>
              <a:t>Pagalbiniai teisės aktai (taikomi PO):</a:t>
            </a:r>
            <a:br>
              <a:rPr lang="lt-LT" sz="2200" dirty="0"/>
            </a:br>
            <a:br>
              <a:rPr lang="lt-LT" sz="1800" dirty="0"/>
            </a:br>
            <a:r>
              <a:rPr lang="lt-LT" sz="1800" i="0" dirty="0">
                <a:solidFill>
                  <a:srgbClr val="000000"/>
                </a:solidFill>
                <a:effectLst/>
              </a:rPr>
              <a:t>Tiekėjo kvalifikacijos reikalavimų nustatymo metodika</a:t>
            </a:r>
            <a:br>
              <a:rPr lang="lt-LT" sz="1800" i="0" dirty="0">
                <a:solidFill>
                  <a:srgbClr val="000000"/>
                </a:solidFill>
                <a:effectLst/>
              </a:rPr>
            </a:br>
            <a:r>
              <a:rPr lang="lt-LT" sz="1200" i="0" dirty="0">
                <a:solidFill>
                  <a:srgbClr val="000000"/>
                </a:solidFill>
                <a:effectLst/>
                <a:hlinkClick r:id="rId3"/>
              </a:rPr>
              <a:t>https://e-seimas.lrs.lt/portal/legalAct/lt/TAD/01aeb1815d8c11e7a53b83ca0142260e/asr</a:t>
            </a:r>
            <a:br>
              <a:rPr lang="lt-LT" sz="1200" i="0" dirty="0">
                <a:solidFill>
                  <a:srgbClr val="000000"/>
                </a:solidFill>
                <a:effectLst/>
              </a:rPr>
            </a:br>
            <a:br>
              <a:rPr lang="lt-LT" sz="1800" dirty="0">
                <a:solidFill>
                  <a:srgbClr val="000000"/>
                </a:solidFill>
              </a:rPr>
            </a:br>
            <a:r>
              <a:rPr lang="lt-LT" sz="1800" i="0" dirty="0">
                <a:solidFill>
                  <a:srgbClr val="000000"/>
                </a:solidFill>
                <a:effectLst/>
              </a:rPr>
              <a:t>Ekonomiškai naudingiausio pasiūlymo vertinimo gairės</a:t>
            </a:r>
            <a:br>
              <a:rPr lang="lt-LT" sz="1800" i="0" dirty="0">
                <a:solidFill>
                  <a:srgbClr val="000000"/>
                </a:solidFill>
                <a:effectLst/>
              </a:rPr>
            </a:br>
            <a:r>
              <a:rPr lang="lt-LT" sz="1100" i="0" dirty="0">
                <a:solidFill>
                  <a:srgbClr val="000000"/>
                </a:solidFill>
                <a:effectLst/>
                <a:hlinkClick r:id="rId4"/>
              </a:rPr>
              <a:t>https://vpt.lrv.lt/uploads/vpt/documents/files/mp/ENPV_gaires.pdf</a:t>
            </a:r>
            <a:br>
              <a:rPr lang="lt-LT" sz="1100" i="0" dirty="0">
                <a:solidFill>
                  <a:srgbClr val="000000"/>
                </a:solidFill>
                <a:effectLst/>
              </a:rPr>
            </a:br>
            <a:br>
              <a:rPr lang="lt-LT" sz="1800" i="0" dirty="0">
                <a:solidFill>
                  <a:srgbClr val="000000"/>
                </a:solidFill>
                <a:effectLst/>
              </a:rPr>
            </a:br>
            <a:r>
              <a:rPr lang="lt-LT" sz="1800" b="0" i="0" dirty="0">
                <a:solidFill>
                  <a:srgbClr val="000000"/>
                </a:solidFill>
                <a:effectLst/>
              </a:rPr>
              <a:t>Kainodaros taisyklių nustatymo metodika</a:t>
            </a:r>
            <a:br>
              <a:rPr lang="lt-LT" sz="1800" b="0" i="0" dirty="0">
                <a:solidFill>
                  <a:srgbClr val="000000"/>
                </a:solidFill>
                <a:effectLst/>
              </a:rPr>
            </a:br>
            <a:r>
              <a:rPr lang="lt-LT" sz="1200" b="0" i="0" dirty="0">
                <a:solidFill>
                  <a:srgbClr val="000000"/>
                </a:solidFill>
                <a:effectLst/>
                <a:hlinkClick r:id="rId5"/>
              </a:rPr>
              <a:t>https://e-seimas.lrs.lt/portal/legalAct/lt/TAD/daa0e4a05c3c11e7a53b83ca0142260e/asr</a:t>
            </a:r>
            <a:br>
              <a:rPr lang="lt-LT" sz="1200" b="0" i="0" dirty="0">
                <a:solidFill>
                  <a:srgbClr val="000000"/>
                </a:solidFill>
                <a:effectLst/>
              </a:rPr>
            </a:br>
            <a:br>
              <a:rPr lang="lt-LT" sz="1200" b="0" i="0" dirty="0">
                <a:solidFill>
                  <a:srgbClr val="000000"/>
                </a:solidFill>
                <a:effectLst/>
              </a:rPr>
            </a:br>
            <a:r>
              <a:rPr lang="lt-LT" sz="1800" b="0" i="0" dirty="0">
                <a:solidFill>
                  <a:srgbClr val="000000"/>
                </a:solidFill>
                <a:effectLst/>
              </a:rPr>
              <a:t>Žaliuosius pirkimus reglamentuojantys teisės aktai</a:t>
            </a:r>
            <a:endParaRPr lang="en-LT" sz="1800" dirty="0"/>
          </a:p>
        </p:txBody>
      </p:sp>
      <p:pic>
        <p:nvPicPr>
          <p:cNvPr id="10" name="Picture 4" descr="Laws &amp; Regulations | Homeland Security">
            <a:extLst>
              <a:ext uri="{FF2B5EF4-FFF2-40B4-BE49-F238E27FC236}">
                <a16:creationId xmlns:a16="http://schemas.microsoft.com/office/drawing/2014/main" id="{0AA5E2CC-2024-4220-BD09-E1701EBE6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367" y="4057898"/>
            <a:ext cx="4851633" cy="287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735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E4B0-2F89-1A4C-B36C-B0B862604A81}"/>
              </a:ext>
            </a:extLst>
          </p:cNvPr>
          <p:cNvSpPr>
            <a:spLocks noGrp="1"/>
          </p:cNvSpPr>
          <p:nvPr>
            <p:ph type="title"/>
          </p:nvPr>
        </p:nvSpPr>
        <p:spPr>
          <a:xfrm>
            <a:off x="6942338" y="898429"/>
            <a:ext cx="4718359" cy="963927"/>
          </a:xfrm>
        </p:spPr>
        <p:txBody>
          <a:bodyPr>
            <a:normAutofit/>
          </a:bodyPr>
          <a:lstStyle/>
          <a:p>
            <a:r>
              <a:rPr lang="lt-LT" sz="3200" dirty="0"/>
              <a:t>Techninė </a:t>
            </a:r>
            <a:r>
              <a:rPr lang="lt-LT" sz="3200" dirty="0" err="1"/>
              <a:t>specifikaci</a:t>
            </a:r>
            <a:r>
              <a:rPr lang="en-US" sz="3200" dirty="0"/>
              <a:t>ja</a:t>
            </a:r>
            <a:endParaRPr lang="en-LT" sz="3200" dirty="0"/>
          </a:p>
        </p:txBody>
      </p:sp>
      <p:pic>
        <p:nvPicPr>
          <p:cNvPr id="6" name="Picture Placeholder 5" descr="A picture containing highway&#10;&#10;Description automatically generated">
            <a:extLst>
              <a:ext uri="{FF2B5EF4-FFF2-40B4-BE49-F238E27FC236}">
                <a16:creationId xmlns:a16="http://schemas.microsoft.com/office/drawing/2014/main" id="{A80E5D93-E0EB-D045-9C70-263B550E44A4}"/>
              </a:ext>
            </a:extLst>
          </p:cNvPr>
          <p:cNvPicPr>
            <a:picLocks noGrp="1" noChangeAspect="1"/>
          </p:cNvPicPr>
          <p:nvPr>
            <p:ph type="pic" idx="1"/>
          </p:nvPr>
        </p:nvPicPr>
        <p:blipFill>
          <a:blip r:embed="rId2"/>
          <a:srcRect t="1558" b="1558"/>
          <a:stretch>
            <a:fillRect/>
          </a:stretch>
        </p:blipFill>
        <p:spPr/>
      </p:pic>
      <p:sp>
        <p:nvSpPr>
          <p:cNvPr id="4" name="Text Placeholder 3">
            <a:extLst>
              <a:ext uri="{FF2B5EF4-FFF2-40B4-BE49-F238E27FC236}">
                <a16:creationId xmlns:a16="http://schemas.microsoft.com/office/drawing/2014/main" id="{312D3BF7-23A0-FE47-8F30-3D10C6BDCD17}"/>
              </a:ext>
            </a:extLst>
          </p:cNvPr>
          <p:cNvSpPr>
            <a:spLocks noGrp="1"/>
          </p:cNvSpPr>
          <p:nvPr>
            <p:ph type="body" sz="half" idx="2"/>
          </p:nvPr>
        </p:nvSpPr>
        <p:spPr>
          <a:xfrm>
            <a:off x="6436311" y="2155971"/>
            <a:ext cx="5519900" cy="4067419"/>
          </a:xfrm>
        </p:spPr>
        <p:txBody>
          <a:bodyPr>
            <a:normAutofit fontScale="85000" lnSpcReduction="20000"/>
          </a:bodyPr>
          <a:lstStyle/>
          <a:p>
            <a:pPr marL="342900" indent="-342900">
              <a:buFont typeface="Wingdings" panose="05000000000000000000" pitchFamily="2" charset="2"/>
              <a:buChar char="ü"/>
            </a:pPr>
            <a:r>
              <a:rPr lang="lt-LT" sz="2000" b="1" dirty="0"/>
              <a:t>techninėje specifikacijoje neturi būti konkrečių prekių ženklų</a:t>
            </a:r>
          </a:p>
          <a:p>
            <a:pPr marL="342900" indent="-342900">
              <a:buFont typeface="Wingdings" panose="05000000000000000000" pitchFamily="2" charset="2"/>
              <a:buChar char="ü"/>
            </a:pPr>
            <a:r>
              <a:rPr lang="lt-LT" sz="2000" b="1" dirty="0"/>
              <a:t>neturi būti konkrečių parametrų:</a:t>
            </a:r>
          </a:p>
          <a:p>
            <a:pPr marL="342900" indent="-342900">
              <a:buFont typeface="Wingdings" panose="05000000000000000000" pitchFamily="2" charset="2"/>
              <a:buChar char="ü"/>
            </a:pPr>
            <a:r>
              <a:rPr lang="lt-LT" sz="2000" i="1" dirty="0"/>
              <a:t>reikalavimus rekomenduojame nustatyti ribiniais dydžiais („ne daugiau kaip ...“, „ne mažiau kaip ...“) arba reikšmių diapazonais („nuo ... iki ...“). Atkreipiame dėmesį, jog nurodžius konkrečius parametrus kyla rizika dėl dirbtinio konkurencijos ribojimo.</a:t>
            </a:r>
          </a:p>
          <a:p>
            <a:pPr marL="342900" indent="-342900">
              <a:buFont typeface="Wingdings" panose="05000000000000000000" pitchFamily="2" charset="2"/>
              <a:buChar char="ü"/>
            </a:pPr>
            <a:r>
              <a:rPr lang="lt-LT" sz="2000" i="1" dirty="0"/>
              <a:t>prašyti, kad tiekėjas nurodytų pasiūlyme konkretų įrenginį, bei parametrus, iškeltus techninėje specifikacijoj</a:t>
            </a:r>
            <a:r>
              <a:rPr lang="en-US" sz="2000" i="1" dirty="0"/>
              <a:t>e!!!</a:t>
            </a:r>
            <a:endParaRPr lang="lt-LT" sz="2000" i="1" dirty="0"/>
          </a:p>
          <a:p>
            <a:pPr marL="342900" indent="-342900">
              <a:buFont typeface="Wingdings" panose="05000000000000000000" pitchFamily="2" charset="2"/>
              <a:buChar char="ü"/>
            </a:pPr>
            <a:endParaRPr lang="lt-LT" sz="2000" i="1" dirty="0"/>
          </a:p>
          <a:p>
            <a:pPr marL="342900" indent="-342900">
              <a:buFont typeface="Wingdings" panose="05000000000000000000" pitchFamily="2" charset="2"/>
              <a:buChar char="ü"/>
            </a:pPr>
            <a:endParaRPr lang="lt-LT" sz="2000" b="1" dirty="0"/>
          </a:p>
          <a:p>
            <a:pPr marL="342900" indent="-342900">
              <a:buFont typeface="Wingdings" panose="05000000000000000000" pitchFamily="2" charset="2"/>
              <a:buChar char="ü"/>
            </a:pPr>
            <a:endParaRPr lang="lt-LT" sz="1900" dirty="0">
              <a:solidFill>
                <a:srgbClr val="002060"/>
              </a:solidFill>
              <a:effectLst/>
              <a:cs typeface="Times New Roman" panose="02020603050405020304" pitchFamily="18" charset="0"/>
            </a:endParaRPr>
          </a:p>
          <a:p>
            <a:endParaRPr lang="lt-LT" sz="1900" dirty="0">
              <a:solidFill>
                <a:srgbClr val="002060"/>
              </a:solidFill>
              <a:effectLst/>
            </a:endParaRPr>
          </a:p>
          <a:p>
            <a:endParaRPr lang="lt-LT" altLang="lt-LT" sz="1600" dirty="0">
              <a:cs typeface="Times New Roman" panose="02020603050405020304" pitchFamily="18" charset="0"/>
            </a:endParaRPr>
          </a:p>
          <a:p>
            <a:endParaRPr lang="en-LT" dirty="0"/>
          </a:p>
        </p:txBody>
      </p:sp>
    </p:spTree>
    <p:extLst>
      <p:ext uri="{BB962C8B-B14F-4D97-AF65-F5344CB8AC3E}">
        <p14:creationId xmlns:p14="http://schemas.microsoft.com/office/powerpoint/2010/main" val="407921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4DFB-7472-7440-BD33-7AD3E570095F}"/>
              </a:ext>
            </a:extLst>
          </p:cNvPr>
          <p:cNvSpPr>
            <a:spLocks noGrp="1"/>
          </p:cNvSpPr>
          <p:nvPr>
            <p:ph type="ctrTitle"/>
          </p:nvPr>
        </p:nvSpPr>
        <p:spPr>
          <a:xfrm>
            <a:off x="1329872" y="822833"/>
            <a:ext cx="7485654" cy="801782"/>
          </a:xfrm>
        </p:spPr>
        <p:txBody>
          <a:bodyPr/>
          <a:lstStyle/>
          <a:p>
            <a:r>
              <a:rPr lang="lt-LT" dirty="0"/>
              <a:t>Pagrindinės sutarties sąlygos</a:t>
            </a:r>
            <a:endParaRPr lang="en-LT" dirty="0"/>
          </a:p>
        </p:txBody>
      </p:sp>
      <p:sp>
        <p:nvSpPr>
          <p:cNvPr id="7" name="Content Placeholder 2">
            <a:extLst>
              <a:ext uri="{FF2B5EF4-FFF2-40B4-BE49-F238E27FC236}">
                <a16:creationId xmlns:a16="http://schemas.microsoft.com/office/drawing/2014/main" id="{9F6A0D2D-F1A0-4074-9930-F8F3A55D9EAE}"/>
              </a:ext>
            </a:extLst>
          </p:cNvPr>
          <p:cNvSpPr txBox="1">
            <a:spLocks/>
          </p:cNvSpPr>
          <p:nvPr/>
        </p:nvSpPr>
        <p:spPr>
          <a:xfrm>
            <a:off x="310718" y="1912690"/>
            <a:ext cx="7998781" cy="47389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altLang="lt-LT" sz="2000" dirty="0">
                <a:solidFill>
                  <a:schemeClr val="bg1"/>
                </a:solidFill>
                <a:cs typeface="Times New Roman" panose="02020603050405020304" pitchFamily="18" charset="0"/>
              </a:rPr>
              <a:t>Nurodomos:</a:t>
            </a:r>
          </a:p>
          <a:p>
            <a:pPr algn="just">
              <a:buFont typeface="Wingdings" panose="05000000000000000000" pitchFamily="2" charset="2"/>
              <a:buChar char="ü"/>
            </a:pPr>
            <a:r>
              <a:rPr lang="lt-LT" altLang="lt-LT" sz="2000" dirty="0">
                <a:solidFill>
                  <a:schemeClr val="bg1"/>
                </a:solidFill>
                <a:cs typeface="Times New Roman" panose="02020603050405020304" pitchFamily="18" charset="0"/>
              </a:rPr>
              <a:t>Pirkimo sąlygose arba</a:t>
            </a:r>
          </a:p>
          <a:p>
            <a:pPr algn="just">
              <a:buFont typeface="Wingdings" panose="05000000000000000000" pitchFamily="2" charset="2"/>
              <a:buChar char="ü"/>
            </a:pPr>
            <a:r>
              <a:rPr lang="lt-LT" altLang="lt-LT" sz="2000" dirty="0">
                <a:solidFill>
                  <a:schemeClr val="bg1"/>
                </a:solidFill>
                <a:cs typeface="Times New Roman" panose="02020603050405020304" pitchFamily="18" charset="0"/>
              </a:rPr>
              <a:t>Pridedamame prie pirkimo sąlygų sutartis projekte</a:t>
            </a:r>
          </a:p>
          <a:p>
            <a:pPr algn="just">
              <a:buFont typeface="Wingdings" panose="05000000000000000000" pitchFamily="2" charset="2"/>
              <a:buChar char="ü"/>
            </a:pPr>
            <a:endParaRPr lang="lt-LT" altLang="lt-LT" sz="1400" dirty="0">
              <a:solidFill>
                <a:schemeClr val="bg1"/>
              </a:solidFill>
              <a:cs typeface="Times New Roman" panose="02020603050405020304" pitchFamily="18" charset="0"/>
            </a:endParaRPr>
          </a:p>
          <a:p>
            <a:pPr marL="0" indent="0">
              <a:buNone/>
              <a:defRPr/>
            </a:pPr>
            <a:r>
              <a:rPr lang="lt-LT" sz="1400" dirty="0" err="1">
                <a:solidFill>
                  <a:schemeClr val="bg1"/>
                </a:solidFill>
              </a:rPr>
              <a:t>Prival</a:t>
            </a:r>
            <a:r>
              <a:rPr lang="en-US" sz="1400" dirty="0">
                <a:solidFill>
                  <a:schemeClr val="bg1"/>
                </a:solidFill>
              </a:rPr>
              <a:t>u</a:t>
            </a:r>
            <a:r>
              <a:rPr lang="lt-LT" sz="1400" dirty="0">
                <a:solidFill>
                  <a:schemeClr val="bg1"/>
                </a:solidFill>
              </a:rPr>
              <a:t> nurodyti pirkimo sąlygose</a:t>
            </a:r>
            <a:r>
              <a:rPr lang="en-US" sz="1400" dirty="0">
                <a:solidFill>
                  <a:schemeClr val="bg1"/>
                </a:solidFill>
              </a:rPr>
              <a:t> (</a:t>
            </a:r>
            <a:r>
              <a:rPr lang="en-US" sz="1400" dirty="0" err="1">
                <a:solidFill>
                  <a:schemeClr val="bg1"/>
                </a:solidFill>
              </a:rPr>
              <a:t>jei</a:t>
            </a:r>
            <a:r>
              <a:rPr lang="en-US" sz="1400" dirty="0">
                <a:solidFill>
                  <a:schemeClr val="bg1"/>
                </a:solidFill>
              </a:rPr>
              <a:t> </a:t>
            </a:r>
            <a:r>
              <a:rPr lang="en-US" sz="1400" dirty="0" err="1">
                <a:solidFill>
                  <a:schemeClr val="bg1"/>
                </a:solidFill>
              </a:rPr>
              <a:t>nepridedamas</a:t>
            </a:r>
            <a:r>
              <a:rPr lang="en-US" sz="1400" dirty="0">
                <a:solidFill>
                  <a:schemeClr val="bg1"/>
                </a:solidFill>
              </a:rPr>
              <a:t> </a:t>
            </a:r>
            <a:r>
              <a:rPr lang="en-US" sz="1400" dirty="0" err="1">
                <a:solidFill>
                  <a:schemeClr val="bg1"/>
                </a:solidFill>
              </a:rPr>
              <a:t>sutarties</a:t>
            </a:r>
            <a:r>
              <a:rPr lang="en-US" sz="1400" dirty="0">
                <a:solidFill>
                  <a:schemeClr val="bg1"/>
                </a:solidFill>
              </a:rPr>
              <a:t> </a:t>
            </a:r>
            <a:r>
              <a:rPr lang="en-US" sz="1400" dirty="0" err="1">
                <a:solidFill>
                  <a:schemeClr val="bg1"/>
                </a:solidFill>
              </a:rPr>
              <a:t>projektas</a:t>
            </a:r>
            <a:r>
              <a:rPr lang="en-US" sz="1400" dirty="0">
                <a:solidFill>
                  <a:schemeClr val="bg1"/>
                </a:solidFill>
              </a:rPr>
              <a:t>)</a:t>
            </a:r>
            <a:r>
              <a:rPr lang="lt-LT" sz="1400" dirty="0">
                <a:solidFill>
                  <a:schemeClr val="bg1"/>
                </a:solidFill>
              </a:rPr>
              <a:t>:</a:t>
            </a:r>
          </a:p>
          <a:p>
            <a:pPr>
              <a:defRPr/>
            </a:pPr>
            <a:endParaRPr lang="lt-LT" sz="1400" b="1" dirty="0">
              <a:solidFill>
                <a:schemeClr val="bg1"/>
              </a:solidFill>
            </a:endParaRPr>
          </a:p>
          <a:p>
            <a:pPr marL="514350" indent="-514350">
              <a:buFont typeface="+mj-lt"/>
              <a:buAutoNum type="arabicPeriod"/>
              <a:defRPr/>
            </a:pPr>
            <a:r>
              <a:rPr lang="lt-LT" sz="1400" dirty="0">
                <a:solidFill>
                  <a:schemeClr val="bg1"/>
                </a:solidFill>
              </a:rPr>
              <a:t>prekių patiekimo, paslaugų suteikimo ar darbų atlikimo </a:t>
            </a:r>
            <a:r>
              <a:rPr lang="lt-LT" sz="1400" b="1" dirty="0">
                <a:solidFill>
                  <a:schemeClr val="bg1"/>
                </a:solidFill>
              </a:rPr>
              <a:t>terminus</a:t>
            </a:r>
            <a:r>
              <a:rPr lang="lt-LT" sz="1400" dirty="0">
                <a:solidFill>
                  <a:schemeClr val="bg1"/>
                </a:solidFill>
              </a:rPr>
              <a:t>, </a:t>
            </a:r>
          </a:p>
          <a:p>
            <a:pPr marL="514350" indent="-514350">
              <a:buFont typeface="+mj-lt"/>
              <a:buAutoNum type="arabicPeriod"/>
              <a:defRPr/>
            </a:pPr>
            <a:r>
              <a:rPr lang="lt-LT" sz="1400" dirty="0">
                <a:solidFill>
                  <a:schemeClr val="bg1"/>
                </a:solidFill>
              </a:rPr>
              <a:t>kainodaros taisykles, </a:t>
            </a:r>
          </a:p>
          <a:p>
            <a:pPr marL="514350" indent="-514350">
              <a:buFont typeface="+mj-lt"/>
              <a:buAutoNum type="arabicPeriod"/>
              <a:defRPr/>
            </a:pPr>
            <a:r>
              <a:rPr lang="lt-LT" sz="1400" dirty="0">
                <a:solidFill>
                  <a:schemeClr val="bg1"/>
                </a:solidFill>
              </a:rPr>
              <a:t>atsiskaitymo terminus, </a:t>
            </a:r>
          </a:p>
          <a:p>
            <a:pPr marL="514350" indent="-514350">
              <a:buFont typeface="+mj-lt"/>
              <a:buAutoNum type="arabicPeriod"/>
              <a:defRPr/>
            </a:pPr>
            <a:r>
              <a:rPr lang="lt-LT" sz="1400" b="1" dirty="0">
                <a:solidFill>
                  <a:schemeClr val="bg1"/>
                </a:solidFill>
              </a:rPr>
              <a:t>atsiskaitymo tvarką (avansas</a:t>
            </a:r>
            <a:r>
              <a:rPr lang="en-US" sz="1400" b="1" dirty="0">
                <a:solidFill>
                  <a:schemeClr val="bg1"/>
                </a:solidFill>
              </a:rPr>
              <a:t>, t</a:t>
            </a:r>
            <a:r>
              <a:rPr lang="lt-LT" sz="1400" b="1" dirty="0" err="1">
                <a:solidFill>
                  <a:schemeClr val="bg1"/>
                </a:solidFill>
              </a:rPr>
              <a:t>arpiniai</a:t>
            </a:r>
            <a:r>
              <a:rPr lang="lt-LT" sz="1400" b="1" dirty="0">
                <a:solidFill>
                  <a:schemeClr val="bg1"/>
                </a:solidFill>
              </a:rPr>
              <a:t> mokėjimai</a:t>
            </a:r>
            <a:r>
              <a:rPr lang="en-US" sz="1400" b="1" dirty="0">
                <a:solidFill>
                  <a:schemeClr val="bg1"/>
                </a:solidFill>
              </a:rPr>
              <a:t> </a:t>
            </a:r>
            <a:r>
              <a:rPr lang="en-US" sz="1400" b="1" dirty="0" err="1">
                <a:solidFill>
                  <a:schemeClr val="bg1"/>
                </a:solidFill>
              </a:rPr>
              <a:t>ar</a:t>
            </a:r>
            <a:r>
              <a:rPr lang="lt-LT" sz="1400" b="1" dirty="0">
                <a:solidFill>
                  <a:schemeClr val="bg1"/>
                </a:solidFill>
              </a:rPr>
              <a:t> </a:t>
            </a:r>
            <a:r>
              <a:rPr lang="en-US" sz="1400" b="1" dirty="0">
                <a:solidFill>
                  <a:schemeClr val="bg1"/>
                </a:solidFill>
              </a:rPr>
              <a:t>a</a:t>
            </a:r>
            <a:r>
              <a:rPr lang="lt-LT" sz="1400" b="1" dirty="0" err="1">
                <a:solidFill>
                  <a:schemeClr val="bg1"/>
                </a:solidFill>
              </a:rPr>
              <a:t>pmokėjimas</a:t>
            </a:r>
            <a:r>
              <a:rPr lang="lt-LT" sz="1400" b="1" dirty="0">
                <a:solidFill>
                  <a:schemeClr val="bg1"/>
                </a:solidFill>
              </a:rPr>
              <a:t> po prekių/paslaugų/darbų įvykdymo)</a:t>
            </a:r>
            <a:r>
              <a:rPr lang="en-US" sz="1400" b="1" dirty="0">
                <a:solidFill>
                  <a:schemeClr val="bg1"/>
                </a:solidFill>
              </a:rPr>
              <a:t>, </a:t>
            </a:r>
            <a:r>
              <a:rPr lang="en-US" sz="1400" b="1" dirty="0" err="1">
                <a:solidFill>
                  <a:schemeClr val="bg1"/>
                </a:solidFill>
              </a:rPr>
              <a:t>bei</a:t>
            </a:r>
            <a:r>
              <a:rPr lang="en-US" sz="1400" b="1" dirty="0">
                <a:solidFill>
                  <a:schemeClr val="bg1"/>
                </a:solidFill>
              </a:rPr>
              <a:t> j</a:t>
            </a:r>
            <a:r>
              <a:rPr lang="lt-LT" sz="1400" b="1" dirty="0">
                <a:solidFill>
                  <a:schemeClr val="bg1"/>
                </a:solidFill>
              </a:rPr>
              <a:t>ą DETALIZUOTI</a:t>
            </a:r>
            <a:r>
              <a:rPr lang="en-US" sz="1400" b="1" dirty="0">
                <a:solidFill>
                  <a:schemeClr val="bg1"/>
                </a:solidFill>
              </a:rPr>
              <a:t>!!!</a:t>
            </a:r>
            <a:endParaRPr lang="lt-LT" sz="1400" b="1" dirty="0">
              <a:solidFill>
                <a:schemeClr val="bg1"/>
              </a:solidFill>
            </a:endParaRPr>
          </a:p>
          <a:p>
            <a:pPr marL="514350" indent="-514350">
              <a:buFont typeface="+mj-lt"/>
              <a:buAutoNum type="arabicPeriod"/>
              <a:defRPr/>
            </a:pPr>
            <a:r>
              <a:rPr lang="lt-LT" sz="1400" dirty="0">
                <a:solidFill>
                  <a:schemeClr val="bg1"/>
                </a:solidFill>
              </a:rPr>
              <a:t>sutarties įvykdymo užtikrinimo reikalavimus (jei keliami), </a:t>
            </a:r>
            <a:r>
              <a:rPr lang="lt-LT" sz="1400" i="1" dirty="0">
                <a:solidFill>
                  <a:schemeClr val="bg1"/>
                </a:solidFill>
              </a:rPr>
              <a:t>delspinigių taikymą ir dydį.</a:t>
            </a:r>
            <a:r>
              <a:rPr lang="lt-LT" sz="2000" dirty="0"/>
              <a:t> </a:t>
            </a:r>
            <a:endParaRPr lang="lt-LT" sz="9600" dirty="0"/>
          </a:p>
          <a:p>
            <a:pPr marL="1512600" indent="-1512600">
              <a:buFont typeface="Arial" panose="020B0604020202020204" pitchFamily="34" charset="0"/>
              <a:buAutoNum type="arabicPeriod"/>
              <a:defRPr/>
            </a:pPr>
            <a:endParaRPr lang="lt-LT" sz="9600" dirty="0"/>
          </a:p>
          <a:p>
            <a:pPr algn="just">
              <a:buFont typeface="Wingdings" panose="05000000000000000000" pitchFamily="2" charset="2"/>
              <a:buChar char="ü"/>
            </a:pPr>
            <a:endParaRPr lang="lt-LT" altLang="lt-LT" sz="2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251949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402671" y="896644"/>
            <a:ext cx="5557965" cy="940545"/>
          </a:xfrm>
        </p:spPr>
        <p:txBody>
          <a:bodyPr vert="horz" lIns="91440" tIns="45720" rIns="91440" bIns="45720" rtlCol="0" anchor="b">
            <a:normAutofit fontScale="90000"/>
          </a:bodyPr>
          <a:lstStyle/>
          <a:p>
            <a:pPr>
              <a:lnSpc>
                <a:spcPct val="90000"/>
              </a:lnSpc>
            </a:pPr>
            <a:r>
              <a:rPr lang="en-US" sz="4200" dirty="0" err="1">
                <a:solidFill>
                  <a:srgbClr val="002060"/>
                </a:solidFill>
                <a:cs typeface="+mj-cs"/>
              </a:rPr>
              <a:t>Pagrindinės</a:t>
            </a:r>
            <a:r>
              <a:rPr lang="en-US" sz="4200" dirty="0">
                <a:solidFill>
                  <a:srgbClr val="002060"/>
                </a:solidFill>
                <a:cs typeface="+mj-cs"/>
              </a:rPr>
              <a:t> </a:t>
            </a:r>
            <a:r>
              <a:rPr lang="en-US" sz="4200" dirty="0" err="1">
                <a:solidFill>
                  <a:srgbClr val="002060"/>
                </a:solidFill>
                <a:cs typeface="+mj-cs"/>
              </a:rPr>
              <a:t>sutarties</a:t>
            </a:r>
            <a:r>
              <a:rPr lang="en-US" sz="4200" dirty="0">
                <a:solidFill>
                  <a:srgbClr val="002060"/>
                </a:solidFill>
                <a:cs typeface="+mj-cs"/>
              </a:rPr>
              <a:t> </a:t>
            </a:r>
            <a:r>
              <a:rPr lang="en-US" sz="4200" dirty="0" err="1">
                <a:solidFill>
                  <a:srgbClr val="002060"/>
                </a:solidFill>
                <a:cs typeface="+mj-cs"/>
              </a:rPr>
              <a:t>sąlygos</a:t>
            </a:r>
            <a:r>
              <a:rPr lang="en-US" sz="4200" dirty="0">
                <a:solidFill>
                  <a:srgbClr val="002060"/>
                </a:solidFill>
                <a:cs typeface="+mj-cs"/>
              </a:rPr>
              <a:t>: </a:t>
            </a:r>
            <a:r>
              <a:rPr lang="en-US" sz="4200" dirty="0" err="1">
                <a:solidFill>
                  <a:srgbClr val="002060"/>
                </a:solidFill>
                <a:cs typeface="+mj-cs"/>
              </a:rPr>
              <a:t>rekomendacijos</a:t>
            </a:r>
            <a:endParaRPr lang="en-US" sz="4200" dirty="0">
              <a:solidFill>
                <a:srgbClr val="002060"/>
              </a:solidFill>
              <a:cs typeface="+mj-cs"/>
            </a:endParaRPr>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640080" y="2249560"/>
            <a:ext cx="6113058" cy="3923027"/>
          </a:xfrm>
        </p:spPr>
        <p:txBody>
          <a:bodyPr vert="horz" lIns="91440" tIns="45720" rIns="91440" bIns="45720" rtlCol="0">
            <a:normAutofit/>
          </a:bodyPr>
          <a:lstStyle/>
          <a:p>
            <a:pPr>
              <a:lnSpc>
                <a:spcPct val="90000"/>
              </a:lnSpc>
              <a:buFont typeface="Arial" panose="020B0604020202020204" pitchFamily="34" charset="0"/>
              <a:buChar char="•"/>
            </a:pPr>
            <a:r>
              <a:rPr lang="lt-LT" b="1" dirty="0">
                <a:solidFill>
                  <a:srgbClr val="0E103D"/>
                </a:solidFill>
                <a:cs typeface="+mn-cs"/>
              </a:rPr>
              <a:t>S</a:t>
            </a:r>
            <a:r>
              <a:rPr lang="en-US" b="1" dirty="0" err="1">
                <a:solidFill>
                  <a:srgbClr val="0E103D"/>
                </a:solidFill>
                <a:cs typeface="+mn-cs"/>
              </a:rPr>
              <a:t>utikrinti</a:t>
            </a:r>
            <a:r>
              <a:rPr lang="en-US" b="1" dirty="0">
                <a:solidFill>
                  <a:srgbClr val="0E103D"/>
                </a:solidFill>
                <a:cs typeface="+mn-cs"/>
              </a:rPr>
              <a:t>, </a:t>
            </a:r>
            <a:r>
              <a:rPr lang="en-US" b="1" dirty="0" err="1">
                <a:solidFill>
                  <a:srgbClr val="0E103D"/>
                </a:solidFill>
                <a:cs typeface="+mn-cs"/>
              </a:rPr>
              <a:t>kad</a:t>
            </a:r>
            <a:r>
              <a:rPr lang="en-US" b="1" dirty="0">
                <a:solidFill>
                  <a:srgbClr val="0E103D"/>
                </a:solidFill>
                <a:cs typeface="+mn-cs"/>
              </a:rPr>
              <a:t> </a:t>
            </a:r>
            <a:r>
              <a:rPr lang="en-US" b="1" dirty="0" err="1">
                <a:solidFill>
                  <a:srgbClr val="0E103D"/>
                </a:solidFill>
                <a:cs typeface="+mn-cs"/>
              </a:rPr>
              <a:t>nebūtų</a:t>
            </a:r>
            <a:r>
              <a:rPr lang="en-US" b="1" dirty="0">
                <a:solidFill>
                  <a:srgbClr val="0E103D"/>
                </a:solidFill>
                <a:cs typeface="+mn-cs"/>
              </a:rPr>
              <a:t> </a:t>
            </a:r>
            <a:r>
              <a:rPr lang="en-US" b="1" dirty="0" err="1">
                <a:solidFill>
                  <a:srgbClr val="0E103D"/>
                </a:solidFill>
                <a:cs typeface="+mn-cs"/>
              </a:rPr>
              <a:t>prieštaravimų</a:t>
            </a:r>
            <a:r>
              <a:rPr lang="en-US" b="1" dirty="0">
                <a:solidFill>
                  <a:srgbClr val="0E103D"/>
                </a:solidFill>
                <a:cs typeface="+mn-cs"/>
              </a:rPr>
              <a:t> tarp </a:t>
            </a:r>
            <a:r>
              <a:rPr lang="en-US" b="1" dirty="0" err="1">
                <a:solidFill>
                  <a:srgbClr val="0E103D"/>
                </a:solidFill>
                <a:cs typeface="+mn-cs"/>
              </a:rPr>
              <a:t>pirkimo</a:t>
            </a:r>
            <a:r>
              <a:rPr lang="en-US" b="1" dirty="0">
                <a:solidFill>
                  <a:srgbClr val="0E103D"/>
                </a:solidFill>
                <a:cs typeface="+mn-cs"/>
              </a:rPr>
              <a:t> </a:t>
            </a:r>
            <a:r>
              <a:rPr lang="en-US" b="1" dirty="0" err="1">
                <a:solidFill>
                  <a:srgbClr val="0E103D"/>
                </a:solidFill>
                <a:cs typeface="+mn-cs"/>
              </a:rPr>
              <a:t>sąlygų</a:t>
            </a:r>
            <a:r>
              <a:rPr lang="en-US" b="1" dirty="0">
                <a:solidFill>
                  <a:srgbClr val="0E103D"/>
                </a:solidFill>
                <a:cs typeface="+mn-cs"/>
              </a:rPr>
              <a:t>, </a:t>
            </a:r>
            <a:r>
              <a:rPr lang="en-US" b="1" dirty="0" err="1">
                <a:solidFill>
                  <a:srgbClr val="0E103D"/>
                </a:solidFill>
                <a:cs typeface="+mn-cs"/>
              </a:rPr>
              <a:t>jų</a:t>
            </a:r>
            <a:r>
              <a:rPr lang="en-US" b="1" dirty="0">
                <a:solidFill>
                  <a:srgbClr val="0E103D"/>
                </a:solidFill>
                <a:cs typeface="+mn-cs"/>
              </a:rPr>
              <a:t> </a:t>
            </a:r>
            <a:r>
              <a:rPr lang="en-US" b="1" dirty="0" err="1">
                <a:solidFill>
                  <a:srgbClr val="0E103D"/>
                </a:solidFill>
                <a:cs typeface="+mn-cs"/>
              </a:rPr>
              <a:t>priedų</a:t>
            </a:r>
            <a:r>
              <a:rPr lang="en-US" b="1" dirty="0">
                <a:solidFill>
                  <a:srgbClr val="0E103D"/>
                </a:solidFill>
                <a:cs typeface="+mn-cs"/>
              </a:rPr>
              <a:t> </a:t>
            </a:r>
            <a:r>
              <a:rPr lang="en-US" b="1" dirty="0" err="1">
                <a:solidFill>
                  <a:srgbClr val="0E103D"/>
                </a:solidFill>
                <a:cs typeface="+mn-cs"/>
              </a:rPr>
              <a:t>ir</a:t>
            </a:r>
            <a:r>
              <a:rPr lang="en-US" b="1" dirty="0">
                <a:solidFill>
                  <a:srgbClr val="0E103D"/>
                </a:solidFill>
                <a:cs typeface="+mn-cs"/>
              </a:rPr>
              <a:t> </a:t>
            </a:r>
            <a:r>
              <a:rPr lang="en-US" b="1" dirty="0" err="1">
                <a:solidFill>
                  <a:srgbClr val="0E103D"/>
                </a:solidFill>
                <a:cs typeface="+mn-cs"/>
              </a:rPr>
              <a:t>sutarties</a:t>
            </a:r>
            <a:r>
              <a:rPr lang="en-US" b="1" dirty="0">
                <a:solidFill>
                  <a:srgbClr val="0E103D"/>
                </a:solidFill>
                <a:cs typeface="+mn-cs"/>
              </a:rPr>
              <a:t> </a:t>
            </a:r>
            <a:r>
              <a:rPr lang="en-US" b="1" dirty="0" err="1">
                <a:solidFill>
                  <a:srgbClr val="0E103D"/>
                </a:solidFill>
                <a:cs typeface="+mn-cs"/>
              </a:rPr>
              <a:t>projekto</a:t>
            </a:r>
            <a:r>
              <a:rPr lang="en-US" b="1" dirty="0">
                <a:solidFill>
                  <a:srgbClr val="0E103D"/>
                </a:solidFill>
                <a:cs typeface="+mn-cs"/>
              </a:rPr>
              <a:t> </a:t>
            </a:r>
            <a:r>
              <a:rPr lang="en-US" dirty="0">
                <a:solidFill>
                  <a:srgbClr val="0E103D"/>
                </a:solidFill>
                <a:cs typeface="+mn-cs"/>
              </a:rPr>
              <a:t>!!</a:t>
            </a:r>
            <a:r>
              <a:rPr lang="lt-LT" dirty="0">
                <a:solidFill>
                  <a:srgbClr val="0E103D"/>
                </a:solidFill>
                <a:cs typeface="+mn-cs"/>
              </a:rPr>
              <a:t>;</a:t>
            </a:r>
            <a:endParaRPr lang="en-US" dirty="0">
              <a:solidFill>
                <a:srgbClr val="0E103D"/>
              </a:solidFill>
              <a:effectLst/>
              <a:cs typeface="+mn-cs"/>
            </a:endParaRPr>
          </a:p>
          <a:p>
            <a:pPr indent="-228600">
              <a:lnSpc>
                <a:spcPct val="90000"/>
              </a:lnSpc>
              <a:buFont typeface="Arial" panose="020B0604020202020204" pitchFamily="34" charset="0"/>
              <a:buChar char="•"/>
            </a:pPr>
            <a:r>
              <a:rPr lang="lt-LT" dirty="0">
                <a:solidFill>
                  <a:srgbClr val="0E103D"/>
                </a:solidFill>
                <a:cs typeface="+mn-cs"/>
              </a:rPr>
              <a:t>R</a:t>
            </a:r>
            <a:r>
              <a:rPr lang="en-US" dirty="0" err="1">
                <a:solidFill>
                  <a:srgbClr val="0E103D"/>
                </a:solidFill>
                <a:cs typeface="+mn-cs"/>
              </a:rPr>
              <a:t>ekomenduoti</a:t>
            </a:r>
            <a:r>
              <a:rPr lang="en-US" dirty="0">
                <a:solidFill>
                  <a:srgbClr val="0E103D"/>
                </a:solidFill>
                <a:cs typeface="+mn-cs"/>
              </a:rPr>
              <a:t> </a:t>
            </a:r>
            <a:r>
              <a:rPr lang="en-US" b="1" u="sng" dirty="0" err="1">
                <a:solidFill>
                  <a:srgbClr val="0E103D"/>
                </a:solidFill>
                <a:cs typeface="+mn-cs"/>
              </a:rPr>
              <a:t>pratęsimo</a:t>
            </a:r>
            <a:r>
              <a:rPr lang="en-US" b="1" u="sng" dirty="0">
                <a:solidFill>
                  <a:srgbClr val="0E103D"/>
                </a:solidFill>
                <a:cs typeface="+mn-cs"/>
              </a:rPr>
              <a:t> </a:t>
            </a:r>
            <a:r>
              <a:rPr lang="en-US" b="1" u="sng" dirty="0" err="1">
                <a:solidFill>
                  <a:srgbClr val="0E103D"/>
                </a:solidFill>
                <a:cs typeface="+mn-cs"/>
              </a:rPr>
              <a:t>ir</a:t>
            </a:r>
            <a:r>
              <a:rPr lang="en-US" b="1" u="sng" dirty="0">
                <a:solidFill>
                  <a:srgbClr val="0E103D"/>
                </a:solidFill>
                <a:cs typeface="+mn-cs"/>
              </a:rPr>
              <a:t> </a:t>
            </a:r>
            <a:r>
              <a:rPr lang="en-US" b="1" u="sng" dirty="0" err="1">
                <a:solidFill>
                  <a:srgbClr val="0E103D"/>
                </a:solidFill>
                <a:cs typeface="+mn-cs"/>
              </a:rPr>
              <a:t>stabdymo</a:t>
            </a:r>
            <a:r>
              <a:rPr lang="en-US" b="1" u="sng" dirty="0">
                <a:solidFill>
                  <a:srgbClr val="0E103D"/>
                </a:solidFill>
                <a:cs typeface="+mn-cs"/>
              </a:rPr>
              <a:t> </a:t>
            </a:r>
            <a:r>
              <a:rPr lang="en-US" b="1" dirty="0" err="1">
                <a:solidFill>
                  <a:srgbClr val="0E103D"/>
                </a:solidFill>
                <a:cs typeface="+mn-cs"/>
              </a:rPr>
              <a:t>nuostatas</a:t>
            </a:r>
            <a:r>
              <a:rPr lang="en-US" b="1" dirty="0">
                <a:solidFill>
                  <a:srgbClr val="0E103D"/>
                </a:solidFill>
                <a:cs typeface="+mn-cs"/>
              </a:rPr>
              <a:t>!!</a:t>
            </a:r>
            <a:endParaRPr lang="lt-LT" dirty="0">
              <a:solidFill>
                <a:srgbClr val="0E103D"/>
              </a:solidFill>
              <a:cs typeface="+mn-cs"/>
            </a:endParaRPr>
          </a:p>
          <a:p>
            <a:pPr indent="-228600">
              <a:lnSpc>
                <a:spcPct val="90000"/>
              </a:lnSpc>
              <a:buFont typeface="Arial" panose="020B0604020202020204" pitchFamily="34" charset="0"/>
              <a:buChar char="•"/>
            </a:pPr>
            <a:r>
              <a:rPr lang="lt-LT" b="1" dirty="0">
                <a:solidFill>
                  <a:srgbClr val="0E103D"/>
                </a:solidFill>
                <a:cs typeface="+mn-cs"/>
              </a:rPr>
              <a:t>Atsiskaitymo tvarka </a:t>
            </a:r>
            <a:r>
              <a:rPr lang="lt-LT" dirty="0">
                <a:solidFill>
                  <a:srgbClr val="0E103D"/>
                </a:solidFill>
                <a:cs typeface="+mn-cs"/>
              </a:rPr>
              <a:t>- turi būti konkretūs procentai, </a:t>
            </a:r>
            <a:r>
              <a:rPr lang="lt-LT" dirty="0" err="1">
                <a:solidFill>
                  <a:srgbClr val="0E103D"/>
                </a:solidFill>
                <a:cs typeface="+mn-cs"/>
              </a:rPr>
              <a:t>pvz</a:t>
            </a:r>
            <a:r>
              <a:rPr lang="lt-LT" dirty="0">
                <a:solidFill>
                  <a:srgbClr val="0E103D"/>
                </a:solidFill>
                <a:cs typeface="+mn-cs"/>
              </a:rPr>
              <a:t>:</a:t>
            </a:r>
          </a:p>
          <a:p>
            <a:pPr lvl="1" algn="just">
              <a:tabLst>
                <a:tab pos="990600" algn="l"/>
              </a:tabLst>
            </a:pPr>
            <a:r>
              <a:rPr lang="lt-LT" sz="1200" i="1" dirty="0">
                <a:solidFill>
                  <a:srgbClr val="0E103D"/>
                </a:solidFill>
                <a:effectLst/>
              </a:rPr>
              <a:t>„Pagrindinės atsiskaitymo sąlygos: </a:t>
            </a:r>
          </a:p>
          <a:p>
            <a:pPr marL="1143000" lvl="2" indent="-228600" algn="just">
              <a:buFont typeface="+mj-lt"/>
              <a:buAutoNum type="arabicPeriod"/>
              <a:tabLst>
                <a:tab pos="990600" algn="l"/>
                <a:tab pos="1260475" algn="l"/>
              </a:tabLst>
            </a:pPr>
            <a:r>
              <a:rPr lang="lt-LT" i="1" dirty="0">
                <a:solidFill>
                  <a:srgbClr val="0E103D"/>
                </a:solidFill>
                <a:effectLst/>
              </a:rPr>
              <a:t> 30 proc. pirkimo sutarties vertės sumokama avansu per 15 (penkiolika) darbo dienų nuo sutarties pasirašymo dienos,</a:t>
            </a:r>
          </a:p>
          <a:p>
            <a:pPr marL="1143000" lvl="2" indent="-228600" algn="just">
              <a:buFont typeface="+mj-lt"/>
              <a:buAutoNum type="arabicPeriod"/>
              <a:tabLst>
                <a:tab pos="990600" algn="l"/>
                <a:tab pos="1260475" algn="l"/>
              </a:tabLst>
            </a:pPr>
            <a:r>
              <a:rPr lang="lt-LT" i="1" dirty="0">
                <a:solidFill>
                  <a:srgbClr val="0E103D"/>
                </a:solidFill>
                <a:effectLst/>
              </a:rPr>
              <a:t>20 proc. pirkimo sutarties vertės sumokama per 3 mėn. nuo sutarties pasirašymo dienos,</a:t>
            </a:r>
          </a:p>
          <a:p>
            <a:pPr marL="1143000" lvl="2" indent="-228600" algn="just">
              <a:buFont typeface="+mj-lt"/>
              <a:buAutoNum type="arabicPeriod"/>
              <a:tabLst>
                <a:tab pos="990600" algn="l"/>
                <a:tab pos="1260475" algn="l"/>
              </a:tabLst>
            </a:pPr>
            <a:r>
              <a:rPr lang="lt-LT" i="1" dirty="0">
                <a:solidFill>
                  <a:srgbClr val="0E103D"/>
                </a:solidFill>
                <a:effectLst/>
              </a:rPr>
              <a:t>25 proc. pirkimo sutarties vertės sumokama per 5 mėn. nuo sutarties pasirašymo dienos,</a:t>
            </a:r>
          </a:p>
          <a:p>
            <a:pPr marL="1143000" lvl="2" indent="-228600" algn="just">
              <a:buFont typeface="+mj-lt"/>
              <a:buAutoNum type="arabicPeriod"/>
              <a:tabLst>
                <a:tab pos="990600" algn="l"/>
                <a:tab pos="1260475" algn="l"/>
              </a:tabLst>
            </a:pPr>
            <a:r>
              <a:rPr lang="lt-LT" i="1" dirty="0">
                <a:solidFill>
                  <a:srgbClr val="0E103D"/>
                </a:solidFill>
                <a:effectLst/>
              </a:rPr>
              <a:t>25 proc. pirkimo sutarties vertės sumokama tiekėjui informavus apie pasirengimą pristatyti įrangą“</a:t>
            </a:r>
          </a:p>
          <a:p>
            <a:pPr marL="1143000" lvl="2" indent="-228600" algn="just">
              <a:buFont typeface="+mj-lt"/>
              <a:buAutoNum type="arabicPeriod"/>
              <a:tabLst>
                <a:tab pos="990600" algn="l"/>
                <a:tab pos="1260475" algn="l"/>
              </a:tabLst>
            </a:pPr>
            <a:endParaRPr lang="lt-LT" i="1" dirty="0">
              <a:solidFill>
                <a:srgbClr val="0E103D"/>
              </a:solidFill>
              <a:effectLst/>
            </a:endParaRPr>
          </a:p>
          <a:p>
            <a:pPr>
              <a:lnSpc>
                <a:spcPct val="90000"/>
              </a:lnSpc>
            </a:pPr>
            <a:r>
              <a:rPr lang="lt-LT" dirty="0">
                <a:solidFill>
                  <a:schemeClr val="tx1"/>
                </a:solidFill>
                <a:cs typeface="+mn-cs"/>
              </a:rPr>
              <a:t>Blogas pavyzdys</a:t>
            </a:r>
            <a:r>
              <a:rPr lang="en-US" dirty="0">
                <a:solidFill>
                  <a:schemeClr val="tx1"/>
                </a:solidFill>
                <a:cs typeface="+mn-cs"/>
              </a:rPr>
              <a:t>!!! </a:t>
            </a:r>
            <a:r>
              <a:rPr lang="lt-LT" dirty="0">
                <a:solidFill>
                  <a:schemeClr val="tx1"/>
                </a:solidFill>
                <a:cs typeface="+mn-cs"/>
              </a:rPr>
              <a:t> </a:t>
            </a:r>
            <a:r>
              <a:rPr lang="lt-LT" u="sng" dirty="0">
                <a:solidFill>
                  <a:schemeClr val="tx1"/>
                </a:solidFill>
                <a:cs typeface="+mn-cs"/>
              </a:rPr>
              <a:t>iki</a:t>
            </a:r>
            <a:r>
              <a:rPr lang="lt-LT" dirty="0">
                <a:solidFill>
                  <a:schemeClr val="tx1"/>
                </a:solidFill>
                <a:cs typeface="+mn-cs"/>
              </a:rPr>
              <a:t> 30 proc., </a:t>
            </a:r>
            <a:r>
              <a:rPr lang="lt-LT" u="sng" dirty="0">
                <a:solidFill>
                  <a:schemeClr val="tx1"/>
                </a:solidFill>
                <a:cs typeface="+mn-cs"/>
              </a:rPr>
              <a:t>iki</a:t>
            </a:r>
            <a:r>
              <a:rPr lang="lt-LT" dirty="0">
                <a:solidFill>
                  <a:schemeClr val="tx1"/>
                </a:solidFill>
                <a:cs typeface="+mn-cs"/>
              </a:rPr>
              <a:t> 20 </a:t>
            </a:r>
            <a:r>
              <a:rPr lang="lt-LT" dirty="0" err="1">
                <a:solidFill>
                  <a:schemeClr val="tx1"/>
                </a:solidFill>
                <a:cs typeface="+mn-cs"/>
              </a:rPr>
              <a:t>proc</a:t>
            </a:r>
            <a:r>
              <a:rPr lang="en-US" dirty="0">
                <a:solidFill>
                  <a:schemeClr val="tx1"/>
                </a:solidFill>
                <a:cs typeface="+mn-cs"/>
              </a:rPr>
              <a:t> </a:t>
            </a:r>
            <a:r>
              <a:rPr lang="en-US" dirty="0" err="1">
                <a:solidFill>
                  <a:schemeClr val="tx1"/>
                </a:solidFill>
                <a:cs typeface="+mn-cs"/>
              </a:rPr>
              <a:t>nuo</a:t>
            </a:r>
            <a:r>
              <a:rPr lang="en-US" dirty="0">
                <a:solidFill>
                  <a:schemeClr val="tx1"/>
                </a:solidFill>
                <a:cs typeface="+mn-cs"/>
              </a:rPr>
              <a:t> </a:t>
            </a:r>
            <a:r>
              <a:rPr lang="en-US" dirty="0" err="1">
                <a:solidFill>
                  <a:schemeClr val="tx1"/>
                </a:solidFill>
                <a:cs typeface="+mn-cs"/>
              </a:rPr>
              <a:t>sutarties</a:t>
            </a:r>
            <a:r>
              <a:rPr lang="en-US" dirty="0">
                <a:solidFill>
                  <a:schemeClr val="tx1"/>
                </a:solidFill>
                <a:cs typeface="+mn-cs"/>
              </a:rPr>
              <a:t> vert</a:t>
            </a:r>
            <a:r>
              <a:rPr lang="lt-LT" dirty="0">
                <a:solidFill>
                  <a:schemeClr val="tx1"/>
                </a:solidFill>
                <a:cs typeface="+mn-cs"/>
              </a:rPr>
              <a:t>ė</a:t>
            </a:r>
            <a:r>
              <a:rPr lang="en-US" dirty="0">
                <a:solidFill>
                  <a:schemeClr val="tx1"/>
                </a:solidFill>
                <a:cs typeface="+mn-cs"/>
              </a:rPr>
              <a:t>s</a:t>
            </a:r>
            <a:r>
              <a:rPr lang="lt-LT" dirty="0">
                <a:solidFill>
                  <a:schemeClr val="tx1"/>
                </a:solidFill>
                <a:cs typeface="+mn-cs"/>
              </a:rPr>
              <a:t> ir </a:t>
            </a:r>
            <a:r>
              <a:rPr lang="lt-LT" dirty="0" err="1">
                <a:solidFill>
                  <a:schemeClr val="tx1"/>
                </a:solidFill>
                <a:cs typeface="+mn-cs"/>
              </a:rPr>
              <a:t>tt</a:t>
            </a:r>
            <a:r>
              <a:rPr lang="lt-LT" dirty="0">
                <a:solidFill>
                  <a:schemeClr val="tx1"/>
                </a:solidFill>
                <a:cs typeface="+mn-cs"/>
              </a:rPr>
              <a:t>. – siūlome tikslinti.</a:t>
            </a:r>
            <a:endParaRPr lang="en-US" dirty="0">
              <a:solidFill>
                <a:schemeClr val="tx1"/>
              </a:solidFill>
              <a:cs typeface="+mn-cs"/>
            </a:endParaRPr>
          </a:p>
          <a:p>
            <a:pPr indent="-228600">
              <a:lnSpc>
                <a:spcPct val="90000"/>
              </a:lnSpc>
              <a:buFont typeface="Arial" panose="020B0604020202020204" pitchFamily="34" charset="0"/>
              <a:buChar char="•"/>
            </a:pPr>
            <a:endParaRPr lang="en-US" sz="22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200" dirty="0">
              <a:solidFill>
                <a:schemeClr val="tx1"/>
              </a:solidFill>
              <a:effectLst/>
              <a:latin typeface="+mn-lt"/>
              <a:ea typeface="+mn-ea"/>
              <a:cs typeface="+mn-cs"/>
            </a:endParaRPr>
          </a:p>
          <a:p>
            <a:pPr marL="0" indent="-228600">
              <a:lnSpc>
                <a:spcPct val="90000"/>
              </a:lnSpc>
              <a:buFont typeface="Arial" panose="020B0604020202020204" pitchFamily="34" charset="0"/>
              <a:buChar char="•"/>
            </a:pPr>
            <a:endParaRPr lang="en-US" sz="2200" dirty="0">
              <a:solidFill>
                <a:schemeClr val="tx1"/>
              </a:solidFill>
              <a:effectLst/>
              <a:latin typeface="+mn-lt"/>
              <a:ea typeface="+mn-ea"/>
              <a:cs typeface="+mn-cs"/>
            </a:endParaRPr>
          </a:p>
          <a:p>
            <a:pPr indent="-228600">
              <a:lnSpc>
                <a:spcPct val="90000"/>
              </a:lnSpc>
              <a:buFont typeface="Arial" panose="020B0604020202020204" pitchFamily="34" charset="0"/>
              <a:buChar char="•"/>
            </a:pPr>
            <a:endParaRPr lang="en-US" sz="2200" dirty="0">
              <a:solidFill>
                <a:schemeClr val="tx1"/>
              </a:solidFill>
              <a:latin typeface="+mn-lt"/>
              <a:ea typeface="+mn-ea"/>
              <a:cs typeface="+mn-cs"/>
            </a:endParaRPr>
          </a:p>
        </p:txBody>
      </p:sp>
      <p:pic>
        <p:nvPicPr>
          <p:cNvPr id="6146" name="Picture 2" descr="Dėl pirkimo dokumentuose nustatytų pirkimo sąlygų | Viešųjų pirkimų tarnyba">
            <a:extLst>
              <a:ext uri="{FF2B5EF4-FFF2-40B4-BE49-F238E27FC236}">
                <a16:creationId xmlns:a16="http://schemas.microsoft.com/office/drawing/2014/main" id="{8FB222AB-F457-417A-B2BB-2BDB9DF78E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16" r="15683"/>
          <a:stretch/>
        </p:blipFill>
        <p:spPr bwMode="auto">
          <a:xfrm>
            <a:off x="7550092" y="10"/>
            <a:ext cx="464038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0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nSpc>
                <a:spcPct val="90000"/>
              </a:lnSpc>
            </a:pPr>
            <a:r>
              <a:rPr lang="en-US" sz="4600" dirty="0" err="1">
                <a:solidFill>
                  <a:srgbClr val="002060"/>
                </a:solidFill>
                <a:latin typeface="+mj-lt"/>
                <a:ea typeface="+mj-ea"/>
                <a:cs typeface="+mj-cs"/>
              </a:rPr>
              <a:t>Pagrindinės</a:t>
            </a:r>
            <a:r>
              <a:rPr lang="en-US" sz="4600" dirty="0">
                <a:solidFill>
                  <a:srgbClr val="002060"/>
                </a:solidFill>
                <a:latin typeface="+mj-lt"/>
                <a:ea typeface="+mj-ea"/>
                <a:cs typeface="+mj-cs"/>
              </a:rPr>
              <a:t> </a:t>
            </a:r>
            <a:r>
              <a:rPr lang="en-US" sz="4600" dirty="0" err="1">
                <a:solidFill>
                  <a:srgbClr val="002060"/>
                </a:solidFill>
                <a:latin typeface="+mj-lt"/>
                <a:ea typeface="+mj-ea"/>
                <a:cs typeface="+mj-cs"/>
              </a:rPr>
              <a:t>sutarties</a:t>
            </a:r>
            <a:r>
              <a:rPr lang="en-US" sz="4600" dirty="0">
                <a:solidFill>
                  <a:srgbClr val="002060"/>
                </a:solidFill>
                <a:latin typeface="+mj-lt"/>
                <a:ea typeface="+mj-ea"/>
                <a:cs typeface="+mj-cs"/>
              </a:rPr>
              <a:t> </a:t>
            </a:r>
            <a:r>
              <a:rPr lang="en-US" sz="4600" dirty="0" err="1">
                <a:solidFill>
                  <a:srgbClr val="002060"/>
                </a:solidFill>
                <a:latin typeface="+mj-lt"/>
                <a:ea typeface="+mj-ea"/>
                <a:cs typeface="+mj-cs"/>
              </a:rPr>
              <a:t>sąlygos</a:t>
            </a:r>
            <a:r>
              <a:rPr lang="en-US" sz="4600" dirty="0">
                <a:solidFill>
                  <a:srgbClr val="002060"/>
                </a:solidFill>
                <a:latin typeface="+mj-lt"/>
                <a:ea typeface="+mj-ea"/>
                <a:cs typeface="+mj-cs"/>
              </a:rPr>
              <a:t>: </a:t>
            </a:r>
            <a:r>
              <a:rPr lang="en-US" sz="4600" dirty="0" err="1">
                <a:solidFill>
                  <a:srgbClr val="002060"/>
                </a:solidFill>
                <a:latin typeface="+mj-lt"/>
                <a:ea typeface="+mj-ea"/>
                <a:cs typeface="+mj-cs"/>
              </a:rPr>
              <a:t>rekomendacijos</a:t>
            </a:r>
            <a:endParaRPr lang="en-US" sz="4600" dirty="0">
              <a:solidFill>
                <a:srgbClr val="002060"/>
              </a:solidFill>
              <a:latin typeface="+mj-lt"/>
              <a:ea typeface="+mj-ea"/>
              <a:cs typeface="+mj-cs"/>
            </a:endParaRPr>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lnSpc>
                <a:spcPct val="90000"/>
              </a:lnSpc>
              <a:buFont typeface="Arial" panose="020B0604020202020204" pitchFamily="34" charset="0"/>
              <a:buChar char="•"/>
            </a:pPr>
            <a:endParaRPr lang="en-US" sz="2200" dirty="0">
              <a:solidFill>
                <a:schemeClr val="tx1"/>
              </a:solidFill>
              <a:effectLst/>
              <a:latin typeface="+mn-lt"/>
              <a:ea typeface="+mn-ea"/>
              <a:cs typeface="+mn-cs"/>
            </a:endParaRPr>
          </a:p>
          <a:p>
            <a:pPr indent="-228600">
              <a:lnSpc>
                <a:spcPct val="90000"/>
              </a:lnSpc>
              <a:buFont typeface="Arial" panose="020B0604020202020204" pitchFamily="34" charset="0"/>
              <a:buChar char="•"/>
            </a:pPr>
            <a:r>
              <a:rPr lang="en-US" sz="2200" dirty="0" err="1">
                <a:solidFill>
                  <a:srgbClr val="002060"/>
                </a:solidFill>
                <a:latin typeface="+mn-lt"/>
                <a:ea typeface="+mn-ea"/>
                <a:cs typeface="+mn-cs"/>
              </a:rPr>
              <a:t>Dėl</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delspinigių</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siūlome</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formuluoti</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taip</a:t>
            </a:r>
            <a:r>
              <a:rPr lang="en-US" sz="2200" dirty="0">
                <a:solidFill>
                  <a:srgbClr val="002060"/>
                </a:solidFill>
                <a:latin typeface="+mn-lt"/>
                <a:ea typeface="+mn-ea"/>
                <a:cs typeface="+mn-cs"/>
              </a:rPr>
              <a:t>:</a:t>
            </a:r>
          </a:p>
          <a:p>
            <a:pPr marL="0" indent="-228600">
              <a:lnSpc>
                <a:spcPct val="90000"/>
              </a:lnSpc>
              <a:buFont typeface="Arial" panose="020B0604020202020204" pitchFamily="34" charset="0"/>
              <a:buChar char="•"/>
            </a:pPr>
            <a:endParaRPr lang="en-US" sz="2200" dirty="0">
              <a:solidFill>
                <a:srgbClr val="002060"/>
              </a:solidFill>
              <a:latin typeface="+mn-lt"/>
              <a:ea typeface="+mn-ea"/>
              <a:cs typeface="+mn-cs"/>
            </a:endParaRPr>
          </a:p>
          <a:p>
            <a:pPr indent="-228600">
              <a:lnSpc>
                <a:spcPct val="90000"/>
              </a:lnSpc>
              <a:buFont typeface="Arial" panose="020B0604020202020204" pitchFamily="34" charset="0"/>
              <a:buChar char="•"/>
            </a:pPr>
            <a:r>
              <a:rPr lang="en-US" sz="2200" dirty="0" err="1">
                <a:solidFill>
                  <a:srgbClr val="002060"/>
                </a:solidFill>
                <a:latin typeface="+mn-lt"/>
                <a:ea typeface="+mn-ea"/>
                <a:cs typeface="+mn-cs"/>
              </a:rPr>
              <a:t>Delspinigiai</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numatomi</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abiems</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sutarties</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šalims</a:t>
            </a:r>
            <a:r>
              <a:rPr lang="en-US" sz="2200" dirty="0">
                <a:solidFill>
                  <a:srgbClr val="002060"/>
                </a:solidFill>
                <a:latin typeface="+mn-lt"/>
                <a:ea typeface="+mn-ea"/>
                <a:cs typeface="+mn-cs"/>
              </a:rPr>
              <a:t>;</a:t>
            </a:r>
          </a:p>
          <a:p>
            <a:pPr indent="-228600">
              <a:lnSpc>
                <a:spcPct val="90000"/>
              </a:lnSpc>
              <a:buFont typeface="Arial" panose="020B0604020202020204" pitchFamily="34" charset="0"/>
              <a:buChar char="•"/>
            </a:pPr>
            <a:r>
              <a:rPr lang="en-US" sz="2200" dirty="0" err="1">
                <a:solidFill>
                  <a:srgbClr val="002060"/>
                </a:solidFill>
                <a:latin typeface="+mn-lt"/>
                <a:ea typeface="+mn-ea"/>
                <a:cs typeface="+mn-cs"/>
              </a:rPr>
              <a:t>Abiems</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šalims</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nustatomas</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vienodas</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jų</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dydis</a:t>
            </a:r>
            <a:r>
              <a:rPr lang="en-US" sz="2200" dirty="0">
                <a:solidFill>
                  <a:srgbClr val="002060"/>
                </a:solidFill>
                <a:latin typeface="+mn-lt"/>
                <a:ea typeface="+mn-ea"/>
                <a:cs typeface="+mn-cs"/>
              </a:rPr>
              <a:t>;</a:t>
            </a:r>
          </a:p>
          <a:p>
            <a:pPr indent="-228600">
              <a:lnSpc>
                <a:spcPct val="90000"/>
              </a:lnSpc>
              <a:buFont typeface="Arial" panose="020B0604020202020204" pitchFamily="34" charset="0"/>
              <a:buChar char="•"/>
            </a:pPr>
            <a:r>
              <a:rPr lang="en-US" sz="2200" dirty="0" err="1">
                <a:solidFill>
                  <a:srgbClr val="002060"/>
                </a:solidFill>
                <a:latin typeface="+mn-lt"/>
                <a:ea typeface="+mn-ea"/>
                <a:cs typeface="+mn-cs"/>
              </a:rPr>
              <a:t>Paprastai</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numatomi</a:t>
            </a:r>
            <a:r>
              <a:rPr lang="en-US" sz="2200" dirty="0">
                <a:solidFill>
                  <a:srgbClr val="002060"/>
                </a:solidFill>
                <a:latin typeface="+mn-lt"/>
                <a:ea typeface="+mn-ea"/>
                <a:cs typeface="+mn-cs"/>
              </a:rPr>
              <a:t> 0,02 proc </a:t>
            </a:r>
            <a:r>
              <a:rPr lang="en-US" sz="2200" dirty="0" err="1">
                <a:solidFill>
                  <a:srgbClr val="002060"/>
                </a:solidFill>
                <a:latin typeface="+mn-lt"/>
                <a:ea typeface="+mn-ea"/>
                <a:cs typeface="+mn-cs"/>
              </a:rPr>
              <a:t>dydžio</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delspinigiai</a:t>
            </a:r>
            <a:r>
              <a:rPr lang="en-US" sz="2200" dirty="0">
                <a:solidFill>
                  <a:srgbClr val="002060"/>
                </a:solidFill>
                <a:latin typeface="+mn-lt"/>
                <a:ea typeface="+mn-ea"/>
                <a:cs typeface="+mn-cs"/>
              </a:rPr>
              <a:t> </a:t>
            </a:r>
            <a:r>
              <a:rPr lang="en-US" sz="2200" dirty="0" err="1">
                <a:solidFill>
                  <a:srgbClr val="002060"/>
                </a:solidFill>
                <a:latin typeface="+mn-lt"/>
                <a:ea typeface="+mn-ea"/>
                <a:cs typeface="+mn-cs"/>
              </a:rPr>
              <a:t>nuo</a:t>
            </a:r>
            <a:r>
              <a:rPr lang="en-US" sz="2200" dirty="0">
                <a:solidFill>
                  <a:srgbClr val="002060"/>
                </a:solidFill>
                <a:latin typeface="+mn-lt"/>
                <a:ea typeface="+mn-ea"/>
                <a:cs typeface="+mn-cs"/>
              </a:rPr>
              <a:t> </a:t>
            </a:r>
            <a:r>
              <a:rPr lang="en-US" sz="2200" b="1" dirty="0" err="1">
                <a:solidFill>
                  <a:srgbClr val="002060"/>
                </a:solidFill>
                <a:latin typeface="+mn-lt"/>
                <a:ea typeface="+mn-ea"/>
                <a:cs typeface="+mn-cs"/>
              </a:rPr>
              <a:t>neatliktų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paslaugų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darbų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ar</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nesuteiktų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prekių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vertės</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už</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kiekvieną</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uždelstą</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dieną</a:t>
            </a:r>
            <a:endParaRPr lang="en-US" sz="2200" b="1" dirty="0">
              <a:solidFill>
                <a:srgbClr val="002060"/>
              </a:solidFill>
              <a:latin typeface="+mn-lt"/>
              <a:ea typeface="+mn-ea"/>
              <a:cs typeface="+mn-cs"/>
            </a:endParaRPr>
          </a:p>
          <a:p>
            <a:pPr indent="-228600">
              <a:lnSpc>
                <a:spcPct val="90000"/>
              </a:lnSpc>
              <a:buFont typeface="Arial" panose="020B0604020202020204" pitchFamily="34" charset="0"/>
              <a:buChar char="•"/>
            </a:pPr>
            <a:r>
              <a:rPr lang="lt-LT" sz="2200" b="1" dirty="0">
                <a:solidFill>
                  <a:srgbClr val="002060"/>
                </a:solidFill>
                <a:latin typeface="+mn-lt"/>
                <a:ea typeface="+mn-ea"/>
                <a:cs typeface="+mn-cs"/>
              </a:rPr>
              <a:t>Gali būti</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ribojamas</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jų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dydis</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pvz</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delspinigių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dydis</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negali</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viršyti</a:t>
            </a:r>
            <a:r>
              <a:rPr lang="en-US" sz="2200" b="1" dirty="0">
                <a:solidFill>
                  <a:srgbClr val="002060"/>
                </a:solidFill>
                <a:latin typeface="+mn-lt"/>
                <a:ea typeface="+mn-ea"/>
                <a:cs typeface="+mn-cs"/>
              </a:rPr>
              <a:t> 10 </a:t>
            </a:r>
            <a:r>
              <a:rPr lang="en-US" sz="2200" b="1" dirty="0" err="1">
                <a:solidFill>
                  <a:srgbClr val="002060"/>
                </a:solidFill>
                <a:latin typeface="+mn-lt"/>
                <a:ea typeface="+mn-ea"/>
                <a:cs typeface="+mn-cs"/>
              </a:rPr>
              <a:t>procentų</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sutarties</a:t>
            </a:r>
            <a:r>
              <a:rPr lang="en-US" sz="2200" b="1" dirty="0">
                <a:solidFill>
                  <a:srgbClr val="002060"/>
                </a:solidFill>
                <a:latin typeface="+mn-lt"/>
                <a:ea typeface="+mn-ea"/>
                <a:cs typeface="+mn-cs"/>
              </a:rPr>
              <a:t> </a:t>
            </a:r>
            <a:r>
              <a:rPr lang="en-US" sz="2200" b="1" dirty="0" err="1">
                <a:solidFill>
                  <a:srgbClr val="002060"/>
                </a:solidFill>
                <a:latin typeface="+mn-lt"/>
                <a:ea typeface="+mn-ea"/>
                <a:cs typeface="+mn-cs"/>
              </a:rPr>
              <a:t>vertės</a:t>
            </a:r>
            <a:r>
              <a:rPr lang="en-US" sz="2200" b="1" dirty="0">
                <a:solidFill>
                  <a:srgbClr val="002060"/>
                </a:solidFill>
                <a:latin typeface="+mn-lt"/>
                <a:ea typeface="+mn-ea"/>
                <a:cs typeface="+mn-cs"/>
              </a:rPr>
              <a:t> </a:t>
            </a:r>
          </a:p>
          <a:p>
            <a:pPr indent="-228600">
              <a:lnSpc>
                <a:spcPct val="90000"/>
              </a:lnSpc>
              <a:buFont typeface="Arial" panose="020B0604020202020204" pitchFamily="34" charset="0"/>
              <a:buChar char="•"/>
            </a:pPr>
            <a:endParaRPr lang="en-US" sz="2200" dirty="0">
              <a:solidFill>
                <a:schemeClr val="tx1"/>
              </a:solidFill>
              <a:latin typeface="+mn-lt"/>
              <a:ea typeface="+mn-ea"/>
              <a:cs typeface="+mn-cs"/>
            </a:endParaRPr>
          </a:p>
        </p:txBody>
      </p:sp>
      <p:pic>
        <p:nvPicPr>
          <p:cNvPr id="7170" name="Picture 2" descr="Dėl delspinigių skaičiavimo už vėluojančius atsiskaitymus - Plungės vandenys">
            <a:extLst>
              <a:ext uri="{FF2B5EF4-FFF2-40B4-BE49-F238E27FC236}">
                <a16:creationId xmlns:a16="http://schemas.microsoft.com/office/drawing/2014/main" id="{19600ED1-A65E-4CFE-BE39-6A2FF1297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85" r="2583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3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329873" y="637495"/>
            <a:ext cx="7679904" cy="1266806"/>
          </a:xfrm>
        </p:spPr>
        <p:txBody>
          <a:bodyPr>
            <a:normAutofit/>
          </a:bodyPr>
          <a:lstStyle/>
          <a:p>
            <a:r>
              <a:rPr lang="lt-LT" b="1" dirty="0">
                <a:solidFill>
                  <a:schemeClr val="tx2">
                    <a:lumMod val="25000"/>
                  </a:schemeClr>
                </a:solidFill>
              </a:rPr>
              <a:t>Pirkimo procedūra</a:t>
            </a:r>
            <a:endParaRPr lang="en-LT" b="1" dirty="0">
              <a:solidFill>
                <a:schemeClr val="tx2">
                  <a:lumMod val="25000"/>
                </a:schemeClr>
              </a:solidFill>
            </a:endParaRPr>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1127465" y="1904301"/>
            <a:ext cx="7679903" cy="4116496"/>
          </a:xfrm>
        </p:spPr>
        <p:txBody>
          <a:bodyPr>
            <a:normAutofit fontScale="92500" lnSpcReduction="20000"/>
          </a:bodyPr>
          <a:lstStyle/>
          <a:p>
            <a:pPr algn="just">
              <a:lnSpc>
                <a:spcPct val="100000"/>
              </a:lnSpc>
              <a:buFont typeface="Wingdings" panose="05000000000000000000" pitchFamily="2" charset="2"/>
              <a:buChar char="ü"/>
            </a:pPr>
            <a:endParaRPr lang="lt-LT" sz="1800" dirty="0">
              <a:effectLst/>
              <a:latin typeface="Verdana Pro" panose="020B0604030504040204" pitchFamily="34" charset="0"/>
              <a:ea typeface="Calibri" panose="020F0502020204030204" pitchFamily="34" charset="0"/>
              <a:cs typeface="Times New Roman" panose="02020603050405020304" pitchFamily="18" charset="0"/>
            </a:endParaRPr>
          </a:p>
          <a:p>
            <a:pPr algn="just">
              <a:defRPr/>
            </a:pPr>
            <a:r>
              <a:rPr lang="lt-LT" sz="2200" dirty="0">
                <a:cs typeface="Times New Roman" panose="02020603050405020304" pitchFamily="18" charset="0"/>
              </a:rPr>
              <a:t>Skelbiama: </a:t>
            </a:r>
            <a:r>
              <a:rPr lang="lt-LT" sz="2200" dirty="0">
                <a:cs typeface="Times New Roman" panose="02020603050405020304" pitchFamily="18" charset="0"/>
                <a:hlinkClick r:id="rId2"/>
              </a:rPr>
              <a:t>www.esinvesticijos.lt</a:t>
            </a:r>
            <a:r>
              <a:rPr lang="lt-LT" sz="2200" dirty="0">
                <a:cs typeface="Times New Roman" panose="02020603050405020304" pitchFamily="18" charset="0"/>
              </a:rPr>
              <a:t>;</a:t>
            </a:r>
          </a:p>
          <a:p>
            <a:pPr algn="just">
              <a:defRPr/>
            </a:pPr>
            <a:r>
              <a:rPr lang="lt-LT" sz="2200" dirty="0">
                <a:cs typeface="Times New Roman" panose="02020603050405020304" pitchFamily="18" charset="0"/>
              </a:rPr>
              <a:t>Pasiūlymų pateikimo terminas: ne trumpiau kaip </a:t>
            </a:r>
            <a:r>
              <a:rPr lang="en-US" sz="2200" b="1" dirty="0">
                <a:solidFill>
                  <a:schemeClr val="tx2">
                    <a:lumMod val="25000"/>
                  </a:schemeClr>
                </a:solidFill>
                <a:cs typeface="Times New Roman" panose="02020603050405020304" pitchFamily="18" charset="0"/>
              </a:rPr>
              <a:t>5</a:t>
            </a:r>
            <a:r>
              <a:rPr lang="lt-LT" sz="2200" b="1" dirty="0">
                <a:solidFill>
                  <a:schemeClr val="tx2">
                    <a:lumMod val="25000"/>
                  </a:schemeClr>
                </a:solidFill>
                <a:cs typeface="Times New Roman" panose="02020603050405020304" pitchFamily="18" charset="0"/>
              </a:rPr>
              <a:t> </a:t>
            </a:r>
            <a:r>
              <a:rPr lang="en-US" sz="2200" b="1" dirty="0" err="1">
                <a:solidFill>
                  <a:schemeClr val="tx2">
                    <a:lumMod val="25000"/>
                  </a:schemeClr>
                </a:solidFill>
                <a:cs typeface="Times New Roman" panose="02020603050405020304" pitchFamily="18" charset="0"/>
              </a:rPr>
              <a:t>darbo</a:t>
            </a:r>
            <a:r>
              <a:rPr lang="en-US" sz="2200" b="1" dirty="0">
                <a:solidFill>
                  <a:schemeClr val="tx2">
                    <a:lumMod val="25000"/>
                  </a:schemeClr>
                </a:solidFill>
                <a:cs typeface="Times New Roman" panose="02020603050405020304" pitchFamily="18" charset="0"/>
              </a:rPr>
              <a:t> </a:t>
            </a:r>
            <a:r>
              <a:rPr lang="lt-LT" sz="2200" b="1" dirty="0">
                <a:solidFill>
                  <a:schemeClr val="tx2">
                    <a:lumMod val="25000"/>
                  </a:schemeClr>
                </a:solidFill>
                <a:cs typeface="Times New Roman" panose="02020603050405020304" pitchFamily="18" charset="0"/>
              </a:rPr>
              <a:t>dienos nuo kvietimo paskelbimo</a:t>
            </a:r>
            <a:r>
              <a:rPr lang="lt-LT" sz="2200" dirty="0">
                <a:solidFill>
                  <a:schemeClr val="tx2">
                    <a:lumMod val="25000"/>
                  </a:schemeClr>
                </a:solidFill>
                <a:cs typeface="Times New Roman" panose="02020603050405020304" pitchFamily="18" charset="0"/>
              </a:rPr>
              <a:t>;</a:t>
            </a:r>
          </a:p>
          <a:p>
            <a:pPr algn="just">
              <a:defRPr/>
            </a:pPr>
            <a:r>
              <a:rPr lang="lt-LT" sz="2200" dirty="0">
                <a:cs typeface="Times New Roman" panose="02020603050405020304" pitchFamily="18" charset="0"/>
              </a:rPr>
              <a:t>Sąlygų patikslinimai skelbiami išleidžiant naują skelbimą, pratęsiamas pasiūlymų pateikimo terminas</a:t>
            </a:r>
            <a:r>
              <a:rPr lang="en-US" sz="2200" dirty="0">
                <a:cs typeface="Times New Roman" panose="02020603050405020304" pitchFamily="18" charset="0"/>
              </a:rPr>
              <a:t> – </a:t>
            </a:r>
            <a:r>
              <a:rPr lang="en-US" sz="2200" b="1" dirty="0">
                <a:solidFill>
                  <a:schemeClr val="tx2">
                    <a:lumMod val="25000"/>
                  </a:schemeClr>
                </a:solidFill>
                <a:cs typeface="Times New Roman" panose="02020603050405020304" pitchFamily="18" charset="0"/>
              </a:rPr>
              <a:t>5 dd</a:t>
            </a:r>
            <a:endParaRPr lang="lt-LT" sz="2200" b="1" dirty="0">
              <a:solidFill>
                <a:schemeClr val="tx2">
                  <a:lumMod val="25000"/>
                </a:schemeClr>
              </a:solidFill>
              <a:cs typeface="Times New Roman" panose="02020603050405020304" pitchFamily="18" charset="0"/>
            </a:endParaRPr>
          </a:p>
          <a:p>
            <a:pPr algn="just">
              <a:defRPr/>
            </a:pPr>
            <a:r>
              <a:rPr lang="lt-LT" sz="2200" b="1" dirty="0">
                <a:solidFill>
                  <a:schemeClr val="tx2">
                    <a:lumMod val="25000"/>
                  </a:schemeClr>
                </a:solidFill>
                <a:cs typeface="Times New Roman" panose="02020603050405020304" pitchFamily="18" charset="0"/>
              </a:rPr>
              <a:t>Terminų skaičiavimas: </a:t>
            </a:r>
            <a:r>
              <a:rPr lang="lt-LT" sz="2100" dirty="0">
                <a:effectLst/>
              </a:rPr>
              <a:t>Terminas pradedamas skaičiuoti nuo kitos darbo dienos ir pasibaigia ne anksčiau nei paskutinės termino darbo dienos valandą ir minutę </a:t>
            </a:r>
            <a:endParaRPr lang="lt-LT" sz="2100" b="1" dirty="0">
              <a:solidFill>
                <a:schemeClr val="tx2">
                  <a:lumMod val="25000"/>
                </a:schemeClr>
              </a:solidFill>
              <a:cs typeface="Times New Roman" panose="02020603050405020304" pitchFamily="18" charset="0"/>
            </a:endParaRPr>
          </a:p>
          <a:p>
            <a:pPr>
              <a:buFont typeface="Wingdings" panose="05000000000000000000" pitchFamily="2" charset="2"/>
              <a:buChar char="ü"/>
            </a:pPr>
            <a:endParaRPr lang="en-LT" dirty="0">
              <a:solidFill>
                <a:srgbClr val="0B0916"/>
              </a:solidFill>
            </a:endParaRPr>
          </a:p>
        </p:txBody>
      </p:sp>
    </p:spTree>
    <p:extLst>
      <p:ext uri="{BB962C8B-B14F-4D97-AF65-F5344CB8AC3E}">
        <p14:creationId xmlns:p14="http://schemas.microsoft.com/office/powerpoint/2010/main" val="245313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6"/>
            <a:ext cx="5733658" cy="1677866"/>
          </a:xfrm>
        </p:spPr>
        <p:txBody>
          <a:bodyPr>
            <a:normAutofit fontScale="90000"/>
          </a:bodyPr>
          <a:lstStyle/>
          <a:p>
            <a:r>
              <a:rPr lang="lt-LT" dirty="0"/>
              <a:t>Kas vykdo NPO pirkimo procedūras?</a:t>
            </a:r>
            <a:br>
              <a:rPr lang="lt-LT" dirty="0"/>
            </a:br>
            <a:r>
              <a:rPr lang="lt-LT" dirty="0"/>
              <a:t>Nepasikeitę nuostatos</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1040235" y="2575420"/>
            <a:ext cx="5030051" cy="3645085"/>
          </a:xfrm>
        </p:spPr>
        <p:txBody>
          <a:bodyPr>
            <a:normAutofit/>
          </a:bodyPr>
          <a:lstStyle/>
          <a:p>
            <a:pPr algn="just"/>
            <a:r>
              <a:rPr lang="lt-LT" sz="1600" dirty="0"/>
              <a:t>PAFT: NPO </a:t>
            </a:r>
            <a:r>
              <a:rPr lang="lt-LT" sz="1600" b="0" i="0" dirty="0">
                <a:solidFill>
                  <a:srgbClr val="000000"/>
                </a:solidFill>
                <a:effectLst/>
              </a:rPr>
              <a:t>pirkimo procedūroms atlikti gali sudaryti:</a:t>
            </a:r>
          </a:p>
          <a:p>
            <a:pPr marL="285750" indent="-285750" algn="just">
              <a:buFont typeface="Wingdings" panose="05000000000000000000" pitchFamily="2" charset="2"/>
              <a:buChar char="ü"/>
            </a:pPr>
            <a:r>
              <a:rPr lang="lt-LT" sz="1600" b="0" i="0" dirty="0">
                <a:solidFill>
                  <a:srgbClr val="000000"/>
                </a:solidFill>
                <a:effectLst/>
              </a:rPr>
              <a:t> </a:t>
            </a:r>
            <a:r>
              <a:rPr lang="lt-LT" sz="1600" b="1" i="0" dirty="0">
                <a:solidFill>
                  <a:srgbClr val="000000"/>
                </a:solidFill>
                <a:effectLst/>
              </a:rPr>
              <a:t>pirkimo komisiją </a:t>
            </a:r>
            <a:r>
              <a:rPr lang="lt-LT" sz="1600" b="0" i="0" dirty="0">
                <a:solidFill>
                  <a:srgbClr val="000000"/>
                </a:solidFill>
                <a:effectLst/>
              </a:rPr>
              <a:t>arba </a:t>
            </a:r>
          </a:p>
          <a:p>
            <a:pPr marL="285750" indent="-285750" algn="just">
              <a:buFont typeface="Wingdings" panose="05000000000000000000" pitchFamily="2" charset="2"/>
              <a:buChar char="ü"/>
            </a:pPr>
            <a:r>
              <a:rPr lang="lt-LT" sz="1600" dirty="0">
                <a:solidFill>
                  <a:srgbClr val="000000"/>
                </a:solidFill>
              </a:rPr>
              <a:t> </a:t>
            </a:r>
            <a:r>
              <a:rPr lang="lt-LT" sz="1600" b="0" i="0" dirty="0">
                <a:solidFill>
                  <a:srgbClr val="000000"/>
                </a:solidFill>
                <a:effectLst/>
              </a:rPr>
              <a:t>paskirti </a:t>
            </a:r>
            <a:r>
              <a:rPr lang="lt-LT" sz="1600" b="1" i="0" dirty="0">
                <a:solidFill>
                  <a:srgbClr val="000000"/>
                </a:solidFill>
                <a:effectLst/>
              </a:rPr>
              <a:t>pirkimo organizatorių</a:t>
            </a:r>
          </a:p>
          <a:p>
            <a:pPr algn="just"/>
            <a:r>
              <a:rPr lang="lt-LT" sz="1600" dirty="0"/>
              <a:t>Kokiais atvejais pirkimą vykdo komisija ir kokiais organizatorius, apibrėžia įstaigos/įmonės </a:t>
            </a:r>
            <a:r>
              <a:rPr lang="lt-LT" sz="1600" b="1" dirty="0"/>
              <a:t>vidaus tvarka</a:t>
            </a:r>
          </a:p>
          <a:p>
            <a:pPr algn="just"/>
            <a:r>
              <a:rPr lang="lt-LT" sz="1600" dirty="0"/>
              <a:t>Pirkimo komisijos sudarymas įforminamas įmonės/įstaigos direktoriaus įsakymu</a:t>
            </a:r>
          </a:p>
          <a:p>
            <a:endParaRPr lang="lt-LT" sz="1600" b="1" dirty="0"/>
          </a:p>
          <a:p>
            <a:endParaRPr lang="en-LT" sz="1600" dirty="0"/>
          </a:p>
        </p:txBody>
      </p:sp>
      <p:sp>
        <p:nvSpPr>
          <p:cNvPr id="5" name="Text Placeholder 4">
            <a:extLst>
              <a:ext uri="{FF2B5EF4-FFF2-40B4-BE49-F238E27FC236}">
                <a16:creationId xmlns:a16="http://schemas.microsoft.com/office/drawing/2014/main" id="{FC61BEAA-57E0-404E-AFD9-B3C0F0CA658E}"/>
              </a:ext>
            </a:extLst>
          </p:cNvPr>
          <p:cNvSpPr>
            <a:spLocks noGrp="1"/>
          </p:cNvSpPr>
          <p:nvPr>
            <p:ph type="body" sz="half" idx="12"/>
          </p:nvPr>
        </p:nvSpPr>
        <p:spPr>
          <a:xfrm>
            <a:off x="7913614" y="3698839"/>
            <a:ext cx="1892836" cy="723567"/>
          </a:xfrm>
        </p:spPr>
        <p:txBody>
          <a:bodyPr/>
          <a:lstStyle/>
          <a:p>
            <a:r>
              <a:rPr lang="lt-LT" dirty="0"/>
              <a:t>Protokolus pildo pirkimo komisija</a:t>
            </a:r>
            <a:endParaRPr lang="en-LT" dirty="0"/>
          </a:p>
        </p:txBody>
      </p:sp>
      <p:sp>
        <p:nvSpPr>
          <p:cNvPr id="6" name="Text Placeholder 5">
            <a:extLst>
              <a:ext uri="{FF2B5EF4-FFF2-40B4-BE49-F238E27FC236}">
                <a16:creationId xmlns:a16="http://schemas.microsoft.com/office/drawing/2014/main" id="{DA6E0762-2CA1-A845-9341-7E9BACD8C0BD}"/>
              </a:ext>
            </a:extLst>
          </p:cNvPr>
          <p:cNvSpPr>
            <a:spLocks noGrp="1"/>
          </p:cNvSpPr>
          <p:nvPr>
            <p:ph type="body" sz="half" idx="13"/>
          </p:nvPr>
        </p:nvSpPr>
        <p:spPr>
          <a:xfrm>
            <a:off x="9705513" y="3698839"/>
            <a:ext cx="1892836" cy="723567"/>
          </a:xfrm>
        </p:spPr>
        <p:txBody>
          <a:bodyPr/>
          <a:lstStyle/>
          <a:p>
            <a:r>
              <a:rPr lang="lt-LT" dirty="0"/>
              <a:t>Pažymą pildo pirkimo organizatorius</a:t>
            </a:r>
            <a:endParaRPr lang="en-LT" dirty="0"/>
          </a:p>
        </p:txBody>
      </p:sp>
      <p:pic>
        <p:nvPicPr>
          <p:cNvPr id="8" name="Picture 7">
            <a:extLst>
              <a:ext uri="{FF2B5EF4-FFF2-40B4-BE49-F238E27FC236}">
                <a16:creationId xmlns:a16="http://schemas.microsoft.com/office/drawing/2014/main" id="{11DC375C-0B3F-9E42-8AAF-37EF797CDE65}"/>
              </a:ext>
            </a:extLst>
          </p:cNvPr>
          <p:cNvPicPr>
            <a:picLocks noChangeAspect="1"/>
          </p:cNvPicPr>
          <p:nvPr/>
        </p:nvPicPr>
        <p:blipFill>
          <a:blip r:embed="rId2"/>
          <a:stretch>
            <a:fillRect/>
          </a:stretch>
        </p:blipFill>
        <p:spPr>
          <a:xfrm>
            <a:off x="8517524" y="2775138"/>
            <a:ext cx="685015" cy="792770"/>
          </a:xfrm>
          <a:prstGeom prst="rect">
            <a:avLst/>
          </a:prstGeom>
        </p:spPr>
      </p:pic>
      <p:pic>
        <p:nvPicPr>
          <p:cNvPr id="9" name="Picture 8">
            <a:extLst>
              <a:ext uri="{FF2B5EF4-FFF2-40B4-BE49-F238E27FC236}">
                <a16:creationId xmlns:a16="http://schemas.microsoft.com/office/drawing/2014/main" id="{2A571AF9-B78A-D243-823D-0E24C40776F9}"/>
              </a:ext>
            </a:extLst>
          </p:cNvPr>
          <p:cNvPicPr>
            <a:picLocks noChangeAspect="1"/>
          </p:cNvPicPr>
          <p:nvPr/>
        </p:nvPicPr>
        <p:blipFill>
          <a:blip r:embed="rId3"/>
          <a:stretch>
            <a:fillRect/>
          </a:stretch>
        </p:blipFill>
        <p:spPr>
          <a:xfrm>
            <a:off x="10360042" y="2784605"/>
            <a:ext cx="634476" cy="808782"/>
          </a:xfrm>
          <a:prstGeom prst="rect">
            <a:avLst/>
          </a:prstGeom>
        </p:spPr>
      </p:pic>
    </p:spTree>
    <p:extLst>
      <p:ext uri="{BB962C8B-B14F-4D97-AF65-F5344CB8AC3E}">
        <p14:creationId xmlns:p14="http://schemas.microsoft.com/office/powerpoint/2010/main" val="3057491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vadinimas 1">
            <a:extLst>
              <a:ext uri="{FF2B5EF4-FFF2-40B4-BE49-F238E27FC236}">
                <a16:creationId xmlns:a16="http://schemas.microsoft.com/office/drawing/2014/main" id="{323E9EA5-77E3-740B-750D-0FAAD0F943FF}"/>
              </a:ext>
            </a:extLst>
          </p:cNvPr>
          <p:cNvSpPr>
            <a:spLocks noGrp="1"/>
          </p:cNvSpPr>
          <p:nvPr>
            <p:ph type="title"/>
          </p:nvPr>
        </p:nvSpPr>
        <p:spPr>
          <a:xfrm>
            <a:off x="1740022" y="209028"/>
            <a:ext cx="7361549" cy="1147969"/>
          </a:xfrm>
        </p:spPr>
        <p:txBody>
          <a:bodyPr>
            <a:normAutofit fontScale="90000"/>
          </a:bodyPr>
          <a:lstStyle/>
          <a:p>
            <a:r>
              <a:rPr lang="lt-LT" altLang="lt-LT" dirty="0"/>
              <a:t>PIRKIMŲ PROCEDŪRA</a:t>
            </a:r>
            <a:br>
              <a:rPr lang="lt-LT" altLang="lt-LT" dirty="0"/>
            </a:br>
            <a:r>
              <a:rPr lang="lt-LT" altLang="lt-LT" dirty="0"/>
              <a:t>(</a:t>
            </a:r>
            <a:r>
              <a:rPr lang="lt-LT" altLang="lt-LT" sz="3200" dirty="0"/>
              <a:t>konkursas arba derybos)</a:t>
            </a:r>
            <a:endParaRPr lang="lt-LT" dirty="0"/>
          </a:p>
        </p:txBody>
      </p:sp>
      <p:graphicFrame>
        <p:nvGraphicFramePr>
          <p:cNvPr id="21" name="Content Placeholder 3">
            <a:extLst>
              <a:ext uri="{FF2B5EF4-FFF2-40B4-BE49-F238E27FC236}">
                <a16:creationId xmlns:a16="http://schemas.microsoft.com/office/drawing/2014/main" id="{9FE9970A-E332-6F08-DAD1-BDC5925BE9FA}"/>
              </a:ext>
            </a:extLst>
          </p:cNvPr>
          <p:cNvGraphicFramePr>
            <a:graphicFrameLocks/>
          </p:cNvGraphicFramePr>
          <p:nvPr>
            <p:extLst>
              <p:ext uri="{D42A27DB-BD31-4B8C-83A1-F6EECF244321}">
                <p14:modId xmlns:p14="http://schemas.microsoft.com/office/powerpoint/2010/main" val="406612966"/>
              </p:ext>
            </p:extLst>
          </p:nvPr>
        </p:nvGraphicFramePr>
        <p:xfrm>
          <a:off x="772608" y="1686757"/>
          <a:ext cx="9143422" cy="3701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279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329872" y="637495"/>
            <a:ext cx="7902905" cy="995996"/>
          </a:xfrm>
        </p:spPr>
        <p:txBody>
          <a:bodyPr>
            <a:normAutofit fontScale="90000"/>
          </a:bodyPr>
          <a:lstStyle/>
          <a:p>
            <a:r>
              <a:rPr lang="lt-LT" dirty="0"/>
              <a:t>Pokyčiai pasiūlymų vertinime: Pasikeitusi PO praktika</a:t>
            </a:r>
            <a:endParaRPr lang="en-LT" dirty="0">
              <a:highlight>
                <a:srgbClr val="FF0000"/>
              </a:highlight>
            </a:endParaRPr>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1127465" y="2104008"/>
            <a:ext cx="9277164" cy="4394445"/>
          </a:xfrm>
        </p:spPr>
        <p:txBody>
          <a:bodyPr>
            <a:normAutofit/>
          </a:bodyPr>
          <a:lstStyle/>
          <a:p>
            <a:pPr algn="just"/>
            <a:endParaRPr lang="lt-LT" sz="1400" b="1" dirty="0"/>
          </a:p>
          <a:p>
            <a:pPr algn="just"/>
            <a:r>
              <a:rPr lang="lt-LT" sz="1800" b="1" dirty="0"/>
              <a:t>Pasiūlymai tikslinami, papildomi arba paaiškinami vadovaujantis Viešųjų pirkimų tarnybos nustatytomis taisyklėmis (NPO – tik rekomendacinis naujas teisės aktas)</a:t>
            </a:r>
            <a:endParaRPr lang="lt-LT" sz="1800" dirty="0"/>
          </a:p>
          <a:p>
            <a:pPr algn="just"/>
            <a:r>
              <a:rPr lang="lt-LT" sz="1800" dirty="0">
                <a:hlinkClick r:id="rId2"/>
              </a:rPr>
              <a:t>https://e-tar.lt/portal/lt/legalAct/66ae9a80883011ed8df094f359a60216/asr</a:t>
            </a:r>
            <a:endParaRPr lang="lt-LT" sz="1800" dirty="0"/>
          </a:p>
        </p:txBody>
      </p:sp>
    </p:spTree>
    <p:extLst>
      <p:ext uri="{BB962C8B-B14F-4D97-AF65-F5344CB8AC3E}">
        <p14:creationId xmlns:p14="http://schemas.microsoft.com/office/powerpoint/2010/main" val="194939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DDB1-8A1F-524E-B32E-87D255A9CEA5}"/>
              </a:ext>
            </a:extLst>
          </p:cNvPr>
          <p:cNvSpPr>
            <a:spLocks noGrp="1"/>
          </p:cNvSpPr>
          <p:nvPr>
            <p:ph type="ctrTitle"/>
          </p:nvPr>
        </p:nvSpPr>
        <p:spPr>
          <a:xfrm>
            <a:off x="836761" y="648070"/>
            <a:ext cx="6487317" cy="1012949"/>
          </a:xfrm>
        </p:spPr>
        <p:txBody>
          <a:bodyPr/>
          <a:lstStyle/>
          <a:p>
            <a:br>
              <a:rPr lang="lt-LT" dirty="0"/>
            </a:br>
            <a:br>
              <a:rPr lang="lt-LT" dirty="0"/>
            </a:br>
            <a:br>
              <a:rPr lang="lt-LT" dirty="0"/>
            </a:br>
            <a:r>
              <a:rPr lang="lt-LT" dirty="0"/>
              <a:t>Pasikeitusi praktika: subranga/</a:t>
            </a:r>
            <a:r>
              <a:rPr lang="lt-LT" dirty="0" err="1"/>
              <a:t>subtiekimas</a:t>
            </a:r>
            <a:endParaRPr lang="en-LT" dirty="0"/>
          </a:p>
        </p:txBody>
      </p:sp>
      <p:sp>
        <p:nvSpPr>
          <p:cNvPr id="3" name="Subtitle 2">
            <a:extLst>
              <a:ext uri="{FF2B5EF4-FFF2-40B4-BE49-F238E27FC236}">
                <a16:creationId xmlns:a16="http://schemas.microsoft.com/office/drawing/2014/main" id="{36C497E3-2B56-DA4E-91A8-75B9B292D928}"/>
              </a:ext>
            </a:extLst>
          </p:cNvPr>
          <p:cNvSpPr>
            <a:spLocks noGrp="1"/>
          </p:cNvSpPr>
          <p:nvPr>
            <p:ph type="subTitle" idx="1"/>
          </p:nvPr>
        </p:nvSpPr>
        <p:spPr>
          <a:xfrm>
            <a:off x="836762" y="1802168"/>
            <a:ext cx="6369382" cy="3737498"/>
          </a:xfrm>
        </p:spPr>
        <p:txBody>
          <a:bodyPr>
            <a:normAutofit/>
          </a:bodyPr>
          <a:lstStyle/>
          <a:p>
            <a:pPr lvl="1" algn="just"/>
            <a:r>
              <a:rPr lang="lt-LT" altLang="lt-LT" sz="1600" dirty="0">
                <a:cs typeface="Times New Roman" panose="02020603050405020304" pitchFamily="18" charset="0"/>
              </a:rPr>
              <a:t>Subrangos (</a:t>
            </a:r>
            <a:r>
              <a:rPr lang="lt-LT" altLang="lt-LT" sz="1600" dirty="0" err="1">
                <a:cs typeface="Times New Roman" panose="02020603050405020304" pitchFamily="18" charset="0"/>
              </a:rPr>
              <a:t>subtiekimo</a:t>
            </a:r>
            <a:r>
              <a:rPr lang="lt-LT" altLang="lt-LT" sz="1600" dirty="0">
                <a:cs typeface="Times New Roman" panose="02020603050405020304" pitchFamily="18" charset="0"/>
              </a:rPr>
              <a:t>) ribojimo formos: </a:t>
            </a:r>
          </a:p>
          <a:p>
            <a:pPr algn="just"/>
            <a:r>
              <a:rPr lang="lt-LT" dirty="0"/>
              <a:t>1) PD nuostata: „tiekėjas negali būti nurodytas kaip subtiekėjas kito tiekėjo, teikiančio pasiūlymą tam pačiam konkursui. Tame pačiame konkurse bendrai veiklai susivienijusių asmenų grupės partneriai negali būti nurodyti kaip subtiekėjai kitoje susivienijusių asmenų grupėje.“</a:t>
            </a:r>
          </a:p>
          <a:p>
            <a:pPr algn="just"/>
            <a:r>
              <a:rPr lang="lt-LT" dirty="0"/>
              <a:t>VK: </a:t>
            </a:r>
            <a:r>
              <a:rPr lang="lt-LT" b="1" dirty="0"/>
              <a:t>nepagrįstai </a:t>
            </a:r>
            <a:r>
              <a:rPr lang="lt-LT" b="1" dirty="0">
                <a:solidFill>
                  <a:srgbClr val="0B0D32"/>
                </a:solidFill>
              </a:rPr>
              <a:t>ribojanti subrangovų pasitelkimą nuostata</a:t>
            </a:r>
            <a:endParaRPr lang="lt-LT" dirty="0">
              <a:solidFill>
                <a:srgbClr val="0B0D32"/>
              </a:solidFill>
            </a:endParaRPr>
          </a:p>
          <a:p>
            <a:pPr algn="just"/>
            <a:endParaRPr lang="lt-LT" i="1" dirty="0"/>
          </a:p>
          <a:p>
            <a:pPr algn="just"/>
            <a:r>
              <a:rPr lang="en-US" dirty="0">
                <a:solidFill>
                  <a:srgbClr val="0B0D32"/>
                </a:solidFill>
              </a:rPr>
              <a:t>2) </a:t>
            </a:r>
            <a:r>
              <a:rPr lang="lt-LT" dirty="0">
                <a:solidFill>
                  <a:srgbClr val="0B0D32"/>
                </a:solidFill>
              </a:rPr>
              <a:t>Ribojimas procentais: 60 </a:t>
            </a:r>
            <a:r>
              <a:rPr lang="lt-LT" dirty="0" err="1">
                <a:solidFill>
                  <a:srgbClr val="0B0D32"/>
                </a:solidFill>
              </a:rPr>
              <a:t>proc</a:t>
            </a:r>
            <a:r>
              <a:rPr lang="lt-LT" dirty="0">
                <a:solidFill>
                  <a:srgbClr val="0B0D32"/>
                </a:solidFill>
              </a:rPr>
              <a:t> užduočių - subrangai </a:t>
            </a:r>
          </a:p>
          <a:p>
            <a:pPr algn="just"/>
            <a:r>
              <a:rPr lang="lt-LT" b="1" dirty="0">
                <a:solidFill>
                  <a:srgbClr val="0B0D32"/>
                </a:solidFill>
              </a:rPr>
              <a:t>Rekomendacija</a:t>
            </a:r>
            <a:r>
              <a:rPr lang="lt-LT" dirty="0">
                <a:solidFill>
                  <a:srgbClr val="0B0D32"/>
                </a:solidFill>
              </a:rPr>
              <a:t>: remtis PO praktika, Konkurso sąlygose teisė </a:t>
            </a:r>
            <a:r>
              <a:rPr lang="lt-LT" b="0" i="0" dirty="0">
                <a:solidFill>
                  <a:srgbClr val="0B0D32"/>
                </a:solidFill>
                <a:effectLst/>
              </a:rPr>
              <a:t>reikalauti, kad esmines užduotis atliktų pats pasiūlymą pateikęs rangovas (tiekėjas)</a:t>
            </a:r>
            <a:r>
              <a:rPr lang="lt-LT" dirty="0">
                <a:solidFill>
                  <a:srgbClr val="0B0D32"/>
                </a:solidFill>
              </a:rPr>
              <a:t>)</a:t>
            </a:r>
          </a:p>
        </p:txBody>
      </p:sp>
    </p:spTree>
    <p:extLst>
      <p:ext uri="{BB962C8B-B14F-4D97-AF65-F5344CB8AC3E}">
        <p14:creationId xmlns:p14="http://schemas.microsoft.com/office/powerpoint/2010/main" val="3462435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B627-684C-B14B-9CE6-97F0BF27F72C}"/>
              </a:ext>
            </a:extLst>
          </p:cNvPr>
          <p:cNvSpPr>
            <a:spLocks noGrp="1"/>
          </p:cNvSpPr>
          <p:nvPr>
            <p:ph type="title"/>
          </p:nvPr>
        </p:nvSpPr>
        <p:spPr>
          <a:xfrm>
            <a:off x="1329872" y="637495"/>
            <a:ext cx="4911537" cy="1753367"/>
          </a:xfrm>
        </p:spPr>
        <p:txBody>
          <a:bodyPr>
            <a:normAutofit/>
          </a:bodyPr>
          <a:lstStyle/>
          <a:p>
            <a:r>
              <a:rPr lang="lt-LT" altLang="lt-LT" sz="2800" dirty="0">
                <a:cs typeface="Times New Roman" panose="02020603050405020304" pitchFamily="18" charset="0"/>
              </a:rPr>
              <a:t>Pasikeitusi praktika Kvalifikacija: Techninis ir profesinis pajėgumas</a:t>
            </a:r>
            <a:endParaRPr lang="en-LT" sz="2800" dirty="0"/>
          </a:p>
        </p:txBody>
      </p:sp>
      <p:sp>
        <p:nvSpPr>
          <p:cNvPr id="3" name="Text Placeholder 2">
            <a:extLst>
              <a:ext uri="{FF2B5EF4-FFF2-40B4-BE49-F238E27FC236}">
                <a16:creationId xmlns:a16="http://schemas.microsoft.com/office/drawing/2014/main" id="{C0A9AA9E-74AD-B04F-AAE3-569ACD199E3A}"/>
              </a:ext>
            </a:extLst>
          </p:cNvPr>
          <p:cNvSpPr>
            <a:spLocks noGrp="1"/>
          </p:cNvSpPr>
          <p:nvPr>
            <p:ph type="body" sz="half" idx="10"/>
          </p:nvPr>
        </p:nvSpPr>
        <p:spPr>
          <a:xfrm>
            <a:off x="1188874" y="2286090"/>
            <a:ext cx="4911536" cy="2533453"/>
          </a:xfrm>
        </p:spPr>
        <p:txBody>
          <a:bodyPr>
            <a:normAutofit fontScale="70000" lnSpcReduction="20000"/>
          </a:bodyPr>
          <a:lstStyle/>
          <a:p>
            <a:pPr marL="0" indent="0" eaLnBrk="1" hangingPunct="1">
              <a:buFont typeface="Arial" panose="020B0604020202020204" pitchFamily="34" charset="0"/>
              <a:buNone/>
              <a:defRPr/>
            </a:pPr>
            <a:r>
              <a:rPr lang="lt-LT" sz="1600" dirty="0">
                <a:cs typeface="Times New Roman" pitchFamily="18" charset="0"/>
              </a:rPr>
              <a:t>Buvo keliamas kaip kvalifikacijos reikalavimas senajame periode:</a:t>
            </a:r>
          </a:p>
          <a:p>
            <a:pPr marL="0" indent="0" eaLnBrk="1" hangingPunct="1">
              <a:buFont typeface="Arial" panose="020B0604020202020204" pitchFamily="34" charset="0"/>
              <a:buNone/>
              <a:defRPr/>
            </a:pPr>
            <a:endParaRPr lang="lt-LT" sz="1600" dirty="0">
              <a:cs typeface="Times New Roman" pitchFamily="18" charset="0"/>
            </a:endParaRPr>
          </a:p>
          <a:p>
            <a:r>
              <a:rPr lang="lt-LT" sz="1800" dirty="0">
                <a:effectLst/>
              </a:rPr>
              <a:t>„Tiekėjas yra siūlomos įrangos gamintojas arba gamintojo atstovas, turintis teisę vykdyti siūlomos gamybinės įrangos prekybą. Tiekėjas gali būti sudaręs sutartį su ūkio subjektu, kuris turi aukščiau įvardintas gamintojo ar jo atstovo suteiktas teises“</a:t>
            </a:r>
          </a:p>
          <a:p>
            <a:endParaRPr lang="lt-LT" sz="1800" dirty="0"/>
          </a:p>
          <a:p>
            <a:r>
              <a:rPr lang="lt-LT" sz="2100" dirty="0">
                <a:solidFill>
                  <a:srgbClr val="00B050"/>
                </a:solidFill>
              </a:rPr>
              <a:t>Nebekelti reikalavimo kaip kvalifikacinio </a:t>
            </a:r>
            <a:r>
              <a:rPr lang="en-US" sz="2100" dirty="0">
                <a:solidFill>
                  <a:srgbClr val="00B050"/>
                </a:solidFill>
              </a:rPr>
              <a:t>!!!</a:t>
            </a:r>
            <a:endParaRPr lang="en-LT" sz="2100" dirty="0">
              <a:solidFill>
                <a:srgbClr val="00B050"/>
              </a:solidFill>
            </a:endParaRPr>
          </a:p>
        </p:txBody>
      </p:sp>
      <p:sp>
        <p:nvSpPr>
          <p:cNvPr id="4" name="Text Placeholder 3">
            <a:extLst>
              <a:ext uri="{FF2B5EF4-FFF2-40B4-BE49-F238E27FC236}">
                <a16:creationId xmlns:a16="http://schemas.microsoft.com/office/drawing/2014/main" id="{5B0EBC85-4624-5B4B-8DCC-582A5A8E7F6E}"/>
              </a:ext>
            </a:extLst>
          </p:cNvPr>
          <p:cNvSpPr>
            <a:spLocks noGrp="1"/>
          </p:cNvSpPr>
          <p:nvPr>
            <p:ph type="body" sz="half" idx="2"/>
          </p:nvPr>
        </p:nvSpPr>
        <p:spPr>
          <a:xfrm>
            <a:off x="7290033" y="1073791"/>
            <a:ext cx="4412609" cy="4420998"/>
          </a:xfrm>
        </p:spPr>
        <p:txBody>
          <a:bodyPr>
            <a:normAutofit fontScale="25000" lnSpcReduction="20000"/>
          </a:bodyPr>
          <a:lstStyle/>
          <a:p>
            <a:pPr marL="0" indent="0">
              <a:buNone/>
            </a:pPr>
            <a:r>
              <a:rPr lang="lt-LT" sz="5600" dirty="0">
                <a:solidFill>
                  <a:schemeClr val="bg1"/>
                </a:solidFill>
              </a:rPr>
              <a:t>Buvo paplitęs reikalavimas NPO pirkimuose (kaip kvalifikacinis), nors VPT praktika griežtesnė:</a:t>
            </a:r>
          </a:p>
          <a:p>
            <a:pPr marL="0" indent="0">
              <a:buNone/>
            </a:pPr>
            <a:endParaRPr lang="lt-LT" sz="4300" i="0" dirty="0">
              <a:solidFill>
                <a:schemeClr val="bg1"/>
              </a:solidFill>
              <a:effectLst/>
            </a:endParaRPr>
          </a:p>
          <a:p>
            <a:pPr algn="just">
              <a:buFont typeface="Wingdings" panose="05000000000000000000" pitchFamily="2" charset="2"/>
              <a:buChar char="ü"/>
            </a:pPr>
            <a:r>
              <a:rPr lang="lt-LT" sz="5600" b="0" i="0" dirty="0">
                <a:solidFill>
                  <a:schemeClr val="bg1"/>
                </a:solidFill>
                <a:effectLst/>
                <a:latin typeface="-apple-system"/>
              </a:rPr>
              <a:t>reikalavimas tik tuomet, kai yra </a:t>
            </a:r>
            <a:r>
              <a:rPr lang="lt-LT" sz="5600" b="1" i="0" dirty="0">
                <a:solidFill>
                  <a:schemeClr val="bg1"/>
                </a:solidFill>
                <a:effectLst/>
                <a:latin typeface="-apple-system"/>
              </a:rPr>
              <a:t>būtinas ir proporcingas konkrečiam pirkimo objektui</a:t>
            </a:r>
            <a:r>
              <a:rPr lang="lt-LT" sz="5600" b="0" i="0" dirty="0">
                <a:solidFill>
                  <a:schemeClr val="bg1"/>
                </a:solidFill>
                <a:effectLst/>
                <a:latin typeface="-apple-system"/>
              </a:rPr>
              <a:t>, ir </a:t>
            </a:r>
            <a:r>
              <a:rPr lang="lt-LT" sz="5600" b="1" i="0" dirty="0">
                <a:solidFill>
                  <a:schemeClr val="bg1"/>
                </a:solidFill>
                <a:effectLst/>
                <a:latin typeface="-apple-system"/>
              </a:rPr>
              <a:t>įvertinus, neribos tiekėjų konkurencijos</a:t>
            </a:r>
            <a:r>
              <a:rPr lang="lt-LT" sz="5600" b="0" i="0" dirty="0">
                <a:solidFill>
                  <a:schemeClr val="bg1"/>
                </a:solidFill>
                <a:effectLst/>
                <a:latin typeface="-apple-system"/>
              </a:rPr>
              <a:t>;</a:t>
            </a:r>
          </a:p>
          <a:p>
            <a:pPr algn="just">
              <a:buFont typeface="Wingdings" panose="05000000000000000000" pitchFamily="2" charset="2"/>
              <a:buChar char="ü"/>
            </a:pPr>
            <a:r>
              <a:rPr lang="lt-LT" sz="5600" dirty="0">
                <a:solidFill>
                  <a:schemeClr val="bg1"/>
                </a:solidFill>
                <a:latin typeface="-apple-system"/>
              </a:rPr>
              <a:t>p</a:t>
            </a:r>
            <a:r>
              <a:rPr lang="lt-LT" sz="5600" b="0" i="0" dirty="0">
                <a:solidFill>
                  <a:schemeClr val="bg1"/>
                </a:solidFill>
                <a:effectLst/>
                <a:latin typeface="-apple-system"/>
              </a:rPr>
              <a:t>ats </a:t>
            </a:r>
            <a:r>
              <a:rPr lang="lt-LT" sz="5600" b="1" i="0" dirty="0">
                <a:solidFill>
                  <a:schemeClr val="bg1"/>
                </a:solidFill>
                <a:effectLst/>
                <a:latin typeface="-apple-system"/>
              </a:rPr>
              <a:t>reikalavimas nėra kvalifikacinis</a:t>
            </a:r>
            <a:r>
              <a:rPr lang="lt-LT" sz="5600" b="0" i="0" dirty="0">
                <a:solidFill>
                  <a:schemeClr val="bg1"/>
                </a:solidFill>
                <a:effectLst/>
                <a:latin typeface="-apple-system"/>
              </a:rPr>
              <a:t>; </a:t>
            </a:r>
            <a:endParaRPr lang="en-US" sz="5600" b="0" i="0" dirty="0">
              <a:solidFill>
                <a:schemeClr val="bg1"/>
              </a:solidFill>
              <a:effectLst/>
              <a:latin typeface="-apple-system"/>
            </a:endParaRPr>
          </a:p>
          <a:p>
            <a:pPr algn="just">
              <a:buFont typeface="Wingdings" panose="05000000000000000000" pitchFamily="2" charset="2"/>
              <a:buChar char="ü"/>
            </a:pPr>
            <a:r>
              <a:rPr lang="lt-LT" sz="5600" dirty="0">
                <a:solidFill>
                  <a:schemeClr val="bg1"/>
                </a:solidFill>
                <a:latin typeface="-apple-system"/>
              </a:rPr>
              <a:t>j</a:t>
            </a:r>
            <a:r>
              <a:rPr lang="lt-LT" sz="5600" b="0" i="0" dirty="0">
                <a:solidFill>
                  <a:schemeClr val="bg1"/>
                </a:solidFill>
                <a:effectLst/>
                <a:latin typeface="-apple-system"/>
              </a:rPr>
              <a:t>ei pirkimo vykdytojas gali pasigrįsti šio reikalavimo būtinumą, tuomet jį gali kelti kaip </a:t>
            </a:r>
            <a:r>
              <a:rPr lang="lt-LT" sz="5600" b="1" i="0" u="sng" dirty="0">
                <a:solidFill>
                  <a:schemeClr val="bg1"/>
                </a:solidFill>
                <a:effectLst/>
                <a:latin typeface="-apple-system"/>
              </a:rPr>
              <a:t>pirkimo dokumentų reikalavimą arba kaip sutarties vykdymo sąlygą</a:t>
            </a:r>
            <a:r>
              <a:rPr lang="lt-LT" sz="5600" b="0" i="0" dirty="0">
                <a:solidFill>
                  <a:schemeClr val="bg1"/>
                </a:solidFill>
                <a:effectLst/>
                <a:latin typeface="-apple-system"/>
              </a:rPr>
              <a:t>.</a:t>
            </a:r>
          </a:p>
          <a:p>
            <a:pPr>
              <a:buFont typeface="Wingdings" panose="05000000000000000000" pitchFamily="2" charset="2"/>
              <a:buChar char="ü"/>
            </a:pPr>
            <a:endParaRPr lang="en-LT" sz="1600" dirty="0">
              <a:solidFill>
                <a:schemeClr val="bg1"/>
              </a:solidFill>
            </a:endParaRPr>
          </a:p>
          <a:p>
            <a:endParaRPr lang="en-LT" dirty="0"/>
          </a:p>
        </p:txBody>
      </p:sp>
    </p:spTree>
    <p:extLst>
      <p:ext uri="{BB962C8B-B14F-4D97-AF65-F5344CB8AC3E}">
        <p14:creationId xmlns:p14="http://schemas.microsoft.com/office/powerpoint/2010/main" val="251805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0F47-0D1A-CA4F-B67A-C87F6A981746}"/>
              </a:ext>
            </a:extLst>
          </p:cNvPr>
          <p:cNvSpPr>
            <a:spLocks noGrp="1"/>
          </p:cNvSpPr>
          <p:nvPr>
            <p:ph type="title"/>
          </p:nvPr>
        </p:nvSpPr>
        <p:spPr>
          <a:xfrm>
            <a:off x="1329872" y="637495"/>
            <a:ext cx="4685034" cy="1417808"/>
          </a:xfrm>
        </p:spPr>
        <p:txBody>
          <a:bodyPr/>
          <a:lstStyle/>
          <a:p>
            <a:r>
              <a:rPr lang="lt-LT" dirty="0"/>
              <a:t>Metodinė pagalba NPO</a:t>
            </a:r>
            <a:endParaRPr lang="en-LT" dirty="0"/>
          </a:p>
        </p:txBody>
      </p:sp>
      <p:sp>
        <p:nvSpPr>
          <p:cNvPr id="3" name="Text Placeholder 2">
            <a:extLst>
              <a:ext uri="{FF2B5EF4-FFF2-40B4-BE49-F238E27FC236}">
                <a16:creationId xmlns:a16="http://schemas.microsoft.com/office/drawing/2014/main" id="{64DBD030-DDD3-B142-A56E-6207166F2477}"/>
              </a:ext>
            </a:extLst>
          </p:cNvPr>
          <p:cNvSpPr>
            <a:spLocks noGrp="1"/>
          </p:cNvSpPr>
          <p:nvPr>
            <p:ph type="body" sz="half" idx="10"/>
          </p:nvPr>
        </p:nvSpPr>
        <p:spPr>
          <a:xfrm>
            <a:off x="975329" y="2332140"/>
            <a:ext cx="5394120" cy="3152397"/>
          </a:xfrm>
        </p:spPr>
        <p:txBody>
          <a:bodyPr>
            <a:normAutofit fontScale="77500" lnSpcReduction="20000"/>
          </a:bodyPr>
          <a:lstStyle/>
          <a:p>
            <a:pPr marL="285750" indent="-285750" algn="just">
              <a:buFont typeface="Wingdings" panose="05000000000000000000" pitchFamily="2" charset="2"/>
              <a:buChar char="ü"/>
            </a:pPr>
            <a:r>
              <a:rPr lang="lt-LT" sz="1600" dirty="0"/>
              <a:t>Atnaujintos </a:t>
            </a:r>
            <a:r>
              <a:rPr lang="en-US" sz="1600" dirty="0"/>
              <a:t>NPO </a:t>
            </a:r>
            <a:r>
              <a:rPr lang="en-US" sz="1600" b="1" dirty="0" err="1"/>
              <a:t>tipin</a:t>
            </a:r>
            <a:r>
              <a:rPr lang="lt-LT" sz="1600" b="1" dirty="0"/>
              <a:t>ės konkurso/derybų pirkimo sąlygos</a:t>
            </a:r>
          </a:p>
          <a:p>
            <a:pPr marL="285750" indent="-285750" algn="just">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2"/>
              </a:rPr>
              <a:t>https://kc.inovacijuagentura.lt/kcis/finansines-priemones/finansavimo-priemones?lang=lt</a:t>
            </a:r>
            <a:endParaRPr lang="lt-LT" sz="1800" dirty="0">
              <a:effectLst/>
              <a:latin typeface="Calibri" panose="020F0502020204030204" pitchFamily="34" charset="0"/>
              <a:ea typeface="Calibri" panose="020F0502020204030204" pitchFamily="34" charset="0"/>
            </a:endParaRPr>
          </a:p>
          <a:p>
            <a:pPr marL="285750" indent="-285750" algn="just">
              <a:buFont typeface="Wingdings" panose="05000000000000000000" pitchFamily="2" charset="2"/>
              <a:buChar char="ü"/>
            </a:pPr>
            <a:endParaRPr lang="lt-LT" sz="1600" dirty="0"/>
          </a:p>
          <a:p>
            <a:pPr marL="285750" indent="-285750" algn="just">
              <a:buFont typeface="Wingdings" panose="05000000000000000000" pitchFamily="2" charset="2"/>
              <a:buChar char="ü"/>
            </a:pPr>
            <a:r>
              <a:rPr lang="lt-LT" sz="1600" dirty="0"/>
              <a:t>Atnaujinti kiti aktualūs dokumentai (įsakymo, protokolų, pasiūlymo formos pavyzdžiai)</a:t>
            </a:r>
          </a:p>
          <a:p>
            <a:pPr marL="171450" indent="-171450" algn="just">
              <a:buFont typeface="Wingdings" panose="05000000000000000000" pitchFamily="2" charset="2"/>
              <a:buChar char="ü"/>
            </a:pPr>
            <a:endParaRPr lang="lt-LT" sz="1600" dirty="0"/>
          </a:p>
          <a:p>
            <a:pPr marL="171450" indent="-171450" algn="just">
              <a:buFont typeface="Wingdings" panose="05000000000000000000" pitchFamily="2" charset="2"/>
              <a:buChar char="ü"/>
            </a:pPr>
            <a:r>
              <a:rPr lang="lt-LT" sz="1600" dirty="0"/>
              <a:t>NPO pirkimų vedlys </a:t>
            </a:r>
            <a:r>
              <a:rPr lang="lt-LT" sz="1600" dirty="0">
                <a:hlinkClick r:id="rId3"/>
              </a:rPr>
              <a:t>https://inovacijuagentura.lt/turinys/viesieji-pirkimai.html?lang=lt</a:t>
            </a:r>
            <a:endParaRPr lang="lt-LT" sz="1600" dirty="0"/>
          </a:p>
          <a:p>
            <a:pPr marL="171450" indent="-171450" algn="just">
              <a:buFont typeface="Wingdings" panose="05000000000000000000" pitchFamily="2" charset="2"/>
              <a:buChar char="ü"/>
            </a:pPr>
            <a:endParaRPr lang="lt-LT" sz="1200" dirty="0"/>
          </a:p>
          <a:p>
            <a:endParaRPr lang="en-LT" dirty="0"/>
          </a:p>
        </p:txBody>
      </p:sp>
      <p:pic>
        <p:nvPicPr>
          <p:cNvPr id="6" name="Picture 5" descr="Icon&#10;&#10;Description automatically generated">
            <a:extLst>
              <a:ext uri="{FF2B5EF4-FFF2-40B4-BE49-F238E27FC236}">
                <a16:creationId xmlns:a16="http://schemas.microsoft.com/office/drawing/2014/main" id="{BFCF73EF-A866-4908-AF39-424C71E20EFC}"/>
              </a:ext>
            </a:extLst>
          </p:cNvPr>
          <p:cNvPicPr>
            <a:picLocks noChangeAspect="1"/>
          </p:cNvPicPr>
          <p:nvPr/>
        </p:nvPicPr>
        <p:blipFill>
          <a:blip r:embed="rId4"/>
          <a:stretch>
            <a:fillRect/>
          </a:stretch>
        </p:blipFill>
        <p:spPr>
          <a:xfrm>
            <a:off x="8219975" y="1888714"/>
            <a:ext cx="2352263" cy="3080571"/>
          </a:xfrm>
          <a:prstGeom prst="rect">
            <a:avLst/>
          </a:prstGeom>
        </p:spPr>
      </p:pic>
    </p:spTree>
    <p:extLst>
      <p:ext uri="{BB962C8B-B14F-4D97-AF65-F5344CB8AC3E}">
        <p14:creationId xmlns:p14="http://schemas.microsoft.com/office/powerpoint/2010/main" val="3376027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329873" y="637495"/>
            <a:ext cx="7679904" cy="1266806"/>
          </a:xfrm>
        </p:spPr>
        <p:txBody>
          <a:bodyPr>
            <a:normAutofit/>
          </a:bodyPr>
          <a:lstStyle/>
          <a:p>
            <a:r>
              <a:rPr lang="lt-LT" dirty="0"/>
              <a:t>Sutarčių pratęsimai</a:t>
            </a:r>
            <a:endParaRPr lang="en-LT" dirty="0"/>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1313097" y="1669409"/>
            <a:ext cx="6882948" cy="4351388"/>
          </a:xfrm>
        </p:spPr>
        <p:txBody>
          <a:bodyPr>
            <a:normAutofit/>
          </a:bodyPr>
          <a:lstStyle/>
          <a:p>
            <a:pPr algn="just">
              <a:lnSpc>
                <a:spcPct val="100000"/>
              </a:lnSpc>
              <a:buFont typeface="Wingdings" panose="05000000000000000000" pitchFamily="2" charset="2"/>
              <a:buChar char="ü"/>
            </a:pPr>
            <a:endParaRPr lang="lt-LT" sz="2800" dirty="0"/>
          </a:p>
          <a:p>
            <a:pPr algn="just">
              <a:lnSpc>
                <a:spcPct val="100000"/>
              </a:lnSpc>
              <a:buFont typeface="Wingdings" panose="05000000000000000000" pitchFamily="2" charset="2"/>
              <a:buChar char="ü"/>
            </a:pPr>
            <a:r>
              <a:rPr lang="lt-LT" sz="1800" dirty="0">
                <a:latin typeface="Verdana Pro" panose="020B0604030504040204" pitchFamily="34" charset="0"/>
                <a:ea typeface="Calibri" panose="020F0502020204030204" pitchFamily="34" charset="0"/>
                <a:cs typeface="Times New Roman" panose="02020603050405020304" pitchFamily="18" charset="0"/>
              </a:rPr>
              <a:t>Įsitikinti, ar pratęsimas buvo išviešintas pirkimo sąlygose ir sutartyje;</a:t>
            </a:r>
          </a:p>
          <a:p>
            <a:pPr marL="0" indent="0" algn="just">
              <a:lnSpc>
                <a:spcPct val="100000"/>
              </a:lnSpc>
              <a:buNone/>
            </a:pPr>
            <a:endParaRPr lang="lt-LT" sz="1800" dirty="0">
              <a:latin typeface="Verdana Pro" panose="020B0604030504040204" pitchFamily="34" charset="0"/>
              <a:ea typeface="Calibri" panose="020F0502020204030204" pitchFamily="34" charset="0"/>
              <a:cs typeface="Times New Roman" panose="02020603050405020304" pitchFamily="18" charset="0"/>
            </a:endParaRPr>
          </a:p>
          <a:p>
            <a:pPr algn="just">
              <a:lnSpc>
                <a:spcPct val="100000"/>
              </a:lnSpc>
              <a:buFont typeface="Wingdings" panose="05000000000000000000" pitchFamily="2" charset="2"/>
              <a:buChar char="ü"/>
            </a:pPr>
            <a:r>
              <a:rPr lang="lt-LT" sz="1800" dirty="0"/>
              <a:t>Jei buvo numatytas banko ar draudimo garantija – </a:t>
            </a:r>
            <a:r>
              <a:rPr lang="lt-LT" sz="1800" b="1" dirty="0"/>
              <a:t>turi būti pratęsta</a:t>
            </a:r>
            <a:r>
              <a:rPr lang="en-US" sz="1800" b="1" dirty="0"/>
              <a:t> </a:t>
            </a:r>
            <a:r>
              <a:rPr lang="en-US" sz="1800" b="1" dirty="0" err="1"/>
              <a:t>kartu</a:t>
            </a:r>
            <a:r>
              <a:rPr lang="en-US" sz="1800" b="1" dirty="0"/>
              <a:t> </a:t>
            </a:r>
            <a:r>
              <a:rPr lang="en-US" sz="1800" b="1" dirty="0" err="1"/>
              <a:t>su</a:t>
            </a:r>
            <a:r>
              <a:rPr lang="en-US" sz="1800" b="1" dirty="0"/>
              <a:t> </a:t>
            </a:r>
            <a:r>
              <a:rPr lang="en-US" sz="1800" b="1" dirty="0" err="1"/>
              <a:t>sutartimi</a:t>
            </a:r>
            <a:r>
              <a:rPr lang="en-US" sz="1800" dirty="0"/>
              <a:t>!</a:t>
            </a:r>
            <a:endParaRPr lang="lt-LT" sz="1800" dirty="0"/>
          </a:p>
          <a:p>
            <a:pPr marL="0" indent="0" algn="just">
              <a:lnSpc>
                <a:spcPct val="100000"/>
              </a:lnSpc>
              <a:buNone/>
            </a:pPr>
            <a:endParaRPr lang="lt-LT" sz="1800" dirty="0">
              <a:latin typeface="Verdana Pro" panose="020B0604030504040204" pitchFamily="34" charset="0"/>
              <a:ea typeface="Calibri" panose="020F0502020204030204" pitchFamily="34" charset="0"/>
              <a:cs typeface="Times New Roman" panose="02020603050405020304" pitchFamily="18" charset="0"/>
            </a:endParaRPr>
          </a:p>
          <a:p>
            <a:pPr algn="just">
              <a:lnSpc>
                <a:spcPct val="100000"/>
              </a:lnSpc>
              <a:buFont typeface="Wingdings" panose="05000000000000000000" pitchFamily="2" charset="2"/>
              <a:buChar char="ü"/>
            </a:pPr>
            <a:r>
              <a:rPr lang="lt-LT" sz="1800" dirty="0">
                <a:effectLst/>
                <a:latin typeface="Verdana Pro" panose="020B0604030504040204" pitchFamily="34" charset="0"/>
                <a:ea typeface="Calibri" panose="020F0502020204030204" pitchFamily="34" charset="0"/>
                <a:cs typeface="Times New Roman" panose="02020603050405020304" pitchFamily="18" charset="0"/>
              </a:rPr>
              <a:t>Jei nėra pratęsimo, faktinis vėlavimas: pagal sutartį taikomi delspinigiai, baudos ?</a:t>
            </a:r>
          </a:p>
          <a:p>
            <a:pPr marL="0" indent="0" algn="just">
              <a:lnSpc>
                <a:spcPct val="100000"/>
              </a:lnSpc>
              <a:buNone/>
            </a:pPr>
            <a:endParaRPr lang="lt-LT" sz="1800" dirty="0">
              <a:effectLst/>
              <a:latin typeface="Verdana Pro" panose="020B0604030504040204" pitchFamily="34" charset="0"/>
              <a:ea typeface="Calibri" panose="020F0502020204030204" pitchFamily="34" charset="0"/>
              <a:cs typeface="Times New Roman" panose="02020603050405020304" pitchFamily="18" charset="0"/>
            </a:endParaRPr>
          </a:p>
          <a:p>
            <a:pPr marL="0" indent="0" algn="just">
              <a:lnSpc>
                <a:spcPct val="100000"/>
              </a:lnSpc>
              <a:buNone/>
            </a:pPr>
            <a:r>
              <a:rPr lang="lt-LT" sz="1800" dirty="0">
                <a:latin typeface="Verdana Pro" panose="020B0604030504040204" pitchFamily="34" charset="0"/>
                <a:ea typeface="Calibri" panose="020F0502020204030204" pitchFamily="34" charset="0"/>
                <a:cs typeface="Times New Roman" panose="02020603050405020304" pitchFamily="18" charset="0"/>
              </a:rPr>
              <a:t>  </a:t>
            </a:r>
            <a:endParaRPr lang="lt-LT" sz="18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32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7"/>
            <a:ext cx="6127371" cy="1040384"/>
          </a:xfrm>
        </p:spPr>
        <p:txBody>
          <a:bodyPr>
            <a:normAutofit fontScale="90000"/>
          </a:bodyPr>
          <a:lstStyle/>
          <a:p>
            <a:r>
              <a:rPr lang="en-US" dirty="0" err="1">
                <a:solidFill>
                  <a:srgbClr val="002060"/>
                </a:solidFill>
              </a:rPr>
              <a:t>Interes</a:t>
            </a:r>
            <a:r>
              <a:rPr lang="lt-LT" dirty="0">
                <a:solidFill>
                  <a:srgbClr val="002060"/>
                </a:solidFill>
              </a:rPr>
              <a:t>ų konfliktai</a:t>
            </a:r>
            <a:r>
              <a:rPr lang="en-US" dirty="0">
                <a:solidFill>
                  <a:srgbClr val="002060"/>
                </a:solidFill>
              </a:rPr>
              <a:t> </a:t>
            </a:r>
            <a:r>
              <a:rPr lang="lt-LT" dirty="0">
                <a:solidFill>
                  <a:srgbClr val="002060"/>
                </a:solidFill>
              </a:rPr>
              <a:t>(nepakito)</a:t>
            </a:r>
            <a:endParaRPr lang="en-LT" dirty="0">
              <a:solidFill>
                <a:srgbClr val="002060"/>
              </a:solidFill>
            </a:endParaRPr>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1040235" y="2575420"/>
            <a:ext cx="5030051" cy="3645085"/>
          </a:xfrm>
        </p:spPr>
        <p:txBody>
          <a:bodyPr>
            <a:normAutofit/>
          </a:bodyPr>
          <a:lstStyle/>
          <a:p>
            <a:endParaRPr lang="lt-LT" sz="1600" b="1" dirty="0"/>
          </a:p>
          <a:p>
            <a:endParaRPr lang="en-LT" sz="1600" dirty="0"/>
          </a:p>
        </p:txBody>
      </p:sp>
      <p:sp>
        <p:nvSpPr>
          <p:cNvPr id="13" name="TextBox 12">
            <a:extLst>
              <a:ext uri="{FF2B5EF4-FFF2-40B4-BE49-F238E27FC236}">
                <a16:creationId xmlns:a16="http://schemas.microsoft.com/office/drawing/2014/main" id="{4355A2B6-037C-501E-9BB6-D93E8EFE9C3C}"/>
              </a:ext>
            </a:extLst>
          </p:cNvPr>
          <p:cNvSpPr txBox="1"/>
          <p:nvPr/>
        </p:nvSpPr>
        <p:spPr>
          <a:xfrm>
            <a:off x="1393794" y="1677880"/>
            <a:ext cx="8851037" cy="3539430"/>
          </a:xfrm>
          <a:prstGeom prst="rect">
            <a:avLst/>
          </a:prstGeom>
          <a:noFill/>
        </p:spPr>
        <p:txBody>
          <a:bodyPr wrap="square">
            <a:spAutoFit/>
          </a:bodyPr>
          <a:lstStyle/>
          <a:p>
            <a:pPr algn="just"/>
            <a:endParaRPr lang="lt-LT" sz="1600" dirty="0">
              <a:solidFill>
                <a:srgbClr val="0B0D32"/>
              </a:solidFill>
              <a:effectLst/>
              <a:latin typeface="Verdana" panose="020B0604030504040204" pitchFamily="34" charset="0"/>
              <a:ea typeface="Verdana" panose="020B0604030504040204" pitchFamily="34" charset="0"/>
            </a:endParaRPr>
          </a:p>
          <a:p>
            <a:pPr algn="just"/>
            <a:endParaRPr lang="lt-LT" sz="1600" dirty="0">
              <a:solidFill>
                <a:srgbClr val="0B0D32"/>
              </a:solidFill>
              <a:effectLst/>
              <a:latin typeface="Verdana" panose="020B0604030504040204" pitchFamily="34" charset="0"/>
              <a:ea typeface="Verdana" panose="020B0604030504040204" pitchFamily="34" charset="0"/>
            </a:endParaRPr>
          </a:p>
          <a:p>
            <a:pPr algn="just"/>
            <a:r>
              <a:rPr lang="lt-LT" sz="1600" dirty="0">
                <a:solidFill>
                  <a:srgbClr val="0B0D32"/>
                </a:solidFill>
                <a:effectLst/>
                <a:latin typeface="Verdana" panose="020B0604030504040204" pitchFamily="34" charset="0"/>
                <a:ea typeface="Verdana" panose="020B0604030504040204" pitchFamily="34" charset="0"/>
              </a:rPr>
              <a:t>Interesų konfliktai apima atvejus, kai</a:t>
            </a:r>
            <a:r>
              <a:rPr lang="en-US" sz="1600" dirty="0">
                <a:solidFill>
                  <a:srgbClr val="0B0D32"/>
                </a:solidFill>
                <a:effectLst/>
                <a:latin typeface="Verdana" panose="020B0604030504040204" pitchFamily="34" charset="0"/>
                <a:ea typeface="Verdana" panose="020B0604030504040204" pitchFamily="34" charset="0"/>
              </a:rPr>
              <a:t>:</a:t>
            </a:r>
          </a:p>
          <a:p>
            <a:pPr algn="just"/>
            <a:endParaRPr lang="en-US" sz="1600" dirty="0">
              <a:solidFill>
                <a:srgbClr val="0B0D32"/>
              </a:solidFill>
              <a:latin typeface="Verdana" panose="020B0604030504040204" pitchFamily="34" charset="0"/>
              <a:ea typeface="Verdana" panose="020B0604030504040204" pitchFamily="34" charset="0"/>
            </a:endParaRPr>
          </a:p>
          <a:p>
            <a:pPr algn="just"/>
            <a:endParaRPr lang="en-US" sz="1600" dirty="0">
              <a:solidFill>
                <a:srgbClr val="0B0D32"/>
              </a:solidFill>
              <a:effectLst/>
              <a:latin typeface="Verdana" panose="020B0604030504040204" pitchFamily="34" charset="0"/>
              <a:ea typeface="Verdana" panose="020B0604030504040204" pitchFamily="34" charset="0"/>
            </a:endParaRPr>
          </a:p>
          <a:p>
            <a:pPr algn="just"/>
            <a:endParaRPr lang="en-US" sz="1600" dirty="0">
              <a:solidFill>
                <a:srgbClr val="0B0D32"/>
              </a:solidFill>
              <a:effectLst/>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t-LT" sz="1600" dirty="0">
                <a:solidFill>
                  <a:srgbClr val="0B0D32"/>
                </a:solidFill>
                <a:effectLst/>
                <a:latin typeface="Verdana" panose="020B0604030504040204" pitchFamily="34" charset="0"/>
                <a:ea typeface="Verdana" panose="020B0604030504040204" pitchFamily="34" charset="0"/>
              </a:rPr>
              <a:t>NPO vadovas, darbuotojai, komisijos nariai, ekspertai, stebėtojai, taip pat teikėjo</a:t>
            </a:r>
            <a:r>
              <a:rPr lang="en-US" sz="1600" dirty="0">
                <a:solidFill>
                  <a:srgbClr val="0B0D32"/>
                </a:solidFill>
                <a:effectLst/>
                <a:latin typeface="Verdana" panose="020B0604030504040204" pitchFamily="34" charset="0"/>
                <a:ea typeface="Verdana" panose="020B0604030504040204" pitchFamily="34" charset="0"/>
              </a:rPr>
              <a:t> </a:t>
            </a:r>
            <a:r>
              <a:rPr lang="lt-LT" sz="1600" dirty="0">
                <a:solidFill>
                  <a:srgbClr val="0B0D32"/>
                </a:solidFill>
                <a:effectLst/>
                <a:latin typeface="Verdana" panose="020B0604030504040204" pitchFamily="34" charset="0"/>
                <a:ea typeface="Verdana" panose="020B0604030504040204" pitchFamily="34" charset="0"/>
              </a:rPr>
              <a:t>atstovai, kurie dalyvauja pirkimo procedūroje arba gali padaryti poveikį šios procedūros rezultatams, turi</a:t>
            </a:r>
            <a:r>
              <a:rPr lang="lt-LT" sz="1600" b="1" dirty="0">
                <a:solidFill>
                  <a:srgbClr val="0B0D32"/>
                </a:solidFill>
                <a:effectLst/>
                <a:latin typeface="Verdana" panose="020B0604030504040204" pitchFamily="34" charset="0"/>
                <a:ea typeface="Verdana" panose="020B0604030504040204" pitchFamily="34" charset="0"/>
              </a:rPr>
              <a:t> </a:t>
            </a:r>
            <a:r>
              <a:rPr lang="lt-LT" sz="1600" dirty="0">
                <a:solidFill>
                  <a:srgbClr val="0B0D32"/>
                </a:solidFill>
                <a:effectLst/>
                <a:latin typeface="Verdana" panose="020B0604030504040204" pitchFamily="34" charset="0"/>
                <a:ea typeface="Verdana" panose="020B0604030504040204" pitchFamily="34" charset="0"/>
              </a:rPr>
              <a:t>tiesioginį arba netiesioginį finansinį, ekonominį ar kitokį asmeninį suinteresuotumą, kuris leidžia abejoti jų nešališkumu ir nepriklausomumu atliekant pirkimo procedūrą </a:t>
            </a:r>
          </a:p>
          <a:p>
            <a:pPr algn="just"/>
            <a:endParaRPr lang="en-US" sz="1600" dirty="0">
              <a:solidFill>
                <a:srgbClr val="002060"/>
              </a:solidFill>
              <a:effectLst/>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endParaRPr lang="en-US" sz="1600" dirty="0">
              <a:solidFill>
                <a:srgbClr val="002060"/>
              </a:solidFill>
              <a:effectLst/>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endParaRPr lang="lt-LT" sz="1600" dirty="0">
              <a:solidFill>
                <a:srgbClr val="00206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65604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1136397" y="502020"/>
            <a:ext cx="5451266" cy="1642970"/>
          </a:xfrm>
        </p:spPr>
        <p:txBody>
          <a:bodyPr vert="horz" lIns="91440" tIns="45720" rIns="91440" bIns="45720" rtlCol="0" anchor="b">
            <a:normAutofit fontScale="90000"/>
          </a:bodyPr>
          <a:lstStyle/>
          <a:p>
            <a:pPr>
              <a:lnSpc>
                <a:spcPct val="90000"/>
              </a:lnSpc>
            </a:pPr>
            <a:r>
              <a:rPr lang="lt-LT" sz="4000" kern="1200" dirty="0">
                <a:solidFill>
                  <a:srgbClr val="002060"/>
                </a:solidFill>
                <a:cs typeface="+mj-cs"/>
              </a:rPr>
              <a:t>Pirkimo sutarties forma:</a:t>
            </a:r>
            <a:br>
              <a:rPr lang="en-US" sz="4000" b="1" kern="1200" dirty="0">
                <a:solidFill>
                  <a:srgbClr val="002060"/>
                </a:solidFill>
                <a:latin typeface="+mj-lt"/>
                <a:ea typeface="+mj-ea"/>
                <a:cs typeface="+mj-cs"/>
              </a:rPr>
            </a:br>
            <a:endParaRPr lang="en-US" sz="4000" b="1" kern="1200" dirty="0">
              <a:solidFill>
                <a:srgbClr val="002060"/>
              </a:solidFill>
              <a:latin typeface="+mj-lt"/>
              <a:ea typeface="+mj-ea"/>
              <a:cs typeface="+mj-cs"/>
            </a:endParaRPr>
          </a:p>
        </p:txBody>
      </p:sp>
      <p:sp>
        <p:nvSpPr>
          <p:cNvPr id="3" name="Content Placeholder 2">
            <a:extLst>
              <a:ext uri="{FF2B5EF4-FFF2-40B4-BE49-F238E27FC236}">
                <a16:creationId xmlns:a16="http://schemas.microsoft.com/office/drawing/2014/main" id="{FEABFCE0-C109-A44B-AF4D-2A9D146EE60C}"/>
              </a:ext>
            </a:extLst>
          </p:cNvPr>
          <p:cNvSpPr>
            <a:spLocks noGrp="1"/>
          </p:cNvSpPr>
          <p:nvPr>
            <p:ph sz="quarter" idx="13"/>
          </p:nvPr>
        </p:nvSpPr>
        <p:spPr>
          <a:xfrm>
            <a:off x="1144923" y="1795244"/>
            <a:ext cx="5315189" cy="4145733"/>
          </a:xfrm>
        </p:spPr>
        <p:txBody>
          <a:bodyPr vert="horz" lIns="91440" tIns="45720" rIns="91440" bIns="45720" rtlCol="0" anchor="t">
            <a:normAutofit/>
          </a:bodyPr>
          <a:lstStyle/>
          <a:p>
            <a:pPr indent="-228600">
              <a:lnSpc>
                <a:spcPct val="90000"/>
              </a:lnSpc>
              <a:buFont typeface="Arial" panose="020B0604020202020204" pitchFamily="34" charset="0"/>
              <a:buChar char="•"/>
            </a:pPr>
            <a:endParaRPr lang="lt-LT"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algn="just">
              <a:lnSpc>
                <a:spcPct val="90000"/>
              </a:lnSpc>
            </a:pPr>
            <a:r>
              <a:rPr lang="lt-LT" sz="1800" dirty="0">
                <a:effectLst/>
              </a:rPr>
              <a:t>Pirkimo sutartis, kurios vertė lygi arba viršija </a:t>
            </a:r>
            <a:r>
              <a:rPr lang="lt-LT" sz="1800" b="1" dirty="0"/>
              <a:t>10</a:t>
            </a:r>
            <a:r>
              <a:rPr lang="lt-LT" sz="1800" b="1" dirty="0">
                <a:effectLst/>
              </a:rPr>
              <a:t> 000 </a:t>
            </a:r>
            <a:r>
              <a:rPr lang="lt-LT" sz="1800" dirty="0">
                <a:effectLst/>
              </a:rPr>
              <a:t>eurų (be PVM), turi būti sudaroma raštu </a:t>
            </a:r>
            <a:endParaRPr lang="en-US" sz="2000" dirty="0">
              <a:solidFill>
                <a:schemeClr val="tx1"/>
              </a:solidFill>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a:p>
            <a:pPr indent="-228600">
              <a:lnSpc>
                <a:spcPct val="90000"/>
              </a:lnSpc>
              <a:buFont typeface="Arial" panose="020B0604020202020204" pitchFamily="34" charset="0"/>
              <a:buChar char="•"/>
            </a:pPr>
            <a:endParaRPr lang="en-US" sz="2000" dirty="0">
              <a:solidFill>
                <a:schemeClr val="tx1"/>
              </a:solidFill>
              <a:latin typeface="+mn-lt"/>
              <a:ea typeface="+mn-ea"/>
              <a:cs typeface="+mn-cs"/>
            </a:endParaRPr>
          </a:p>
        </p:txBody>
      </p:sp>
      <p:sp>
        <p:nvSpPr>
          <p:cNvPr id="27"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5" descr="Icon&#10;&#10;Description automatically generated">
            <a:extLst>
              <a:ext uri="{FF2B5EF4-FFF2-40B4-BE49-F238E27FC236}">
                <a16:creationId xmlns:a16="http://schemas.microsoft.com/office/drawing/2014/main" id="{2228851C-E7B8-4DD2-9B8A-A0E52D11BB78}"/>
              </a:ext>
            </a:extLst>
          </p:cNvPr>
          <p:cNvPicPr>
            <a:picLocks noChangeAspect="1"/>
          </p:cNvPicPr>
          <p:nvPr/>
        </p:nvPicPr>
        <p:blipFill>
          <a:blip r:embed="rId2"/>
          <a:stretch>
            <a:fillRect/>
          </a:stretch>
        </p:blipFill>
        <p:spPr>
          <a:xfrm>
            <a:off x="8250884" y="909081"/>
            <a:ext cx="3483916" cy="5071731"/>
          </a:xfrm>
          <a:prstGeom prst="rect">
            <a:avLst/>
          </a:prstGeom>
        </p:spPr>
      </p:pic>
      <p:sp>
        <p:nvSpPr>
          <p:cNvPr id="4" name="AutoShape 2" descr="Trys keliai – Širvis">
            <a:extLst>
              <a:ext uri="{FF2B5EF4-FFF2-40B4-BE49-F238E27FC236}">
                <a16:creationId xmlns:a16="http://schemas.microsoft.com/office/drawing/2014/main" id="{02D5B121-CD4E-428D-819B-844C59FDE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Trys keliai – Širvis">
            <a:extLst>
              <a:ext uri="{FF2B5EF4-FFF2-40B4-BE49-F238E27FC236}">
                <a16:creationId xmlns:a16="http://schemas.microsoft.com/office/drawing/2014/main" id="{0CCFE457-E602-417D-BF73-B3CE95D216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4041357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DDB1-8A1F-524E-B32E-87D255A9CEA5}"/>
              </a:ext>
            </a:extLst>
          </p:cNvPr>
          <p:cNvSpPr>
            <a:spLocks noGrp="1"/>
          </p:cNvSpPr>
          <p:nvPr>
            <p:ph type="ctrTitle"/>
          </p:nvPr>
        </p:nvSpPr>
        <p:spPr>
          <a:xfrm>
            <a:off x="836762" y="248576"/>
            <a:ext cx="5505174" cy="1412444"/>
          </a:xfrm>
        </p:spPr>
        <p:txBody>
          <a:bodyPr/>
          <a:lstStyle/>
          <a:p>
            <a:br>
              <a:rPr lang="lt-LT" dirty="0"/>
            </a:br>
            <a:br>
              <a:rPr lang="lt-LT" dirty="0"/>
            </a:br>
            <a:br>
              <a:rPr lang="lt-LT" dirty="0"/>
            </a:br>
            <a:r>
              <a:rPr lang="lt-LT" dirty="0"/>
              <a:t>Neleistinas pirkimo sutarties keitimas: patikslinta</a:t>
            </a:r>
          </a:p>
        </p:txBody>
      </p:sp>
      <p:sp>
        <p:nvSpPr>
          <p:cNvPr id="3" name="Subtitle 2">
            <a:extLst>
              <a:ext uri="{FF2B5EF4-FFF2-40B4-BE49-F238E27FC236}">
                <a16:creationId xmlns:a16="http://schemas.microsoft.com/office/drawing/2014/main" id="{36C497E3-2B56-DA4E-91A8-75B9B292D928}"/>
              </a:ext>
            </a:extLst>
          </p:cNvPr>
          <p:cNvSpPr>
            <a:spLocks noGrp="1"/>
          </p:cNvSpPr>
          <p:nvPr>
            <p:ph type="subTitle" idx="1"/>
          </p:nvPr>
        </p:nvSpPr>
        <p:spPr>
          <a:xfrm>
            <a:off x="754284" y="1809946"/>
            <a:ext cx="5922561" cy="3684843"/>
          </a:xfrm>
        </p:spPr>
        <p:txBody>
          <a:bodyPr>
            <a:normAutofit fontScale="92500" lnSpcReduction="20000"/>
          </a:bodyPr>
          <a:lstStyle/>
          <a:p>
            <a:pPr algn="just"/>
            <a:endParaRPr lang="lt-LT" sz="1800" dirty="0"/>
          </a:p>
          <a:p>
            <a:pPr algn="just"/>
            <a:r>
              <a:rPr lang="lt-LT" sz="1800" dirty="0">
                <a:solidFill>
                  <a:srgbClr val="000000"/>
                </a:solidFill>
                <a:effectLst/>
              </a:rPr>
              <a:t>Sutarti</a:t>
            </a:r>
            <a:r>
              <a:rPr lang="lt-LT" sz="1800" dirty="0">
                <a:solidFill>
                  <a:srgbClr val="000000"/>
                </a:solidFill>
              </a:rPr>
              <a:t>es keitimai draudžiami (keičiamos esminės sąlygos)</a:t>
            </a:r>
            <a:r>
              <a:rPr lang="lt-LT" sz="1800" dirty="0">
                <a:solidFill>
                  <a:srgbClr val="000000"/>
                </a:solidFill>
                <a:effectLst/>
              </a:rPr>
              <a:t>:</a:t>
            </a:r>
            <a:endParaRPr lang="lt-LT" sz="1800" dirty="0">
              <a:effectLst/>
            </a:endParaRPr>
          </a:p>
          <a:p>
            <a:pPr marR="179070" indent="450215" algn="just">
              <a:tabLst>
                <a:tab pos="900430" algn="l"/>
              </a:tabLst>
            </a:pPr>
            <a:endParaRPr lang="lt-LT" sz="1800" dirty="0">
              <a:solidFill>
                <a:srgbClr val="000000"/>
              </a:solidFill>
              <a:effectLst/>
              <a:highlight>
                <a:srgbClr val="FFFF00"/>
              </a:highlight>
            </a:endParaRPr>
          </a:p>
          <a:p>
            <a:pPr marL="285750" marR="179070" indent="-285750" algn="just">
              <a:buFont typeface="Wingdings" panose="05000000000000000000" pitchFamily="2" charset="2"/>
              <a:buChar char="ü"/>
              <a:tabLst>
                <a:tab pos="900430" algn="l"/>
              </a:tabLst>
            </a:pPr>
            <a:r>
              <a:rPr lang="lt-LT" sz="1800" dirty="0">
                <a:solidFill>
                  <a:srgbClr val="000000"/>
                </a:solidFill>
              </a:rPr>
              <a:t>N</a:t>
            </a:r>
            <a:r>
              <a:rPr lang="lt-LT" sz="1800" dirty="0">
                <a:solidFill>
                  <a:srgbClr val="000000"/>
                </a:solidFill>
                <a:effectLst/>
              </a:rPr>
              <a:t>umatomos naujos sąlygos, dėl kurių laimėjusiu galėtų būti pripažintas kito, nei pasirinktas, tiekėjo pasiūlymas</a:t>
            </a:r>
            <a:endParaRPr lang="lt-LT" sz="1800" dirty="0">
              <a:effectLst/>
            </a:endParaRPr>
          </a:p>
          <a:p>
            <a:pPr marL="285750" marR="179070" indent="-285750" algn="just">
              <a:buFont typeface="Wingdings" panose="05000000000000000000" pitchFamily="2" charset="2"/>
              <a:buChar char="ü"/>
              <a:tabLst>
                <a:tab pos="900430" algn="l"/>
              </a:tabLst>
            </a:pPr>
            <a:r>
              <a:rPr lang="lt-LT" sz="2000" b="0" i="0" dirty="0">
                <a:solidFill>
                  <a:srgbClr val="000000"/>
                </a:solidFill>
                <a:effectLst/>
              </a:rPr>
              <a:t>Dėl sutarties pakeitimo </a:t>
            </a:r>
            <a:r>
              <a:rPr lang="lt-LT" sz="2000" b="1" i="0" dirty="0">
                <a:solidFill>
                  <a:srgbClr val="000000"/>
                </a:solidFill>
                <a:effectLst/>
              </a:rPr>
              <a:t>daugiau negu 50 procentų</a:t>
            </a:r>
            <a:r>
              <a:rPr lang="lt-LT" sz="2000" b="0" i="0" dirty="0">
                <a:solidFill>
                  <a:srgbClr val="000000"/>
                </a:solidFill>
                <a:effectLst/>
              </a:rPr>
              <a:t> padidėja pirkimo sutarties apimtis</a:t>
            </a:r>
            <a:endParaRPr lang="lt-LT" sz="1800" dirty="0">
              <a:solidFill>
                <a:srgbClr val="000000"/>
              </a:solidFill>
              <a:effectLst/>
            </a:endParaRPr>
          </a:p>
          <a:p>
            <a:pPr marL="285750" marR="179070" indent="-285750" algn="just">
              <a:buFont typeface="Wingdings" panose="05000000000000000000" pitchFamily="2" charset="2"/>
              <a:buChar char="ü"/>
              <a:tabLst>
                <a:tab pos="900430" algn="l"/>
              </a:tabLst>
            </a:pPr>
            <a:r>
              <a:rPr lang="lt-LT" sz="1800" dirty="0">
                <a:solidFill>
                  <a:srgbClr val="000000"/>
                </a:solidFill>
                <a:effectLst/>
              </a:rPr>
              <a:t>Ekonominė sutarties pusiausvyra pasikeičia tiekėjo, su kuriuo sudaryta sutartis, naudai taip, kaip nebuvo nustatyta pirminės sutarties sąlygose (</a:t>
            </a:r>
            <a:r>
              <a:rPr lang="lt-LT" sz="1800" dirty="0" err="1">
                <a:solidFill>
                  <a:srgbClr val="000000"/>
                </a:solidFill>
                <a:effectLst/>
              </a:rPr>
              <a:t>pvz</a:t>
            </a:r>
            <a:r>
              <a:rPr lang="lt-LT" sz="1800" dirty="0">
                <a:solidFill>
                  <a:srgbClr val="000000"/>
                </a:solidFill>
                <a:effectLst/>
              </a:rPr>
              <a:t> delspinigių netaikymas)</a:t>
            </a:r>
            <a:endParaRPr lang="lt-LT" sz="1800" dirty="0">
              <a:effectLst/>
            </a:endParaRPr>
          </a:p>
          <a:p>
            <a:endParaRPr lang="en-LT" sz="1800" dirty="0"/>
          </a:p>
        </p:txBody>
      </p:sp>
    </p:spTree>
    <p:extLst>
      <p:ext uri="{BB962C8B-B14F-4D97-AF65-F5344CB8AC3E}">
        <p14:creationId xmlns:p14="http://schemas.microsoft.com/office/powerpoint/2010/main" val="2577501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A0D-31B7-F94E-A64B-AD61698B44D7}"/>
              </a:ext>
            </a:extLst>
          </p:cNvPr>
          <p:cNvSpPr>
            <a:spLocks noGrp="1"/>
          </p:cNvSpPr>
          <p:nvPr>
            <p:ph type="title"/>
          </p:nvPr>
        </p:nvSpPr>
        <p:spPr>
          <a:xfrm>
            <a:off x="1329872" y="637495"/>
            <a:ext cx="5191698" cy="2137643"/>
          </a:xfrm>
        </p:spPr>
        <p:txBody>
          <a:bodyPr/>
          <a:lstStyle/>
          <a:p>
            <a:r>
              <a:rPr lang="lt-LT" dirty="0"/>
              <a:t>Pirkimo sutarties keitimas</a:t>
            </a:r>
            <a:endParaRPr lang="en-LT" dirty="0"/>
          </a:p>
        </p:txBody>
      </p:sp>
      <p:sp>
        <p:nvSpPr>
          <p:cNvPr id="3" name="Text Placeholder 2">
            <a:extLst>
              <a:ext uri="{FF2B5EF4-FFF2-40B4-BE49-F238E27FC236}">
                <a16:creationId xmlns:a16="http://schemas.microsoft.com/office/drawing/2014/main" id="{C76FD938-E4C0-7642-8887-6088D8F52AB7}"/>
              </a:ext>
            </a:extLst>
          </p:cNvPr>
          <p:cNvSpPr>
            <a:spLocks noGrp="1"/>
          </p:cNvSpPr>
          <p:nvPr>
            <p:ph type="body" sz="half" idx="10"/>
          </p:nvPr>
        </p:nvSpPr>
        <p:spPr>
          <a:xfrm>
            <a:off x="1040236" y="2300140"/>
            <a:ext cx="8810774" cy="4128940"/>
          </a:xfrm>
        </p:spPr>
        <p:txBody>
          <a:bodyPr>
            <a:noAutofit/>
          </a:bodyPr>
          <a:lstStyle/>
          <a:p>
            <a:r>
              <a:rPr lang="lt-LT" sz="1600" dirty="0">
                <a:solidFill>
                  <a:srgbClr val="000000"/>
                </a:solidFill>
                <a:effectLst/>
              </a:rPr>
              <a:t>Pirkimo sutartis jos galiojimo laikotarpiu </a:t>
            </a:r>
            <a:r>
              <a:rPr lang="lt-LT" sz="1600" b="1" dirty="0">
                <a:solidFill>
                  <a:srgbClr val="000000"/>
                </a:solidFill>
                <a:effectLst/>
              </a:rPr>
              <a:t>gali būti keičiama</a:t>
            </a:r>
            <a:r>
              <a:rPr lang="lt-LT" sz="1600" dirty="0">
                <a:solidFill>
                  <a:srgbClr val="000000"/>
                </a:solidFill>
                <a:effectLst/>
              </a:rPr>
              <a:t>:</a:t>
            </a:r>
          </a:p>
          <a:p>
            <a:endParaRPr lang="lt-LT" dirty="0">
              <a:solidFill>
                <a:srgbClr val="000000"/>
              </a:solidFill>
              <a:effectLst/>
            </a:endParaRPr>
          </a:p>
          <a:p>
            <a:pPr marL="342900" indent="-342900">
              <a:buFont typeface="Wingdings" panose="05000000000000000000" pitchFamily="2" charset="2"/>
              <a:buChar char="ü"/>
            </a:pPr>
            <a:r>
              <a:rPr lang="lt-LT" b="1" dirty="0">
                <a:solidFill>
                  <a:srgbClr val="000000"/>
                </a:solidFill>
                <a:effectLst/>
              </a:rPr>
              <a:t>Bendra</a:t>
            </a:r>
            <a:r>
              <a:rPr lang="lt-LT" dirty="0">
                <a:solidFill>
                  <a:srgbClr val="000000"/>
                </a:solidFill>
                <a:effectLst/>
              </a:rPr>
              <a:t> atskirų </a:t>
            </a:r>
            <a:r>
              <a:rPr lang="lt-LT" b="1" dirty="0">
                <a:solidFill>
                  <a:srgbClr val="000000"/>
                </a:solidFill>
                <a:effectLst/>
              </a:rPr>
              <a:t>pakeitimų </a:t>
            </a:r>
            <a:r>
              <a:rPr lang="lt-LT" dirty="0">
                <a:solidFill>
                  <a:srgbClr val="000000"/>
                </a:solidFill>
                <a:effectLst/>
              </a:rPr>
              <a:t>pagal šį papunktį </a:t>
            </a:r>
            <a:r>
              <a:rPr lang="lt-LT" b="1" dirty="0">
                <a:solidFill>
                  <a:srgbClr val="000000"/>
                </a:solidFill>
                <a:effectLst/>
              </a:rPr>
              <a:t>vertė</a:t>
            </a:r>
            <a:r>
              <a:rPr lang="lt-LT" dirty="0">
                <a:solidFill>
                  <a:srgbClr val="000000"/>
                </a:solidFill>
                <a:effectLst/>
              </a:rPr>
              <a:t> neviršija 10 procentų pradinės pirkimo sutarties vertės, kai perkamos prekės ar paslaugos, ir 15 procentų – kai perkami darbai, </a:t>
            </a:r>
            <a:r>
              <a:rPr lang="lt-LT" b="1" dirty="0">
                <a:solidFill>
                  <a:srgbClr val="000000"/>
                </a:solidFill>
                <a:effectLst/>
              </a:rPr>
              <a:t>ir pakeitimu iš esmės nepakeičiamas pirkimo sutarties pobūdis</a:t>
            </a:r>
            <a:endParaRPr lang="lt-LT" dirty="0">
              <a:effectLst/>
            </a:endParaRPr>
          </a:p>
          <a:p>
            <a:pPr marL="342900" marR="179070" indent="-342900" algn="just">
              <a:buFont typeface="Wingdings" panose="05000000000000000000" pitchFamily="2" charset="2"/>
              <a:buChar char="ü"/>
              <a:tabLst>
                <a:tab pos="900430" algn="l"/>
              </a:tabLst>
            </a:pPr>
            <a:r>
              <a:rPr lang="lt-LT" dirty="0">
                <a:solidFill>
                  <a:srgbClr val="000000"/>
                </a:solidFill>
                <a:effectLst/>
              </a:rPr>
              <a:t>Dėl aplinkybių, kurių nebuvo galima numatyti, paaiškėja, kad reikalingi </a:t>
            </a:r>
            <a:r>
              <a:rPr lang="lt-LT" b="1" dirty="0">
                <a:solidFill>
                  <a:srgbClr val="000000"/>
                </a:solidFill>
                <a:effectLst/>
              </a:rPr>
              <a:t>papildomi darbai arba paslaugos</a:t>
            </a:r>
            <a:r>
              <a:rPr lang="lt-LT" dirty="0">
                <a:solidFill>
                  <a:srgbClr val="000000"/>
                </a:solidFill>
                <a:effectLst/>
              </a:rPr>
              <a:t>, kurie nebuvo įrašyti į sudarytą pirkimo sutartį ir kurių techniškai ar ekonomiškai neįmanoma atskirti nuo pradinės pirkimo sutarties, nesukeliant didelių nepatogumų NPO, arba kai tokie darbai ar paslaugos, nors ir gali būti atskirti nuo pradinės pirkimo sutarties, yra būtini jai baigti įgyvendinti. </a:t>
            </a:r>
            <a:r>
              <a:rPr lang="lt-LT" b="1" dirty="0">
                <a:solidFill>
                  <a:srgbClr val="000000"/>
                </a:solidFill>
                <a:effectLst/>
              </a:rPr>
              <a:t>Atskiro pakeitimo </a:t>
            </a:r>
            <a:r>
              <a:rPr lang="lt-LT" dirty="0">
                <a:solidFill>
                  <a:srgbClr val="000000"/>
                </a:solidFill>
                <a:effectLst/>
              </a:rPr>
              <a:t>pagal šį papunktį </a:t>
            </a:r>
            <a:r>
              <a:rPr lang="lt-LT" b="1" dirty="0">
                <a:solidFill>
                  <a:srgbClr val="000000"/>
                </a:solidFill>
                <a:effectLst/>
              </a:rPr>
              <a:t>vertė neturi viršyti 50 procentų</a:t>
            </a:r>
            <a:r>
              <a:rPr lang="lt-LT" dirty="0">
                <a:solidFill>
                  <a:srgbClr val="000000"/>
                </a:solidFill>
                <a:effectLst/>
              </a:rPr>
              <a:t>, pagrindinės pirkimo sutarties vertės ir </a:t>
            </a:r>
            <a:r>
              <a:rPr lang="lt-LT" b="1" dirty="0">
                <a:solidFill>
                  <a:srgbClr val="000000"/>
                </a:solidFill>
                <a:effectLst/>
              </a:rPr>
              <a:t>pakeitimu</a:t>
            </a:r>
            <a:r>
              <a:rPr lang="lt-LT" b="1" dirty="0">
                <a:solidFill>
                  <a:srgbClr val="000000"/>
                </a:solidFill>
              </a:rPr>
              <a:t> </a:t>
            </a:r>
            <a:r>
              <a:rPr lang="lt-LT" b="1" i="0" dirty="0">
                <a:solidFill>
                  <a:srgbClr val="000000"/>
                </a:solidFill>
                <a:effectLst/>
              </a:rPr>
              <a:t>negali būti pakeistas pirkimo sutarties pobūdis</a:t>
            </a:r>
            <a:endParaRPr lang="lt-LT" b="1" dirty="0">
              <a:effectLst/>
            </a:endParaRPr>
          </a:p>
          <a:p>
            <a:endParaRPr lang="lt-LT" b="0" i="0" u="none" strike="noStrike" baseline="0" dirty="0">
              <a:solidFill>
                <a:srgbClr val="000000"/>
              </a:solidFill>
              <a:latin typeface="Calibri" panose="020F0502020204030204" pitchFamily="34" charset="0"/>
            </a:endParaRPr>
          </a:p>
          <a:p>
            <a:endParaRPr lang="en-LT" dirty="0"/>
          </a:p>
        </p:txBody>
      </p:sp>
    </p:spTree>
    <p:extLst>
      <p:ext uri="{BB962C8B-B14F-4D97-AF65-F5344CB8AC3E}">
        <p14:creationId xmlns:p14="http://schemas.microsoft.com/office/powerpoint/2010/main" val="2732701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4DFB-7472-7440-BD33-7AD3E570095F}"/>
              </a:ext>
            </a:extLst>
          </p:cNvPr>
          <p:cNvSpPr>
            <a:spLocks noGrp="1"/>
          </p:cNvSpPr>
          <p:nvPr>
            <p:ph type="ctrTitle"/>
          </p:nvPr>
        </p:nvSpPr>
        <p:spPr>
          <a:xfrm>
            <a:off x="1329872" y="822833"/>
            <a:ext cx="7485654" cy="801782"/>
          </a:xfrm>
        </p:spPr>
        <p:txBody>
          <a:bodyPr/>
          <a:lstStyle/>
          <a:p>
            <a:r>
              <a:rPr lang="lt-LT" dirty="0"/>
              <a:t>Pirkimo užbaigimas</a:t>
            </a:r>
            <a:endParaRPr lang="en-LT" dirty="0"/>
          </a:p>
        </p:txBody>
      </p:sp>
      <p:sp>
        <p:nvSpPr>
          <p:cNvPr id="7" name="Content Placeholder 2">
            <a:extLst>
              <a:ext uri="{FF2B5EF4-FFF2-40B4-BE49-F238E27FC236}">
                <a16:creationId xmlns:a16="http://schemas.microsoft.com/office/drawing/2014/main" id="{9F6A0D2D-F1A0-4074-9930-F8F3A55D9EAE}"/>
              </a:ext>
            </a:extLst>
          </p:cNvPr>
          <p:cNvSpPr txBox="1">
            <a:spLocks/>
          </p:cNvSpPr>
          <p:nvPr/>
        </p:nvSpPr>
        <p:spPr>
          <a:xfrm>
            <a:off x="310718" y="2254929"/>
            <a:ext cx="7998781" cy="439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lt-LT" altLang="lt-LT" sz="2000" dirty="0">
                <a:solidFill>
                  <a:schemeClr val="bg1"/>
                </a:solidFill>
                <a:cs typeface="Times New Roman" panose="02020603050405020304" pitchFamily="18" charset="0"/>
              </a:rPr>
              <a:t>Papildyta, kad :</a:t>
            </a:r>
          </a:p>
          <a:p>
            <a:pPr lvl="1"/>
            <a:endParaRPr lang="lt-LT" altLang="lt-LT" sz="2000" dirty="0">
              <a:solidFill>
                <a:schemeClr val="bg1"/>
              </a:solidFill>
              <a:cs typeface="Times New Roman" panose="02020603050405020304" pitchFamily="18" charset="0"/>
            </a:endParaRPr>
          </a:p>
          <a:p>
            <a:pPr lvl="1"/>
            <a:endParaRPr lang="lt-LT" altLang="lt-LT" sz="2000" dirty="0">
              <a:solidFill>
                <a:schemeClr val="bg1"/>
              </a:solidFill>
              <a:cs typeface="Times New Roman" panose="02020603050405020304" pitchFamily="18" charset="0"/>
            </a:endParaRPr>
          </a:p>
        </p:txBody>
      </p:sp>
      <p:sp>
        <p:nvSpPr>
          <p:cNvPr id="4" name="TextBox 3">
            <a:extLst>
              <a:ext uri="{FF2B5EF4-FFF2-40B4-BE49-F238E27FC236}">
                <a16:creationId xmlns:a16="http://schemas.microsoft.com/office/drawing/2014/main" id="{E739CDF4-25F3-9A65-3507-8560F23D7B5B}"/>
              </a:ext>
            </a:extLst>
          </p:cNvPr>
          <p:cNvSpPr txBox="1"/>
          <p:nvPr/>
        </p:nvSpPr>
        <p:spPr>
          <a:xfrm>
            <a:off x="527901" y="2969691"/>
            <a:ext cx="7098384" cy="1015663"/>
          </a:xfrm>
          <a:prstGeom prst="rect">
            <a:avLst/>
          </a:prstGeom>
          <a:noFill/>
        </p:spPr>
        <p:txBody>
          <a:bodyPr wrap="square">
            <a:spAutoFit/>
          </a:bodyPr>
          <a:lstStyle/>
          <a:p>
            <a:r>
              <a:rPr lang="lt-LT" sz="2000" dirty="0">
                <a:solidFill>
                  <a:schemeClr val="bg1"/>
                </a:solidFill>
                <a:effectLst/>
                <a:latin typeface="Verdana" panose="020B0604030504040204" pitchFamily="34" charset="0"/>
                <a:ea typeface="Verdana" panose="020B0604030504040204" pitchFamily="34" charset="0"/>
              </a:rPr>
              <a:t>Kai pirkimas nutraukiamas iki pasiūlymų pateikimo, toks NPO sprendimas turi būti paskelbiamas svetainėje </a:t>
            </a:r>
            <a:r>
              <a:rPr lang="lt-LT" sz="2000" i="1" dirty="0" err="1">
                <a:solidFill>
                  <a:schemeClr val="bg1"/>
                </a:solidFill>
                <a:effectLst/>
                <a:latin typeface="Verdana" panose="020B0604030504040204" pitchFamily="34" charset="0"/>
                <a:ea typeface="Verdana" panose="020B0604030504040204" pitchFamily="34" charset="0"/>
              </a:rPr>
              <a:t>esinvesticijos.lt</a:t>
            </a:r>
            <a:endParaRPr lang="lt-LT"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6039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329873" y="637495"/>
            <a:ext cx="7679904" cy="1266806"/>
          </a:xfrm>
        </p:spPr>
        <p:txBody>
          <a:bodyPr>
            <a:normAutofit/>
          </a:bodyPr>
          <a:lstStyle/>
          <a:p>
            <a:r>
              <a:rPr lang="lt-LT" dirty="0"/>
              <a:t>PAFT pakeitimas</a:t>
            </a:r>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1313097" y="1669409"/>
            <a:ext cx="9062174" cy="4351388"/>
          </a:xfrm>
        </p:spPr>
        <p:txBody>
          <a:bodyPr>
            <a:normAutofit fontScale="62500" lnSpcReduction="20000"/>
          </a:bodyPr>
          <a:lstStyle/>
          <a:p>
            <a:pPr marL="0" indent="0">
              <a:buNone/>
            </a:pPr>
            <a:r>
              <a:rPr lang="lt-LT" sz="1800" dirty="0">
                <a:cs typeface="Aptos" panose="020B0004020202020204" pitchFamily="34" charset="0"/>
              </a:rPr>
              <a:t>P</a:t>
            </a:r>
            <a:r>
              <a:rPr lang="en-US" sz="1800" dirty="0" err="1">
                <a:effectLst/>
                <a:cs typeface="Aptos" panose="020B0004020202020204" pitchFamily="34" charset="0"/>
              </a:rPr>
              <a:t>akeistas</a:t>
            </a:r>
            <a:r>
              <a:rPr lang="en-US" sz="1800" dirty="0">
                <a:effectLst/>
                <a:cs typeface="Aptos" panose="020B0004020202020204" pitchFamily="34" charset="0"/>
              </a:rPr>
              <a:t> </a:t>
            </a:r>
            <a:r>
              <a:rPr lang="en-US" sz="1800" u="sng" dirty="0">
                <a:solidFill>
                  <a:srgbClr val="467886"/>
                </a:solidFill>
                <a:effectLst/>
                <a:cs typeface="Aptos" panose="020B0004020202020204" pitchFamily="34" charset="0"/>
                <a:hlinkClick r:id="rId2"/>
              </a:rPr>
              <a:t>PAFT</a:t>
            </a:r>
            <a:r>
              <a:rPr lang="en-US" sz="1800" dirty="0">
                <a:effectLst/>
                <a:cs typeface="Aptos" panose="020B0004020202020204" pitchFamily="34" charset="0"/>
              </a:rPr>
              <a:t> 7 </a:t>
            </a:r>
            <a:r>
              <a:rPr lang="en-US" sz="1800" dirty="0" err="1">
                <a:effectLst/>
                <a:cs typeface="Aptos" panose="020B0004020202020204" pitchFamily="34" charset="0"/>
              </a:rPr>
              <a:t>priedo</a:t>
            </a:r>
            <a:r>
              <a:rPr lang="en-US" sz="1800" dirty="0">
                <a:effectLst/>
                <a:cs typeface="Aptos" panose="020B0004020202020204" pitchFamily="34" charset="0"/>
              </a:rPr>
              <a:t> 35 </a:t>
            </a:r>
            <a:r>
              <a:rPr lang="en-US" sz="1800" dirty="0" err="1">
                <a:effectLst/>
                <a:cs typeface="Aptos" panose="020B0004020202020204" pitchFamily="34" charset="0"/>
              </a:rPr>
              <a:t>punktas</a:t>
            </a:r>
            <a:r>
              <a:rPr lang="en-US" sz="1800" dirty="0">
                <a:effectLst/>
                <a:cs typeface="Aptos" panose="020B0004020202020204" pitchFamily="34" charset="0"/>
              </a:rPr>
              <a:t>:</a:t>
            </a:r>
            <a:endParaRPr lang="lt-LT" sz="1800" dirty="0">
              <a:effectLst/>
              <a:cs typeface="Aptos" panose="020B0004020202020204" pitchFamily="34" charset="0"/>
            </a:endParaRPr>
          </a:p>
          <a:p>
            <a:pPr marL="0" indent="0">
              <a:buNone/>
            </a:pPr>
            <a:r>
              <a:rPr lang="en-US" sz="1800" dirty="0">
                <a:effectLst/>
                <a:cs typeface="Aptos" panose="020B0004020202020204" pitchFamily="34" charset="0"/>
              </a:rPr>
              <a:t> </a:t>
            </a:r>
            <a:endParaRPr lang="lt-LT" sz="1800" dirty="0">
              <a:effectLst/>
              <a:cs typeface="Aptos" panose="020B0004020202020204" pitchFamily="34" charset="0"/>
            </a:endParaRPr>
          </a:p>
          <a:p>
            <a:pPr marL="0" indent="0">
              <a:buNone/>
            </a:pPr>
            <a:r>
              <a:rPr lang="en-US" sz="1800" dirty="0">
                <a:effectLst/>
                <a:cs typeface="Aptos" panose="020B0004020202020204" pitchFamily="34" charset="0"/>
              </a:rPr>
              <a:t>I</a:t>
            </a:r>
            <a:r>
              <a:rPr lang="lt-LT" sz="1900" dirty="0">
                <a:effectLst/>
                <a:cs typeface="Aptos" panose="020B0004020202020204" pitchFamily="34" charset="0"/>
              </a:rPr>
              <a:t>š:</a:t>
            </a:r>
          </a:p>
          <a:p>
            <a:pPr marL="0" indent="0">
              <a:buNone/>
            </a:pPr>
            <a:r>
              <a:rPr lang="lt-LT" sz="1900" dirty="0">
                <a:effectLst/>
                <a:cs typeface="Aptos" panose="020B0004020202020204" pitchFamily="34" charset="0"/>
              </a:rPr>
              <a:t>35. Projekto vykdytojas po projekto sutarties pasirašymo administruojančiajai institucijai </a:t>
            </a:r>
            <a:r>
              <a:rPr lang="lt-LT" sz="1900" u="sng" dirty="0">
                <a:effectLst/>
                <a:cs typeface="Aptos" panose="020B0004020202020204" pitchFamily="34" charset="0"/>
              </a:rPr>
              <a:t>teikia pirminę veiklos ataskaitą, kurioje nurodomi pirminiai pagal projektą atliekamų arba atliktų pirkimų duomenys</a:t>
            </a:r>
            <a:r>
              <a:rPr lang="lt-LT" sz="1900" dirty="0">
                <a:effectLst/>
                <a:cs typeface="Aptos" panose="020B0004020202020204" pitchFamily="34" charset="0"/>
              </a:rPr>
              <a:t>. Administruojančioji institucija patvirtina šią ataskaitą ir atrenka pirkimus išankstinei pirkimų patikrai atlikti.</a:t>
            </a:r>
          </a:p>
          <a:p>
            <a:endParaRPr lang="lt-LT" sz="1900" dirty="0">
              <a:effectLst/>
              <a:cs typeface="Aptos" panose="020B0004020202020204" pitchFamily="34" charset="0"/>
            </a:endParaRPr>
          </a:p>
          <a:p>
            <a:pPr marL="0" indent="0">
              <a:buNone/>
            </a:pPr>
            <a:r>
              <a:rPr lang="lt-LT" sz="1900" dirty="0">
                <a:effectLst/>
                <a:cs typeface="Aptos" panose="020B0004020202020204" pitchFamily="34" charset="0"/>
              </a:rPr>
              <a:t>Į:</a:t>
            </a:r>
          </a:p>
          <a:p>
            <a:pPr marL="0" indent="0">
              <a:buNone/>
            </a:pPr>
            <a:r>
              <a:rPr lang="lt-LT" sz="1900" dirty="0">
                <a:effectLst/>
                <a:cs typeface="Aptos" panose="020B0004020202020204" pitchFamily="34" charset="0"/>
              </a:rPr>
              <a:t>35. Projekto vykdytojas po projekto sutarties pasirašymo administruojančiajai institucijai </a:t>
            </a:r>
            <a:r>
              <a:rPr lang="lt-LT" sz="1900" u="sng" dirty="0">
                <a:effectLst/>
                <a:cs typeface="Aptos" panose="020B0004020202020204" pitchFamily="34" charset="0"/>
              </a:rPr>
              <a:t>ne vėliau kaip iki pirminės veiklos ataskaitos pateikimo pagal formą</a:t>
            </a:r>
            <a:r>
              <a:rPr lang="lt-LT" sz="1900" dirty="0">
                <a:effectLst/>
                <a:cs typeface="Aptos" panose="020B0004020202020204" pitchFamily="34" charset="0"/>
              </a:rPr>
              <a:t>, kuriai pritarė darbo grupė ir kuri skelbiama svetainėje </a:t>
            </a:r>
            <a:r>
              <a:rPr lang="lt-LT" sz="1900" dirty="0" err="1">
                <a:effectLst/>
                <a:cs typeface="Aptos" panose="020B0004020202020204" pitchFamily="34" charset="0"/>
              </a:rPr>
              <a:t>esinvesticijos.lt</a:t>
            </a:r>
            <a:r>
              <a:rPr lang="lt-LT" sz="1900" dirty="0">
                <a:effectLst/>
                <a:cs typeface="Aptos" panose="020B0004020202020204" pitchFamily="34" charset="0"/>
              </a:rPr>
              <a:t>, </a:t>
            </a:r>
            <a:r>
              <a:rPr lang="lt-LT" sz="1900" u="sng" dirty="0">
                <a:effectLst/>
                <a:cs typeface="Aptos" panose="020B0004020202020204" pitchFamily="34" charset="0"/>
              </a:rPr>
              <a:t>pateikia informaciją apie įvykdytus ir ketinamus vykdyti pirkimus</a:t>
            </a:r>
            <a:r>
              <a:rPr lang="lt-LT" sz="1900" dirty="0">
                <a:effectLst/>
                <a:cs typeface="Aptos" panose="020B0004020202020204" pitchFamily="34" charset="0"/>
              </a:rPr>
              <a:t>. Administruojančioji institucija patvirtina šią informaciją ir atrenka pirkimus išankstinei ir (arba) paskesnei pirkimų patikrai atlikti.</a:t>
            </a:r>
          </a:p>
          <a:p>
            <a:pPr algn="just">
              <a:lnSpc>
                <a:spcPct val="100000"/>
              </a:lnSpc>
              <a:buFont typeface="Wingdings" panose="05000000000000000000" pitchFamily="2" charset="2"/>
              <a:buChar char="ü"/>
            </a:pPr>
            <a:endParaRPr lang="lt-LT" sz="2800" dirty="0"/>
          </a:p>
        </p:txBody>
      </p:sp>
    </p:spTree>
    <p:extLst>
      <p:ext uri="{BB962C8B-B14F-4D97-AF65-F5344CB8AC3E}">
        <p14:creationId xmlns:p14="http://schemas.microsoft.com/office/powerpoint/2010/main" val="1106177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1329873" y="637495"/>
            <a:ext cx="7679904" cy="1266806"/>
          </a:xfrm>
        </p:spPr>
        <p:txBody>
          <a:bodyPr>
            <a:normAutofit/>
          </a:bodyPr>
          <a:lstStyle/>
          <a:p>
            <a:r>
              <a:rPr lang="en-US" dirty="0"/>
              <a:t>Da</a:t>
            </a:r>
            <a:r>
              <a:rPr lang="lt-LT" dirty="0" err="1"/>
              <a:t>žniausios</a:t>
            </a:r>
            <a:r>
              <a:rPr lang="lt-LT" dirty="0"/>
              <a:t> NPO klaidos</a:t>
            </a:r>
          </a:p>
        </p:txBody>
      </p:sp>
      <p:sp>
        <p:nvSpPr>
          <p:cNvPr id="3" name="Text Placeholder 2">
            <a:extLst>
              <a:ext uri="{FF2B5EF4-FFF2-40B4-BE49-F238E27FC236}">
                <a16:creationId xmlns:a16="http://schemas.microsoft.com/office/drawing/2014/main" id="{5264141E-69FA-6F4A-8BF8-D564C954F298}"/>
              </a:ext>
            </a:extLst>
          </p:cNvPr>
          <p:cNvSpPr>
            <a:spLocks noGrp="1"/>
          </p:cNvSpPr>
          <p:nvPr>
            <p:ph type="body" sz="half" idx="2"/>
          </p:nvPr>
        </p:nvSpPr>
        <p:spPr>
          <a:xfrm>
            <a:off x="1313097" y="1669409"/>
            <a:ext cx="6882948" cy="4351388"/>
          </a:xfrm>
        </p:spPr>
        <p:txBody>
          <a:bodyPr>
            <a:normAutofit fontScale="92500" lnSpcReduction="20000"/>
          </a:bodyPr>
          <a:lstStyle/>
          <a:p>
            <a:pPr algn="just">
              <a:lnSpc>
                <a:spcPct val="100000"/>
              </a:lnSpc>
              <a:buFont typeface="Wingdings" panose="05000000000000000000" pitchFamily="2" charset="2"/>
              <a:buChar char="ü"/>
            </a:pPr>
            <a:endParaRPr lang="lt-LT" sz="2800" dirty="0"/>
          </a:p>
          <a:p>
            <a:pPr algn="just">
              <a:lnSpc>
                <a:spcPct val="100000"/>
              </a:lnSpc>
              <a:buFont typeface="Wingdings" panose="05000000000000000000" pitchFamily="2" charset="2"/>
              <a:buChar char="ü"/>
            </a:pPr>
            <a:r>
              <a:rPr lang="lt-LT" sz="1800" b="1" dirty="0">
                <a:effectLst/>
                <a:latin typeface="Verdana Pro" panose="020B0604030504040204" pitchFamily="34" charset="0"/>
                <a:ea typeface="Calibri" panose="020F0502020204030204" pitchFamily="34" charset="0"/>
                <a:cs typeface="Times New Roman" panose="02020603050405020304" pitchFamily="18" charset="0"/>
              </a:rPr>
              <a:t>Prieštaravimai pirkimo </a:t>
            </a:r>
            <a:r>
              <a:rPr lang="lt-LT" sz="1800" b="1" dirty="0">
                <a:latin typeface="Verdana Pro" panose="020B0604030504040204" pitchFamily="34" charset="0"/>
                <a:ea typeface="Calibri" panose="020F0502020204030204" pitchFamily="34" charset="0"/>
                <a:cs typeface="Times New Roman" panose="02020603050405020304" pitchFamily="18" charset="0"/>
              </a:rPr>
              <a:t>sąlygo</a:t>
            </a:r>
            <a:r>
              <a:rPr lang="lt-LT" sz="1800" b="1" dirty="0">
                <a:effectLst/>
                <a:latin typeface="Verdana Pro" panose="020B0604030504040204" pitchFamily="34" charset="0"/>
                <a:ea typeface="Calibri" panose="020F0502020204030204" pitchFamily="34" charset="0"/>
                <a:cs typeface="Times New Roman" panose="02020603050405020304" pitchFamily="18" charset="0"/>
              </a:rPr>
              <a:t>se/jų prieduose</a:t>
            </a:r>
          </a:p>
          <a:p>
            <a:pPr algn="just">
              <a:lnSpc>
                <a:spcPct val="100000"/>
              </a:lnSpc>
              <a:buFont typeface="Wingdings" panose="05000000000000000000" pitchFamily="2" charset="2"/>
              <a:buChar char="ü"/>
            </a:pPr>
            <a:r>
              <a:rPr lang="lt-LT" sz="1800" dirty="0">
                <a:latin typeface="Verdana Pro" panose="020B0604030504040204" pitchFamily="34" charset="0"/>
                <a:ea typeface="Calibri" panose="020F0502020204030204" pitchFamily="34" charset="0"/>
                <a:cs typeface="Times New Roman" panose="02020603050405020304" pitchFamily="18" charset="0"/>
              </a:rPr>
              <a:t>Nenumatomas sutarties pratęsimas bei stabdymas, o sutarties vykdymas faktiškai vėluoja</a:t>
            </a:r>
          </a:p>
          <a:p>
            <a:pPr algn="just">
              <a:lnSpc>
                <a:spcPct val="100000"/>
              </a:lnSpc>
              <a:buFont typeface="Wingdings" panose="05000000000000000000" pitchFamily="2" charset="2"/>
              <a:buChar char="ü"/>
            </a:pPr>
            <a:r>
              <a:rPr lang="lt-LT" sz="1800" dirty="0">
                <a:latin typeface="Verdana Pro" panose="020B0604030504040204" pitchFamily="34" charset="0"/>
                <a:ea typeface="Calibri" panose="020F0502020204030204" pitchFamily="34" charset="0"/>
                <a:cs typeface="Times New Roman" panose="02020603050405020304" pitchFamily="18" charset="0"/>
              </a:rPr>
              <a:t>Sudarant sutartį, keičiamos skelbtos pirkimo sąlygos</a:t>
            </a:r>
          </a:p>
          <a:p>
            <a:pPr algn="just">
              <a:lnSpc>
                <a:spcPct val="100000"/>
              </a:lnSpc>
              <a:buFont typeface="Wingdings" panose="05000000000000000000" pitchFamily="2" charset="2"/>
              <a:buChar char="ü"/>
            </a:pPr>
            <a:r>
              <a:rPr lang="lt-LT" sz="1800" dirty="0">
                <a:latin typeface="Verdana Pro" panose="020B0604030504040204" pitchFamily="34" charset="0"/>
                <a:ea typeface="Calibri" panose="020F0502020204030204" pitchFamily="34" charset="0"/>
                <a:cs typeface="Times New Roman" panose="02020603050405020304" pitchFamily="18" charset="0"/>
              </a:rPr>
              <a:t>Vykdant sutartį, keičiamos </a:t>
            </a:r>
            <a:r>
              <a:rPr lang="lt-LT" sz="1800" b="1" dirty="0">
                <a:latin typeface="Verdana Pro" panose="020B0604030504040204" pitchFamily="34" charset="0"/>
                <a:ea typeface="Calibri" panose="020F0502020204030204" pitchFamily="34" charset="0"/>
                <a:cs typeface="Times New Roman" panose="02020603050405020304" pitchFamily="18" charset="0"/>
              </a:rPr>
              <a:t>atsiskaitymo sąlygos </a:t>
            </a:r>
            <a:r>
              <a:rPr lang="lt-LT" sz="1800" dirty="0">
                <a:latin typeface="Verdana Pro" panose="020B0604030504040204" pitchFamily="34" charset="0"/>
                <a:ea typeface="Calibri" panose="020F0502020204030204" pitchFamily="34" charset="0"/>
                <a:cs typeface="Times New Roman" panose="02020603050405020304" pitchFamily="18" charset="0"/>
              </a:rPr>
              <a:t>– </a:t>
            </a:r>
            <a:r>
              <a:rPr lang="lt-LT" sz="1800" b="1" dirty="0">
                <a:latin typeface="Verdana Pro" panose="020B0604030504040204" pitchFamily="34" charset="0"/>
                <a:ea typeface="Calibri" panose="020F0502020204030204" pitchFamily="34" charset="0"/>
                <a:cs typeface="Times New Roman" panose="02020603050405020304" pitchFamily="18" charset="0"/>
              </a:rPr>
              <a:t>itin dažnai </a:t>
            </a:r>
            <a:r>
              <a:rPr lang="en-US" sz="1800" dirty="0">
                <a:latin typeface="Verdana Pro" panose="020B0604030504040204" pitchFamily="34" charset="0"/>
                <a:ea typeface="Calibri" panose="020F0502020204030204" pitchFamily="34" charset="0"/>
                <a:cs typeface="Times New Roman" panose="02020603050405020304" pitchFamily="18" charset="0"/>
              </a:rPr>
              <a:t>!!</a:t>
            </a:r>
            <a:r>
              <a:rPr lang="lt-LT" sz="1800" dirty="0">
                <a:latin typeface="Verdana Pro" panose="020B0604030504040204" pitchFamily="34" charset="0"/>
                <a:ea typeface="Calibri" panose="020F0502020204030204" pitchFamily="34" charset="0"/>
                <a:cs typeface="Times New Roman" panose="02020603050405020304" pitchFamily="18" charset="0"/>
              </a:rPr>
              <a:t> </a:t>
            </a:r>
            <a:r>
              <a:rPr lang="lt-LT" sz="1800" dirty="0" err="1">
                <a:latin typeface="Verdana Pro" panose="020B0604030504040204" pitchFamily="34" charset="0"/>
                <a:ea typeface="Calibri" panose="020F0502020204030204" pitchFamily="34" charset="0"/>
                <a:cs typeface="Times New Roman" panose="02020603050405020304" pitchFamily="18" charset="0"/>
              </a:rPr>
              <a:t>Pvz</a:t>
            </a:r>
            <a:r>
              <a:rPr lang="lt-LT" sz="1800" dirty="0">
                <a:latin typeface="Verdana Pro" panose="020B0604030504040204" pitchFamily="34" charset="0"/>
                <a:ea typeface="Calibri" panose="020F0502020204030204" pitchFamily="34" charset="0"/>
                <a:cs typeface="Times New Roman" panose="02020603050405020304" pitchFamily="18" charset="0"/>
              </a:rPr>
              <a:t> Keičiamos mokėjimų proporcijos, nemokamas avansas tiekėjui</a:t>
            </a:r>
            <a:r>
              <a:rPr lang="en-US" sz="1800" dirty="0">
                <a:latin typeface="Verdana Pro" panose="020B0604030504040204" pitchFamily="34" charset="0"/>
                <a:ea typeface="Calibri" panose="020F0502020204030204" pitchFamily="34" charset="0"/>
                <a:cs typeface="Times New Roman" panose="02020603050405020304" pitchFamily="18" charset="0"/>
              </a:rPr>
              <a:t> </a:t>
            </a:r>
            <a:r>
              <a:rPr lang="en-US" sz="1800" dirty="0" err="1">
                <a:latin typeface="Verdana Pro" panose="020B0604030504040204" pitchFamily="34" charset="0"/>
                <a:ea typeface="Calibri" panose="020F0502020204030204" pitchFamily="34" charset="0"/>
                <a:cs typeface="Times New Roman" panose="02020603050405020304" pitchFamily="18" charset="0"/>
              </a:rPr>
              <a:t>ar</a:t>
            </a:r>
            <a:r>
              <a:rPr lang="en-US" sz="1800" dirty="0">
                <a:latin typeface="Verdana Pro" panose="020B0604030504040204" pitchFamily="34" charset="0"/>
                <a:ea typeface="Calibri" panose="020F0502020204030204" pitchFamily="34" charset="0"/>
                <a:cs typeface="Times New Roman" panose="02020603050405020304" pitchFamily="18" charset="0"/>
              </a:rPr>
              <a:t> </a:t>
            </a:r>
            <a:r>
              <a:rPr lang="en-US" sz="1800" dirty="0" err="1">
                <a:latin typeface="Verdana Pro" panose="020B0604030504040204" pitchFamily="34" charset="0"/>
                <a:ea typeface="Calibri" panose="020F0502020204030204" pitchFamily="34" charset="0"/>
                <a:cs typeface="Times New Roman" panose="02020603050405020304" pitchFamily="18" charset="0"/>
              </a:rPr>
              <a:t>sumokamas</a:t>
            </a:r>
            <a:r>
              <a:rPr lang="en-US" sz="1800" dirty="0">
                <a:latin typeface="Verdana Pro" panose="020B0604030504040204" pitchFamily="34" charset="0"/>
                <a:ea typeface="Calibri" panose="020F0502020204030204" pitchFamily="34" charset="0"/>
                <a:cs typeface="Times New Roman" panose="02020603050405020304" pitchFamily="18" charset="0"/>
              </a:rPr>
              <a:t> </a:t>
            </a:r>
            <a:r>
              <a:rPr lang="en-US" sz="1800" dirty="0" err="1">
                <a:latin typeface="Verdana Pro" panose="020B0604030504040204" pitchFamily="34" charset="0"/>
                <a:ea typeface="Calibri" panose="020F0502020204030204" pitchFamily="34" charset="0"/>
                <a:cs typeface="Times New Roman" panose="02020603050405020304" pitchFamily="18" charset="0"/>
              </a:rPr>
              <a:t>nors</a:t>
            </a:r>
            <a:r>
              <a:rPr lang="en-US" sz="1800" dirty="0">
                <a:latin typeface="Verdana Pro" panose="020B0604030504040204" pitchFamily="34" charset="0"/>
                <a:ea typeface="Calibri" panose="020F0502020204030204" pitchFamily="34" charset="0"/>
                <a:cs typeface="Times New Roman" panose="02020603050405020304" pitchFamily="18" charset="0"/>
              </a:rPr>
              <a:t> </a:t>
            </a:r>
            <a:r>
              <a:rPr lang="en-US" sz="1800" dirty="0" err="1">
                <a:latin typeface="Verdana Pro" panose="020B0604030504040204" pitchFamily="34" charset="0"/>
                <a:ea typeface="Calibri" panose="020F0502020204030204" pitchFamily="34" charset="0"/>
                <a:cs typeface="Times New Roman" panose="02020603050405020304" pitchFamily="18" charset="0"/>
              </a:rPr>
              <a:t>nenumatytas</a:t>
            </a:r>
            <a:r>
              <a:rPr lang="en-US" sz="1800" dirty="0">
                <a:latin typeface="Verdana Pro" panose="020B0604030504040204" pitchFamily="34" charset="0"/>
                <a:ea typeface="Calibri" panose="020F0502020204030204" pitchFamily="34" charset="0"/>
                <a:cs typeface="Times New Roman" panose="02020603050405020304" pitchFamily="18" charset="0"/>
              </a:rPr>
              <a:t> s</a:t>
            </a:r>
            <a:r>
              <a:rPr lang="lt-LT" sz="1800" dirty="0">
                <a:latin typeface="Verdana Pro" panose="020B0604030504040204" pitchFamily="34" charset="0"/>
                <a:ea typeface="Calibri" panose="020F0502020204030204" pitchFamily="34" charset="0"/>
                <a:cs typeface="Times New Roman" panose="02020603050405020304" pitchFamily="18" charset="0"/>
              </a:rPr>
              <a:t>ą</a:t>
            </a:r>
            <a:r>
              <a:rPr lang="en-US" sz="1800" dirty="0" err="1">
                <a:latin typeface="Verdana Pro" panose="020B0604030504040204" pitchFamily="34" charset="0"/>
                <a:ea typeface="Calibri" panose="020F0502020204030204" pitchFamily="34" charset="0"/>
                <a:cs typeface="Times New Roman" panose="02020603050405020304" pitchFamily="18" charset="0"/>
              </a:rPr>
              <a:t>lygose</a:t>
            </a:r>
            <a:r>
              <a:rPr lang="en-US" sz="1800" dirty="0">
                <a:latin typeface="Verdana Pro" panose="020B0604030504040204" pitchFamily="34" charset="0"/>
                <a:ea typeface="Calibri" panose="020F0502020204030204" pitchFamily="34" charset="0"/>
                <a:cs typeface="Times New Roman" panose="02020603050405020304" pitchFamily="18" charset="0"/>
              </a:rPr>
              <a:t>,</a:t>
            </a:r>
            <a:r>
              <a:rPr lang="lt-LT" sz="1800" dirty="0">
                <a:latin typeface="Verdana Pro" panose="020B0604030504040204" pitchFamily="34" charset="0"/>
                <a:ea typeface="Calibri" panose="020F0502020204030204" pitchFamily="34" charset="0"/>
                <a:cs typeface="Times New Roman" panose="02020603050405020304" pitchFamily="18" charset="0"/>
              </a:rPr>
              <a:t> sumokama anksčiau nei pristatyta prekė</a:t>
            </a:r>
          </a:p>
          <a:p>
            <a:pPr algn="just">
              <a:lnSpc>
                <a:spcPct val="100000"/>
              </a:lnSpc>
              <a:buFont typeface="Wingdings" panose="05000000000000000000" pitchFamily="2" charset="2"/>
              <a:buChar char="ü"/>
            </a:pPr>
            <a:r>
              <a:rPr lang="lt-LT" sz="1800" dirty="0">
                <a:latin typeface="Verdana Pro" panose="020B0604030504040204" pitchFamily="34" charset="0"/>
                <a:ea typeface="Calibri" panose="020F0502020204030204" pitchFamily="34" charset="0"/>
                <a:cs typeface="Times New Roman" panose="02020603050405020304" pitchFamily="18" charset="0"/>
              </a:rPr>
              <a:t>Esant faktiniam vėlavimui, neskaičiuojami delspinigiai</a:t>
            </a:r>
          </a:p>
          <a:p>
            <a:pPr algn="just">
              <a:lnSpc>
                <a:spcPct val="100000"/>
              </a:lnSpc>
              <a:buFont typeface="Wingdings" panose="05000000000000000000" pitchFamily="2" charset="2"/>
              <a:buChar char="ü"/>
            </a:pPr>
            <a:r>
              <a:rPr lang="lt-LT" sz="1800" dirty="0">
                <a:latin typeface="Verdana Pro" panose="020B0604030504040204" pitchFamily="34" charset="0"/>
                <a:ea typeface="Calibri" panose="020F0502020204030204" pitchFamily="34" charset="0"/>
                <a:cs typeface="Times New Roman" panose="02020603050405020304" pitchFamily="18" charset="0"/>
              </a:rPr>
              <a:t>Nesudaroma rašytinė sutartis, kai pirkimo sutarties vertė viršija</a:t>
            </a:r>
            <a:r>
              <a:rPr lang="en-US" sz="1800" dirty="0">
                <a:latin typeface="Verdana Pro" panose="020B0604030504040204" pitchFamily="34" charset="0"/>
                <a:ea typeface="Calibri" panose="020F0502020204030204" pitchFamily="34" charset="0"/>
                <a:cs typeface="Times New Roman" panose="02020603050405020304" pitchFamily="18" charset="0"/>
              </a:rPr>
              <a:t> PAFT </a:t>
            </a:r>
            <a:r>
              <a:rPr lang="lt-LT" sz="1800" dirty="0">
                <a:latin typeface="Verdana Pro" panose="020B0604030504040204" pitchFamily="34" charset="0"/>
                <a:ea typeface="Calibri" panose="020F0502020204030204" pitchFamily="34" charset="0"/>
                <a:cs typeface="Times New Roman" panose="02020603050405020304" pitchFamily="18" charset="0"/>
              </a:rPr>
              <a:t>nustatytą </a:t>
            </a:r>
            <a:r>
              <a:rPr lang="en-US" sz="1800" dirty="0">
                <a:latin typeface="Verdana Pro" panose="020B0604030504040204" pitchFamily="34" charset="0"/>
                <a:ea typeface="Calibri" panose="020F0502020204030204" pitchFamily="34" charset="0"/>
                <a:cs typeface="Times New Roman" panose="02020603050405020304" pitchFamily="18" charset="0"/>
              </a:rPr>
              <a:t>rib</a:t>
            </a:r>
            <a:r>
              <a:rPr lang="lt-LT" sz="1800" dirty="0">
                <a:latin typeface="Verdana Pro" panose="020B0604030504040204" pitchFamily="34" charset="0"/>
                <a:ea typeface="Calibri" panose="020F0502020204030204" pitchFamily="34" charset="0"/>
                <a:cs typeface="Times New Roman" panose="02020603050405020304" pitchFamily="18" charset="0"/>
              </a:rPr>
              <a:t>ą</a:t>
            </a:r>
            <a:endParaRPr lang="lt-LT" sz="1800" dirty="0">
              <a:effectLst/>
              <a:latin typeface="Verdana Pro" panose="020B0604030504040204" pitchFamily="34" charset="0"/>
              <a:ea typeface="Calibri" panose="020F0502020204030204" pitchFamily="34" charset="0"/>
              <a:cs typeface="Times New Roman" panose="02020603050405020304" pitchFamily="18" charset="0"/>
            </a:endParaRPr>
          </a:p>
          <a:p>
            <a:pPr algn="just">
              <a:lnSpc>
                <a:spcPct val="100000"/>
              </a:lnSpc>
            </a:pPr>
            <a:endParaRPr lang="lt-LT" sz="1800" dirty="0">
              <a:effectLst/>
              <a:latin typeface="Verdana Pro" panose="020B0604030504040204" pitchFamily="34" charset="0"/>
              <a:ea typeface="Calibri" panose="020F0502020204030204" pitchFamily="34" charset="0"/>
              <a:cs typeface="Times New Roman" panose="02020603050405020304" pitchFamily="18" charset="0"/>
            </a:endParaRPr>
          </a:p>
          <a:p>
            <a:pPr marL="0" indent="0" algn="just">
              <a:lnSpc>
                <a:spcPct val="100000"/>
              </a:lnSpc>
              <a:buNone/>
            </a:pPr>
            <a:r>
              <a:rPr lang="lt-LT" sz="1800" dirty="0">
                <a:highlight>
                  <a:srgbClr val="FFFF00"/>
                </a:highlight>
                <a:latin typeface="Verdana Pro" panose="020B0604030504040204" pitchFamily="34" charset="0"/>
                <a:ea typeface="Calibri" panose="020F0502020204030204" pitchFamily="34" charset="0"/>
                <a:cs typeface="Times New Roman" panose="02020603050405020304" pitchFamily="18" charset="0"/>
              </a:rPr>
              <a:t>  </a:t>
            </a:r>
            <a:endParaRPr lang="lt-LT" sz="1800" dirty="0">
              <a:effectLst/>
              <a:highlight>
                <a:srgbClr val="FF0000"/>
              </a:highlight>
              <a:latin typeface="Verdana Pro" panose="020B0604030504040204" pitchFamily="34" charset="0"/>
              <a:ea typeface="Calibri" panose="020F0502020204030204" pitchFamily="34" charset="0"/>
              <a:cs typeface="Times New Roman" panose="02020603050405020304" pitchFamily="18" charset="0"/>
            </a:endParaRPr>
          </a:p>
        </p:txBody>
      </p:sp>
      <p:pic>
        <p:nvPicPr>
          <p:cNvPr id="1026" name="Picture 2" descr="Klaidos">
            <a:extLst>
              <a:ext uri="{FF2B5EF4-FFF2-40B4-BE49-F238E27FC236}">
                <a16:creationId xmlns:a16="http://schemas.microsoft.com/office/drawing/2014/main" id="{48059FE0-D960-2732-B07E-22FF3E6AF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48" y="4882718"/>
            <a:ext cx="3588012" cy="197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75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41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highway&#10;&#10;Description automatically generated">
            <a:extLst>
              <a:ext uri="{FF2B5EF4-FFF2-40B4-BE49-F238E27FC236}">
                <a16:creationId xmlns:a16="http://schemas.microsoft.com/office/drawing/2014/main" id="{504A23BA-938F-7E47-AA9E-0A081F2DFC35}"/>
              </a:ext>
            </a:extLst>
          </p:cNvPr>
          <p:cNvPicPr>
            <a:picLocks noGrp="1" noChangeAspect="1"/>
          </p:cNvPicPr>
          <p:nvPr>
            <p:ph type="pic" idx="1"/>
          </p:nvPr>
        </p:nvPicPr>
        <p:blipFill>
          <a:blip r:embed="rId2">
            <a:alphaModFix/>
          </a:blip>
          <a:srcRect t="13869" b="13869"/>
          <a:stretch>
            <a:fillRect/>
          </a:stretch>
        </p:blipFill>
        <p:spPr/>
      </p:pic>
      <p:sp>
        <p:nvSpPr>
          <p:cNvPr id="3" name="Title 2">
            <a:extLst>
              <a:ext uri="{FF2B5EF4-FFF2-40B4-BE49-F238E27FC236}">
                <a16:creationId xmlns:a16="http://schemas.microsoft.com/office/drawing/2014/main" id="{65A9E02C-0334-A144-884B-CE1B2D624DF9}"/>
              </a:ext>
            </a:extLst>
          </p:cNvPr>
          <p:cNvSpPr>
            <a:spLocks noGrp="1"/>
          </p:cNvSpPr>
          <p:nvPr>
            <p:ph type="title"/>
          </p:nvPr>
        </p:nvSpPr>
        <p:spPr>
          <a:xfrm>
            <a:off x="2006401" y="3124200"/>
            <a:ext cx="8464947" cy="1600200"/>
          </a:xfrm>
        </p:spPr>
        <p:txBody>
          <a:bodyPr>
            <a:noAutofit/>
          </a:bodyPr>
          <a:lstStyle/>
          <a:p>
            <a:r>
              <a:rPr lang="lt-LT" sz="3600" b="1" dirty="0"/>
              <a:t>Lietuvos verslo konkurencingumo partneris</a:t>
            </a:r>
            <a:endParaRPr lang="en-LT" sz="3600" b="1" dirty="0"/>
          </a:p>
        </p:txBody>
      </p:sp>
      <p:pic>
        <p:nvPicPr>
          <p:cNvPr id="6" name="Picture 5">
            <a:extLst>
              <a:ext uri="{FF2B5EF4-FFF2-40B4-BE49-F238E27FC236}">
                <a16:creationId xmlns:a16="http://schemas.microsoft.com/office/drawing/2014/main" id="{9F913C9C-6BB4-1A45-93F3-769AA94AB89F}"/>
              </a:ext>
            </a:extLst>
          </p:cNvPr>
          <p:cNvPicPr>
            <a:picLocks noChangeAspect="1"/>
          </p:cNvPicPr>
          <p:nvPr/>
        </p:nvPicPr>
        <p:blipFill>
          <a:blip r:embed="rId3"/>
          <a:stretch>
            <a:fillRect/>
          </a:stretch>
        </p:blipFill>
        <p:spPr>
          <a:xfrm>
            <a:off x="395477" y="360178"/>
            <a:ext cx="317500" cy="400050"/>
          </a:xfrm>
          <a:prstGeom prst="rect">
            <a:avLst/>
          </a:prstGeom>
        </p:spPr>
      </p:pic>
    </p:spTree>
    <p:extLst>
      <p:ext uri="{BB962C8B-B14F-4D97-AF65-F5344CB8AC3E}">
        <p14:creationId xmlns:p14="http://schemas.microsoft.com/office/powerpoint/2010/main" val="173509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809754" y="872456"/>
            <a:ext cx="4184189" cy="1205918"/>
          </a:xfrm>
        </p:spPr>
        <p:txBody>
          <a:bodyPr>
            <a:normAutofit/>
          </a:bodyPr>
          <a:lstStyle/>
          <a:p>
            <a:r>
              <a:rPr lang="lt-LT" sz="2000" b="1" dirty="0">
                <a:ea typeface="Times New Roman" panose="02020603050405020304" pitchFamily="18" charset="0"/>
              </a:rPr>
              <a:t>Pirkimo būdai lieka tie patys:</a:t>
            </a:r>
            <a:br>
              <a:rPr lang="lt-LT" sz="2000" b="1" dirty="0">
                <a:ea typeface="Times New Roman" panose="02020603050405020304" pitchFamily="18" charset="0"/>
              </a:rPr>
            </a:br>
            <a:endParaRPr lang="en-LT" sz="2000" b="1" dirty="0"/>
          </a:p>
        </p:txBody>
      </p:sp>
      <p:sp>
        <p:nvSpPr>
          <p:cNvPr id="3" name="Content Placeholder 2">
            <a:extLst>
              <a:ext uri="{FF2B5EF4-FFF2-40B4-BE49-F238E27FC236}">
                <a16:creationId xmlns:a16="http://schemas.microsoft.com/office/drawing/2014/main" id="{FEABFCE0-C109-A44B-AF4D-2A9D146EE60C}"/>
              </a:ext>
            </a:extLst>
          </p:cNvPr>
          <p:cNvSpPr>
            <a:spLocks noGrp="1"/>
          </p:cNvSpPr>
          <p:nvPr>
            <p:ph sz="quarter" idx="13"/>
          </p:nvPr>
        </p:nvSpPr>
        <p:spPr>
          <a:xfrm>
            <a:off x="809754" y="2223882"/>
            <a:ext cx="5519956" cy="2410236"/>
          </a:xfrm>
        </p:spPr>
        <p:txBody>
          <a:bodyPr>
            <a:normAutofit fontScale="92500" lnSpcReduction="10000"/>
          </a:bodyPr>
          <a:lstStyle/>
          <a:p>
            <a:endParaRPr lang="lt-LT" dirty="0"/>
          </a:p>
          <a:p>
            <a:pPr marL="342900" indent="-342900" algn="just">
              <a:buFont typeface="Wingdings" panose="05000000000000000000" pitchFamily="2" charset="2"/>
              <a:buChar char="ü"/>
            </a:pPr>
            <a:r>
              <a:rPr lang="lt-LT" sz="2000" dirty="0"/>
              <a:t>Konkursas (su galimybe derėtis arba be derybų): visais atvejais</a:t>
            </a:r>
          </a:p>
          <a:p>
            <a:pPr algn="just"/>
            <a:endParaRPr lang="lt-LT" sz="2000" dirty="0"/>
          </a:p>
          <a:p>
            <a:pPr marL="342900" indent="-342900" algn="just">
              <a:buFont typeface="Wingdings" panose="05000000000000000000" pitchFamily="2" charset="2"/>
              <a:buChar char="ü"/>
            </a:pPr>
            <a:r>
              <a:rPr lang="lt-LT" sz="2000" dirty="0"/>
              <a:t>Derybos: visais atvejais</a:t>
            </a:r>
          </a:p>
          <a:p>
            <a:pPr algn="just"/>
            <a:endParaRPr lang="lt-LT" sz="2000" dirty="0"/>
          </a:p>
          <a:p>
            <a:pPr marL="342900" indent="-342900" algn="just">
              <a:buFont typeface="Wingdings" panose="05000000000000000000" pitchFamily="2" charset="2"/>
              <a:buChar char="ü"/>
            </a:pPr>
            <a:r>
              <a:rPr lang="lt-LT" sz="2000" dirty="0"/>
              <a:t>Pirkimas iš vieno tiekėjo tik esant </a:t>
            </a:r>
            <a:r>
              <a:rPr lang="lt-LT" sz="2000" b="1" dirty="0"/>
              <a:t>PAFT numatytiems atvejams </a:t>
            </a:r>
          </a:p>
          <a:p>
            <a:pPr marL="342900" indent="-342900">
              <a:buFont typeface="Wingdings" panose="05000000000000000000" pitchFamily="2" charset="2"/>
              <a:buChar char="ü"/>
            </a:pPr>
            <a:endParaRPr lang="lt-LT" sz="2000" dirty="0"/>
          </a:p>
          <a:p>
            <a:endParaRPr lang="lt-LT" sz="2000" dirty="0"/>
          </a:p>
          <a:p>
            <a:endParaRPr lang="lt-LT" sz="2000" dirty="0"/>
          </a:p>
          <a:p>
            <a:endParaRPr lang="lt-LT" sz="2000" dirty="0"/>
          </a:p>
          <a:p>
            <a:endParaRPr lang="lt-LT" dirty="0"/>
          </a:p>
          <a:p>
            <a:endParaRPr lang="en-LT" dirty="0"/>
          </a:p>
        </p:txBody>
      </p:sp>
      <p:sp>
        <p:nvSpPr>
          <p:cNvPr id="4" name="AutoShape 2" descr="Trys keliai – Širvis">
            <a:extLst>
              <a:ext uri="{FF2B5EF4-FFF2-40B4-BE49-F238E27FC236}">
                <a16:creationId xmlns:a16="http://schemas.microsoft.com/office/drawing/2014/main" id="{02D5B121-CD4E-428D-819B-844C59FDE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Trys keliai – Širvis">
            <a:extLst>
              <a:ext uri="{FF2B5EF4-FFF2-40B4-BE49-F238E27FC236}">
                <a16:creationId xmlns:a16="http://schemas.microsoft.com/office/drawing/2014/main" id="{0CCFE457-E602-417D-BF73-B3CE95D216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30" name="Picture 6" descr="Do You (As A Leader) Create Great Choices">
            <a:extLst>
              <a:ext uri="{FF2B5EF4-FFF2-40B4-BE49-F238E27FC236}">
                <a16:creationId xmlns:a16="http://schemas.microsoft.com/office/drawing/2014/main" id="{2EB0043F-2AEC-45F5-89FE-D7BC3775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496" y="2305050"/>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a:extLst>
              <a:ext uri="{FF2B5EF4-FFF2-40B4-BE49-F238E27FC236}">
                <a16:creationId xmlns:a16="http://schemas.microsoft.com/office/drawing/2014/main" id="{3D62CBEC-40DC-9C12-08A4-AF5740751F8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306387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0E29-872B-8F49-8644-0D1F2D119591}"/>
              </a:ext>
            </a:extLst>
          </p:cNvPr>
          <p:cNvSpPr>
            <a:spLocks noGrp="1"/>
          </p:cNvSpPr>
          <p:nvPr>
            <p:ph type="title"/>
          </p:nvPr>
        </p:nvSpPr>
        <p:spPr>
          <a:xfrm>
            <a:off x="939568" y="637496"/>
            <a:ext cx="4907560" cy="797022"/>
          </a:xfrm>
        </p:spPr>
        <p:txBody>
          <a:bodyPr>
            <a:normAutofit/>
          </a:bodyPr>
          <a:lstStyle/>
          <a:p>
            <a:r>
              <a:rPr lang="lt-LT" sz="1800" dirty="0"/>
              <a:t>Pirkimai iš vieno tiekėjo galimi, kai:</a:t>
            </a:r>
            <a:endParaRPr lang="en-LT" sz="1800" dirty="0"/>
          </a:p>
        </p:txBody>
      </p:sp>
      <p:pic>
        <p:nvPicPr>
          <p:cNvPr id="6" name="Picture Placeholder 5" descr="A picture containing highway&#10;&#10;Description automatically generated">
            <a:extLst>
              <a:ext uri="{FF2B5EF4-FFF2-40B4-BE49-F238E27FC236}">
                <a16:creationId xmlns:a16="http://schemas.microsoft.com/office/drawing/2014/main" id="{E4151897-7D8D-5644-8A46-6A13AB8C2D71}"/>
              </a:ext>
            </a:extLst>
          </p:cNvPr>
          <p:cNvPicPr>
            <a:picLocks noGrp="1" noChangeAspect="1"/>
          </p:cNvPicPr>
          <p:nvPr>
            <p:ph type="pic" idx="1"/>
          </p:nvPr>
        </p:nvPicPr>
        <p:blipFill>
          <a:blip r:embed="rId2"/>
          <a:srcRect l="15404" r="15404"/>
          <a:stretch>
            <a:fillRect/>
          </a:stretch>
        </p:blipFill>
        <p:spPr/>
      </p:pic>
      <p:sp>
        <p:nvSpPr>
          <p:cNvPr id="8" name="Text Placeholder 3">
            <a:extLst>
              <a:ext uri="{FF2B5EF4-FFF2-40B4-BE49-F238E27FC236}">
                <a16:creationId xmlns:a16="http://schemas.microsoft.com/office/drawing/2014/main" id="{6C53EA9A-21C5-4CC6-BAA3-75534480F80A}"/>
              </a:ext>
            </a:extLst>
          </p:cNvPr>
          <p:cNvSpPr txBox="1">
            <a:spLocks/>
          </p:cNvSpPr>
          <p:nvPr/>
        </p:nvSpPr>
        <p:spPr>
          <a:xfrm>
            <a:off x="578841" y="1291905"/>
            <a:ext cx="4983060" cy="5100507"/>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spcBef>
                <a:spcPts val="0"/>
              </a:spcBef>
              <a:buFont typeface="Wingdings" panose="05000000000000000000" pitchFamily="2" charset="2"/>
              <a:buChar char="ü"/>
            </a:pPr>
            <a:r>
              <a:rPr lang="lt-LT" sz="5600" dirty="0">
                <a:solidFill>
                  <a:srgbClr val="000000"/>
                </a:solidFill>
              </a:rPr>
              <a:t>paskelbus kvietimą nebuvo gauta nė vieno nustatytus reikalavimus atitinkančio pasiūlymo,</a:t>
            </a:r>
            <a:r>
              <a:rPr lang="en-US" sz="5600" dirty="0">
                <a:solidFill>
                  <a:srgbClr val="000000"/>
                </a:solidFill>
              </a:rPr>
              <a:t> </a:t>
            </a:r>
            <a:r>
              <a:rPr lang="lt-LT" sz="5600" b="1" dirty="0">
                <a:solidFill>
                  <a:srgbClr val="000000"/>
                </a:solidFill>
              </a:rPr>
              <a:t>pirminės pirkimo sąlygos iš esmės nekeičiamos</a:t>
            </a:r>
          </a:p>
          <a:p>
            <a:pPr marL="571500" indent="-571500" algn="just">
              <a:spcBef>
                <a:spcPts val="0"/>
              </a:spcBef>
              <a:buFont typeface="Wingdings" panose="05000000000000000000" pitchFamily="2" charset="2"/>
              <a:buChar char="ü"/>
            </a:pPr>
            <a:endParaRPr lang="lt-LT" sz="5600" b="1" dirty="0">
              <a:solidFill>
                <a:srgbClr val="000000"/>
              </a:solidFill>
            </a:endParaRPr>
          </a:p>
          <a:p>
            <a:pPr marL="571500" indent="-571500" algn="just">
              <a:spcBef>
                <a:spcPts val="0"/>
              </a:spcBef>
              <a:buFont typeface="Wingdings" panose="05000000000000000000" pitchFamily="2" charset="2"/>
              <a:buChar char="ü"/>
            </a:pPr>
            <a:r>
              <a:rPr lang="lt-LT" sz="5600" dirty="0">
                <a:solidFill>
                  <a:srgbClr val="000000"/>
                </a:solidFill>
              </a:rPr>
              <a:t>dėl meninių ar techninių priežasčių </a:t>
            </a:r>
            <a:r>
              <a:rPr lang="en-US" sz="5600" dirty="0" err="1">
                <a:solidFill>
                  <a:srgbClr val="000000"/>
                </a:solidFill>
              </a:rPr>
              <a:t>yra</a:t>
            </a:r>
            <a:r>
              <a:rPr lang="en-US" sz="5600" dirty="0">
                <a:solidFill>
                  <a:srgbClr val="000000"/>
                </a:solidFill>
              </a:rPr>
              <a:t> </a:t>
            </a:r>
            <a:r>
              <a:rPr lang="lt-LT" sz="5600" dirty="0">
                <a:solidFill>
                  <a:srgbClr val="000000"/>
                </a:solidFill>
              </a:rPr>
              <a:t>tik</a:t>
            </a:r>
            <a:r>
              <a:rPr lang="en-US" sz="5600" dirty="0">
                <a:solidFill>
                  <a:srgbClr val="000000"/>
                </a:solidFill>
              </a:rPr>
              <a:t> </a:t>
            </a:r>
            <a:r>
              <a:rPr lang="en-US" sz="5600" dirty="0" err="1">
                <a:solidFill>
                  <a:srgbClr val="000000"/>
                </a:solidFill>
              </a:rPr>
              <a:t>vienintelis</a:t>
            </a:r>
            <a:r>
              <a:rPr lang="lt-LT" sz="5600" dirty="0">
                <a:solidFill>
                  <a:srgbClr val="000000"/>
                </a:solidFill>
              </a:rPr>
              <a:t> tiekėjas arba tiekėjas, turintis išimtines teises</a:t>
            </a:r>
            <a:endParaRPr lang="en-US" sz="5600" dirty="0">
              <a:solidFill>
                <a:srgbClr val="000000"/>
              </a:solidFill>
            </a:endParaRPr>
          </a:p>
          <a:p>
            <a:pPr marL="0" indent="0" algn="just">
              <a:spcBef>
                <a:spcPts val="0"/>
              </a:spcBef>
              <a:buNone/>
            </a:pPr>
            <a:endParaRPr lang="lt-LT" sz="5600" dirty="0">
              <a:solidFill>
                <a:srgbClr val="000000"/>
              </a:solidFill>
            </a:endParaRPr>
          </a:p>
          <a:p>
            <a:pPr marL="571500" indent="-571500" algn="just">
              <a:spcBef>
                <a:spcPts val="0"/>
              </a:spcBef>
              <a:buFont typeface="Wingdings" panose="05000000000000000000" pitchFamily="2" charset="2"/>
              <a:buChar char="ü"/>
            </a:pPr>
            <a:r>
              <a:rPr lang="en-US" sz="5600" dirty="0">
                <a:solidFill>
                  <a:srgbClr val="000000"/>
                </a:solidFill>
              </a:rPr>
              <a:t>NPO </a:t>
            </a:r>
            <a:r>
              <a:rPr lang="lt-LT" sz="5600" dirty="0">
                <a:solidFill>
                  <a:srgbClr val="000000"/>
                </a:solidFill>
              </a:rPr>
              <a:t>pagal ankstesnę pirkimo sutartį iš tiekėjo pirko prekių ir nustatė, kad iš jo verta pirkti papildomai</a:t>
            </a:r>
            <a:r>
              <a:rPr lang="en-US" sz="5600" dirty="0">
                <a:solidFill>
                  <a:srgbClr val="000000"/>
                </a:solidFill>
              </a:rPr>
              <a:t> d</a:t>
            </a:r>
            <a:r>
              <a:rPr lang="lt-LT" sz="5600" dirty="0">
                <a:solidFill>
                  <a:srgbClr val="000000"/>
                </a:solidFill>
              </a:rPr>
              <a:t>ė</a:t>
            </a:r>
            <a:r>
              <a:rPr lang="en-US" sz="5600" dirty="0">
                <a:solidFill>
                  <a:srgbClr val="000000"/>
                </a:solidFill>
              </a:rPr>
              <a:t>l </a:t>
            </a:r>
            <a:r>
              <a:rPr lang="en-US" sz="5600" dirty="0" err="1">
                <a:solidFill>
                  <a:srgbClr val="000000"/>
                </a:solidFill>
              </a:rPr>
              <a:t>techninio</a:t>
            </a:r>
            <a:r>
              <a:rPr lang="en-US" sz="5600" dirty="0">
                <a:solidFill>
                  <a:srgbClr val="000000"/>
                </a:solidFill>
              </a:rPr>
              <a:t> </a:t>
            </a:r>
            <a:r>
              <a:rPr lang="en-US" sz="5600" dirty="0" err="1">
                <a:solidFill>
                  <a:srgbClr val="000000"/>
                </a:solidFill>
              </a:rPr>
              <a:t>suderinamumo</a:t>
            </a:r>
            <a:r>
              <a:rPr lang="lt-LT" sz="5600" dirty="0">
                <a:solidFill>
                  <a:srgbClr val="000000"/>
                </a:solidFill>
              </a:rPr>
              <a:t>;</a:t>
            </a:r>
            <a:endParaRPr lang="en-US" sz="5600" dirty="0">
              <a:solidFill>
                <a:srgbClr val="000000"/>
              </a:solidFill>
            </a:endParaRPr>
          </a:p>
          <a:p>
            <a:pPr marL="0" indent="0" algn="just">
              <a:spcBef>
                <a:spcPts val="0"/>
              </a:spcBef>
              <a:buNone/>
            </a:pPr>
            <a:endParaRPr lang="lt-LT" sz="5600" dirty="0">
              <a:solidFill>
                <a:srgbClr val="000000"/>
              </a:solidFill>
            </a:endParaRPr>
          </a:p>
          <a:p>
            <a:pPr marL="0" indent="0" algn="just">
              <a:spcBef>
                <a:spcPts val="0"/>
              </a:spcBef>
              <a:buNone/>
            </a:pPr>
            <a:r>
              <a:rPr lang="lt-LT" sz="5600" dirty="0">
                <a:solidFill>
                  <a:srgbClr val="000000"/>
                </a:solidFill>
              </a:rPr>
              <a:t>Kiti PAFT įvardinti punktai </a:t>
            </a:r>
          </a:p>
          <a:p>
            <a:endParaRPr lang="en-GB" dirty="0"/>
          </a:p>
        </p:txBody>
      </p:sp>
    </p:spTree>
    <p:extLst>
      <p:ext uri="{BB962C8B-B14F-4D97-AF65-F5344CB8AC3E}">
        <p14:creationId xmlns:p14="http://schemas.microsoft.com/office/powerpoint/2010/main" val="261569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809754" y="872456"/>
            <a:ext cx="4454704" cy="1205918"/>
          </a:xfrm>
        </p:spPr>
        <p:txBody>
          <a:bodyPr>
            <a:normAutofit/>
          </a:bodyPr>
          <a:lstStyle/>
          <a:p>
            <a:r>
              <a:rPr lang="lt-LT" sz="2000" b="1" dirty="0"/>
              <a:t>Pirkimas iš vieno tiekėjo: kas pasikeitė naujame periode? </a:t>
            </a:r>
            <a:endParaRPr lang="en-LT" sz="2000" b="1" dirty="0">
              <a:solidFill>
                <a:srgbClr val="FF0000"/>
              </a:solidFill>
            </a:endParaRPr>
          </a:p>
        </p:txBody>
      </p:sp>
      <p:sp>
        <p:nvSpPr>
          <p:cNvPr id="3" name="Content Placeholder 2">
            <a:extLst>
              <a:ext uri="{FF2B5EF4-FFF2-40B4-BE49-F238E27FC236}">
                <a16:creationId xmlns:a16="http://schemas.microsoft.com/office/drawing/2014/main" id="{FEABFCE0-C109-A44B-AF4D-2A9D146EE60C}"/>
              </a:ext>
            </a:extLst>
          </p:cNvPr>
          <p:cNvSpPr>
            <a:spLocks noGrp="1"/>
          </p:cNvSpPr>
          <p:nvPr>
            <p:ph sz="quarter" idx="13"/>
          </p:nvPr>
        </p:nvSpPr>
        <p:spPr>
          <a:xfrm>
            <a:off x="809754" y="2223879"/>
            <a:ext cx="5519956" cy="4267455"/>
          </a:xfrm>
        </p:spPr>
        <p:txBody>
          <a:bodyPr>
            <a:normAutofit fontScale="55000" lnSpcReduction="20000"/>
          </a:bodyPr>
          <a:lstStyle/>
          <a:p>
            <a:endParaRPr lang="lt-LT" dirty="0"/>
          </a:p>
          <a:p>
            <a:pPr algn="just">
              <a:lnSpc>
                <a:spcPct val="120000"/>
              </a:lnSpc>
            </a:pPr>
            <a:r>
              <a:rPr lang="lt-LT" sz="2900" dirty="0"/>
              <a:t>Šis pirkimo pagrindas:</a:t>
            </a:r>
          </a:p>
          <a:p>
            <a:pPr algn="just">
              <a:lnSpc>
                <a:spcPct val="120000"/>
              </a:lnSpc>
            </a:pPr>
            <a:r>
              <a:rPr lang="en-US" sz="2900" b="0" i="0" dirty="0">
                <a:solidFill>
                  <a:srgbClr val="000000"/>
                </a:solidFill>
                <a:effectLst/>
              </a:rPr>
              <a:t>P</a:t>
            </a:r>
            <a:r>
              <a:rPr lang="lt-LT" sz="2900" b="0" i="0" dirty="0" err="1">
                <a:solidFill>
                  <a:srgbClr val="000000"/>
                </a:solidFill>
                <a:effectLst/>
              </a:rPr>
              <a:t>irkimo</a:t>
            </a:r>
            <a:r>
              <a:rPr lang="lt-LT" sz="2900" b="0" i="0" dirty="0">
                <a:solidFill>
                  <a:srgbClr val="000000"/>
                </a:solidFill>
                <a:effectLst/>
              </a:rPr>
              <a:t> sutarties vertė, finansuojama iš projekto </a:t>
            </a:r>
            <a:r>
              <a:rPr lang="lt-LT" sz="2900" b="1" i="0" dirty="0">
                <a:solidFill>
                  <a:srgbClr val="000000"/>
                </a:solidFill>
                <a:effectLst/>
              </a:rPr>
              <a:t>tinkamų finansuoti išlaidų</a:t>
            </a:r>
            <a:r>
              <a:rPr lang="lt-LT" sz="2900" b="0" i="0" dirty="0">
                <a:solidFill>
                  <a:srgbClr val="000000"/>
                </a:solidFill>
                <a:effectLst/>
              </a:rPr>
              <a:t> finansavimo šaltinių, padauginta iš projekto finansuojamosios dalies, yra mažesnė kaip </a:t>
            </a:r>
            <a:r>
              <a:rPr lang="lt-LT" sz="2900" b="1" i="0" dirty="0">
                <a:solidFill>
                  <a:srgbClr val="000000"/>
                </a:solidFill>
                <a:effectLst/>
              </a:rPr>
              <a:t>70 000 </a:t>
            </a:r>
            <a:r>
              <a:rPr lang="lt-LT" sz="2900" b="0" i="0" dirty="0" err="1">
                <a:solidFill>
                  <a:srgbClr val="000000"/>
                </a:solidFill>
                <a:effectLst/>
              </a:rPr>
              <a:t>eur</a:t>
            </a:r>
            <a:r>
              <a:rPr lang="lt-LT" sz="2900" b="0" i="0" dirty="0">
                <a:solidFill>
                  <a:srgbClr val="000000"/>
                </a:solidFill>
                <a:effectLst/>
              </a:rPr>
              <a:t>, kai perkamos prekės ar paslaugos, arba </a:t>
            </a:r>
            <a:r>
              <a:rPr lang="lt-LT" sz="2900" b="1" i="0" dirty="0">
                <a:solidFill>
                  <a:srgbClr val="000000"/>
                </a:solidFill>
                <a:effectLst/>
              </a:rPr>
              <a:t>174 000 </a:t>
            </a:r>
            <a:r>
              <a:rPr lang="lt-LT" sz="2900" b="0" i="0" dirty="0" err="1">
                <a:solidFill>
                  <a:srgbClr val="000000"/>
                </a:solidFill>
                <a:effectLst/>
              </a:rPr>
              <a:t>eur</a:t>
            </a:r>
            <a:r>
              <a:rPr lang="lt-LT" sz="2900" b="0" i="0" dirty="0">
                <a:solidFill>
                  <a:srgbClr val="000000"/>
                </a:solidFill>
                <a:effectLst/>
              </a:rPr>
              <a:t>, kai perkami darbai, </a:t>
            </a:r>
            <a:r>
              <a:rPr lang="lt-LT" sz="2900" b="1" i="0" dirty="0">
                <a:solidFill>
                  <a:srgbClr val="000000"/>
                </a:solidFill>
                <a:effectLst/>
              </a:rPr>
              <a:t>be PVM</a:t>
            </a:r>
            <a:r>
              <a:rPr lang="lt-LT" sz="2900" b="0" i="0" dirty="0">
                <a:solidFill>
                  <a:srgbClr val="000000"/>
                </a:solidFill>
                <a:effectLst/>
              </a:rPr>
              <a:t>, įskaitant </a:t>
            </a:r>
            <a:r>
              <a:rPr lang="lt-LT" sz="2900" b="1" i="0" dirty="0">
                <a:solidFill>
                  <a:srgbClr val="000000"/>
                </a:solidFill>
                <a:effectLst/>
              </a:rPr>
              <a:t>tos pačios rūšies prekių ir (arba) paslaugų ar to paties objekto darbų pirkimo sutartis</a:t>
            </a:r>
            <a:r>
              <a:rPr lang="lt-LT" sz="2900" b="0" i="0" dirty="0">
                <a:solidFill>
                  <a:srgbClr val="000000"/>
                </a:solidFill>
                <a:effectLst/>
              </a:rPr>
              <a:t>. </a:t>
            </a:r>
          </a:p>
          <a:p>
            <a:pPr algn="just">
              <a:lnSpc>
                <a:spcPct val="120000"/>
              </a:lnSpc>
            </a:pPr>
            <a:endParaRPr lang="lt-LT" sz="2900" dirty="0"/>
          </a:p>
          <a:p>
            <a:pPr algn="just">
              <a:lnSpc>
                <a:spcPct val="120000"/>
              </a:lnSpc>
            </a:pPr>
            <a:r>
              <a:rPr lang="lt-LT" sz="2900" dirty="0"/>
              <a:t>Svarbu: </a:t>
            </a:r>
            <a:r>
              <a:rPr lang="lt-LT" sz="2800" dirty="0"/>
              <a:t>prekės ir paslaugos yra tos pačios rūšies, jeigu priskiriamos tam pačiam BVPŽ kodui, vertinant </a:t>
            </a:r>
            <a:r>
              <a:rPr lang="lt-LT" sz="2900" dirty="0"/>
              <a:t>pagal </a:t>
            </a:r>
            <a:r>
              <a:rPr lang="lt-LT" sz="2900" b="1" dirty="0"/>
              <a:t>penkis pirmus BVPŽ kodo skaičiu</a:t>
            </a:r>
            <a:r>
              <a:rPr lang="lt-LT" sz="2900" dirty="0"/>
              <a:t>s.</a:t>
            </a:r>
          </a:p>
          <a:p>
            <a:pPr algn="just">
              <a:lnSpc>
                <a:spcPct val="120000"/>
              </a:lnSpc>
            </a:pPr>
            <a:endParaRPr lang="lt-LT" sz="2900" dirty="0"/>
          </a:p>
          <a:p>
            <a:pPr algn="just">
              <a:lnSpc>
                <a:spcPct val="120000"/>
              </a:lnSpc>
            </a:pPr>
            <a:endParaRPr lang="lt-LT" sz="2900" dirty="0"/>
          </a:p>
          <a:p>
            <a:endParaRPr lang="lt-LT" sz="2000" dirty="0"/>
          </a:p>
          <a:p>
            <a:endParaRPr lang="lt-LT" sz="2000" dirty="0"/>
          </a:p>
          <a:p>
            <a:endParaRPr lang="lt-LT" dirty="0"/>
          </a:p>
          <a:p>
            <a:endParaRPr lang="en-LT" dirty="0"/>
          </a:p>
        </p:txBody>
      </p:sp>
      <p:sp>
        <p:nvSpPr>
          <p:cNvPr id="4" name="AutoShape 2" descr="Trys keliai – Širvis">
            <a:extLst>
              <a:ext uri="{FF2B5EF4-FFF2-40B4-BE49-F238E27FC236}">
                <a16:creationId xmlns:a16="http://schemas.microsoft.com/office/drawing/2014/main" id="{02D5B121-CD4E-428D-819B-844C59FDEE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Trys keliai – Širvis">
            <a:extLst>
              <a:ext uri="{FF2B5EF4-FFF2-40B4-BE49-F238E27FC236}">
                <a16:creationId xmlns:a16="http://schemas.microsoft.com/office/drawing/2014/main" id="{0CCFE457-E602-417D-BF73-B3CE95D216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26" name="Picture 2" descr="Naudoto automobilio pirkimas – Europos dienos šventė">
            <a:extLst>
              <a:ext uri="{FF2B5EF4-FFF2-40B4-BE49-F238E27FC236}">
                <a16:creationId xmlns:a16="http://schemas.microsoft.com/office/drawing/2014/main" id="{DE186BAC-E984-C175-53C8-B5878F91E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650" y="2901871"/>
            <a:ext cx="5518350" cy="395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9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B722-4D19-3741-80A7-1933C55EAD35}"/>
              </a:ext>
            </a:extLst>
          </p:cNvPr>
          <p:cNvSpPr>
            <a:spLocks noGrp="1"/>
          </p:cNvSpPr>
          <p:nvPr>
            <p:ph type="title"/>
          </p:nvPr>
        </p:nvSpPr>
        <p:spPr>
          <a:xfrm>
            <a:off x="1329871" y="637495"/>
            <a:ext cx="5532301" cy="1368587"/>
          </a:xfrm>
        </p:spPr>
        <p:txBody>
          <a:bodyPr>
            <a:normAutofit fontScale="90000"/>
          </a:bodyPr>
          <a:lstStyle/>
          <a:p>
            <a:r>
              <a:rPr lang="lt-LT" dirty="0">
                <a:solidFill>
                  <a:srgbClr val="002060"/>
                </a:solidFill>
              </a:rPr>
              <a:t>Pavyzdys: įranga (prekės)</a:t>
            </a:r>
            <a:br>
              <a:rPr lang="lt-LT" dirty="0">
                <a:solidFill>
                  <a:srgbClr val="002060"/>
                </a:solidFill>
              </a:rPr>
            </a:br>
            <a:endParaRPr lang="en-LT" dirty="0">
              <a:solidFill>
                <a:srgbClr val="002060"/>
              </a:solidFill>
            </a:endParaRPr>
          </a:p>
        </p:txBody>
      </p:sp>
      <p:sp>
        <p:nvSpPr>
          <p:cNvPr id="3" name="Text Placeholder 2">
            <a:extLst>
              <a:ext uri="{FF2B5EF4-FFF2-40B4-BE49-F238E27FC236}">
                <a16:creationId xmlns:a16="http://schemas.microsoft.com/office/drawing/2014/main" id="{72D64949-9805-7B45-95A6-AD6B30E171EA}"/>
              </a:ext>
            </a:extLst>
          </p:cNvPr>
          <p:cNvSpPr>
            <a:spLocks noGrp="1"/>
          </p:cNvSpPr>
          <p:nvPr>
            <p:ph type="body" sz="half" idx="10"/>
          </p:nvPr>
        </p:nvSpPr>
        <p:spPr>
          <a:xfrm>
            <a:off x="847703" y="2227301"/>
            <a:ext cx="9944027" cy="2624618"/>
          </a:xfrm>
        </p:spPr>
        <p:txBody>
          <a:bodyPr>
            <a:noAutofit/>
          </a:bodyPr>
          <a:lstStyle/>
          <a:p>
            <a:pPr marL="285750" indent="-285750">
              <a:buFont typeface="Wingdings" panose="05000000000000000000" pitchFamily="2" charset="2"/>
              <a:buChar char="ü"/>
            </a:pPr>
            <a:r>
              <a:rPr lang="lt-LT" sz="2000" dirty="0">
                <a:solidFill>
                  <a:srgbClr val="002060"/>
                </a:solidFill>
              </a:rPr>
              <a:t>P</a:t>
            </a:r>
            <a:r>
              <a:rPr lang="lt-LT" sz="2000" b="0" i="0" dirty="0">
                <a:solidFill>
                  <a:srgbClr val="002060"/>
                </a:solidFill>
                <a:effectLst/>
              </a:rPr>
              <a:t>rojekto metu įsigyjamas įrenginys už 150 000 </a:t>
            </a:r>
            <a:r>
              <a:rPr lang="lt-LT" sz="2000" b="0" i="0" dirty="0" err="1">
                <a:solidFill>
                  <a:srgbClr val="002060"/>
                </a:solidFill>
                <a:effectLst/>
              </a:rPr>
              <a:t>eur</a:t>
            </a:r>
            <a:r>
              <a:rPr lang="lt-LT" sz="2000" b="0" i="0" dirty="0">
                <a:solidFill>
                  <a:srgbClr val="002060"/>
                </a:solidFill>
                <a:effectLst/>
              </a:rPr>
              <a:t> be PVM ir visa ši suma tinkama finansuoti;</a:t>
            </a:r>
          </a:p>
          <a:p>
            <a:pPr marL="285750" indent="-285750">
              <a:buFont typeface="Wingdings" panose="05000000000000000000" pitchFamily="2" charset="2"/>
              <a:buChar char="ü"/>
            </a:pPr>
            <a:r>
              <a:rPr lang="lt-LT" sz="2000" dirty="0">
                <a:solidFill>
                  <a:srgbClr val="002060"/>
                </a:solidFill>
              </a:rPr>
              <a:t>Bendras finansavimo intensyvumas yra 50 </a:t>
            </a:r>
            <a:r>
              <a:rPr lang="lt-LT" sz="2000" dirty="0" err="1">
                <a:solidFill>
                  <a:srgbClr val="002060"/>
                </a:solidFill>
              </a:rPr>
              <a:t>proc</a:t>
            </a:r>
            <a:r>
              <a:rPr lang="lt-LT" sz="2000" dirty="0">
                <a:solidFill>
                  <a:srgbClr val="002060"/>
                </a:solidFill>
              </a:rPr>
              <a:t>;</a:t>
            </a:r>
          </a:p>
          <a:p>
            <a:pPr marL="285750" indent="-285750">
              <a:buFont typeface="Wingdings" panose="05000000000000000000" pitchFamily="2" charset="2"/>
              <a:buChar char="ü"/>
            </a:pPr>
            <a:r>
              <a:rPr lang="lt-LT" sz="2000" b="0" i="0" dirty="0">
                <a:solidFill>
                  <a:srgbClr val="002060"/>
                </a:solidFill>
                <a:effectLst/>
              </a:rPr>
              <a:t>Sudauginus tinkamas išlaidas iš intensyvumo bus 75 000 </a:t>
            </a:r>
            <a:r>
              <a:rPr lang="lt-LT" sz="2000" b="0" i="0" dirty="0" err="1">
                <a:solidFill>
                  <a:srgbClr val="002060"/>
                </a:solidFill>
                <a:effectLst/>
              </a:rPr>
              <a:t>eur</a:t>
            </a:r>
            <a:r>
              <a:rPr lang="lt-LT" sz="2000" b="0" i="0" dirty="0">
                <a:solidFill>
                  <a:srgbClr val="002060"/>
                </a:solidFill>
                <a:effectLst/>
              </a:rPr>
              <a:t>, todėl reikia vykdyti </a:t>
            </a:r>
            <a:r>
              <a:rPr lang="lt-LT" sz="2000" b="1" i="0" dirty="0">
                <a:solidFill>
                  <a:srgbClr val="002060"/>
                </a:solidFill>
                <a:effectLst/>
              </a:rPr>
              <a:t>konkursą</a:t>
            </a:r>
            <a:r>
              <a:rPr lang="lt-LT" sz="2000" b="0" i="0" dirty="0">
                <a:solidFill>
                  <a:srgbClr val="000000"/>
                </a:solidFill>
                <a:effectLst/>
              </a:rPr>
              <a:t>.</a:t>
            </a:r>
          </a:p>
        </p:txBody>
      </p:sp>
    </p:spTree>
    <p:extLst>
      <p:ext uri="{BB962C8B-B14F-4D97-AF65-F5344CB8AC3E}">
        <p14:creationId xmlns:p14="http://schemas.microsoft.com/office/powerpoint/2010/main" val="194095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B722-4D19-3741-80A7-1933C55EAD35}"/>
              </a:ext>
            </a:extLst>
          </p:cNvPr>
          <p:cNvSpPr>
            <a:spLocks noGrp="1"/>
          </p:cNvSpPr>
          <p:nvPr>
            <p:ph type="title"/>
          </p:nvPr>
        </p:nvSpPr>
        <p:spPr>
          <a:xfrm>
            <a:off x="1329870" y="637495"/>
            <a:ext cx="8456925" cy="1368587"/>
          </a:xfrm>
        </p:spPr>
        <p:txBody>
          <a:bodyPr>
            <a:normAutofit fontScale="90000"/>
          </a:bodyPr>
          <a:lstStyle/>
          <a:p>
            <a:r>
              <a:rPr lang="lt-LT" sz="3600" b="1" dirty="0"/>
              <a:t>Darbų vertės skaičiavimo ypatumai</a:t>
            </a:r>
            <a:br>
              <a:rPr lang="lt-LT" dirty="0">
                <a:solidFill>
                  <a:srgbClr val="002060"/>
                </a:solidFill>
              </a:rPr>
            </a:br>
            <a:endParaRPr lang="en-LT" dirty="0">
              <a:solidFill>
                <a:srgbClr val="002060"/>
              </a:solidFill>
            </a:endParaRPr>
          </a:p>
        </p:txBody>
      </p:sp>
      <p:sp>
        <p:nvSpPr>
          <p:cNvPr id="3" name="Text Placeholder 2">
            <a:extLst>
              <a:ext uri="{FF2B5EF4-FFF2-40B4-BE49-F238E27FC236}">
                <a16:creationId xmlns:a16="http://schemas.microsoft.com/office/drawing/2014/main" id="{72D64949-9805-7B45-95A6-AD6B30E171EA}"/>
              </a:ext>
            </a:extLst>
          </p:cNvPr>
          <p:cNvSpPr>
            <a:spLocks noGrp="1"/>
          </p:cNvSpPr>
          <p:nvPr>
            <p:ph type="body" sz="half" idx="10"/>
          </p:nvPr>
        </p:nvSpPr>
        <p:spPr>
          <a:xfrm>
            <a:off x="847703" y="2227301"/>
            <a:ext cx="9944027" cy="3539756"/>
          </a:xfrm>
        </p:spPr>
        <p:txBody>
          <a:bodyPr>
            <a:noAutofit/>
          </a:bodyPr>
          <a:lstStyle/>
          <a:p>
            <a:pPr marL="514350" indent="-514350">
              <a:buFont typeface="Arial" panose="020B0604020202020204" pitchFamily="34" charset="0"/>
              <a:buChar char="•"/>
            </a:pPr>
            <a:r>
              <a:rPr lang="lt-LT" sz="3200" dirty="0"/>
              <a:t>Iš esmės sumuojama ne pagal BVPŽ kodą, o pagal „objektą“;</a:t>
            </a:r>
          </a:p>
          <a:p>
            <a:pPr marL="457200" indent="-457200">
              <a:buFont typeface="Arial" panose="020B0604020202020204" pitchFamily="34" charset="0"/>
              <a:buChar char="•"/>
            </a:pPr>
            <a:r>
              <a:rPr lang="lt-LT" sz="3200" dirty="0"/>
              <a:t>Sumavimas neribojamas </a:t>
            </a:r>
            <a:r>
              <a:rPr lang="lt-LT" sz="3200" dirty="0" err="1"/>
              <a:t>laik</a:t>
            </a:r>
            <a:r>
              <a:rPr lang="en-US" sz="3200" dirty="0"/>
              <a:t>e.</a:t>
            </a:r>
            <a:endParaRPr lang="lt-LT" sz="3200" dirty="0"/>
          </a:p>
        </p:txBody>
      </p:sp>
    </p:spTree>
    <p:extLst>
      <p:ext uri="{BB962C8B-B14F-4D97-AF65-F5344CB8AC3E}">
        <p14:creationId xmlns:p14="http://schemas.microsoft.com/office/powerpoint/2010/main" val="2066831661"/>
      </p:ext>
    </p:extLst>
  </p:cSld>
  <p:clrMapOvr>
    <a:masterClrMapping/>
  </p:clrMapOvr>
</p:sld>
</file>

<file path=ppt/theme/theme1.xml><?xml version="1.0" encoding="utf-8"?>
<a:theme xmlns:a="http://schemas.openxmlformats.org/drawingml/2006/main" name="Office Theme">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E13FBAD155D77C45A03A6066238D8EDB" ma:contentTypeVersion="15" ma:contentTypeDescription="Kurkite naują dokumentą." ma:contentTypeScope="" ma:versionID="26d2a2a2703c1898023bac2745be9503">
  <xsd:schema xmlns:xsd="http://www.w3.org/2001/XMLSchema" xmlns:xs="http://www.w3.org/2001/XMLSchema" xmlns:p="http://schemas.microsoft.com/office/2006/metadata/properties" xmlns:ns2="e46c6cd9-06e4-4088-b464-7016d6a1050e" xmlns:ns3="113f093c-f0d1-43c0-b7ae-b42bd9f0685e" targetNamespace="http://schemas.microsoft.com/office/2006/metadata/properties" ma:root="true" ma:fieldsID="f7cb3245b4de9d839288ed892ed0de04" ns2:_="" ns3:_="">
    <xsd:import namespace="e46c6cd9-06e4-4088-b464-7016d6a1050e"/>
    <xsd:import namespace="113f093c-f0d1-43c0-b7ae-b42bd9f068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c6cd9-06e4-4088-b464-7016d6a10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Vaizdų žymės" ma:readOnly="false" ma:fieldId="{5cf76f15-5ced-4ddc-b409-7134ff3c332f}" ma:taxonomyMulti="true" ma:sspId="5dc8aeb3-b9ff-4cb8-9445-a69d8f256b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3f093c-f0d1-43c0-b7ae-b42bd9f0685e" elementFormDefault="qualified">
    <xsd:import namespace="http://schemas.microsoft.com/office/2006/documentManagement/types"/>
    <xsd:import namespace="http://schemas.microsoft.com/office/infopath/2007/PartnerControls"/>
    <xsd:element name="SharedWithUsers" ma:index="17"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Bendrinta su išsamia informacija" ma:internalName="SharedWithDetails" ma:readOnly="true">
      <xsd:simpleType>
        <xsd:restriction base="dms:Note">
          <xsd:maxLength value="255"/>
        </xsd:restriction>
      </xsd:simpleType>
    </xsd:element>
    <xsd:element name="TaxCatchAll" ma:index="21" nillable="true" ma:displayName="Taxonomy Catch All Column" ma:hidden="true" ma:list="{fd42730d-1fcd-4044-b7c9-78479c41877a}" ma:internalName="TaxCatchAll" ma:showField="CatchAllData" ma:web="113f093c-f0d1-43c0-b7ae-b42bd9f06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6c6cd9-06e4-4088-b464-7016d6a1050e">
      <Terms xmlns="http://schemas.microsoft.com/office/infopath/2007/PartnerControls"/>
    </lcf76f155ced4ddcb4097134ff3c332f>
    <TaxCatchAll xmlns="113f093c-f0d1-43c0-b7ae-b42bd9f068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4A7A79-8282-4766-B64B-CA9DF8FF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c6cd9-06e4-4088-b464-7016d6a1050e"/>
    <ds:schemaRef ds:uri="113f093c-f0d1-43c0-b7ae-b42bd9f06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7E167C-ACF3-437A-9EE3-EFB1CBF1E366}">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113f093c-f0d1-43c0-b7ae-b42bd9f0685e"/>
    <ds:schemaRef ds:uri="http://www.w3.org/XML/1998/namespace"/>
    <ds:schemaRef ds:uri="http://purl.org/dc/elements/1.1/"/>
    <ds:schemaRef ds:uri="e46c6cd9-06e4-4088-b464-7016d6a1050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5BFF1B8-BC88-4259-841C-028026AFF8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3327</TotalTime>
  <Words>3495</Words>
  <Application>Microsoft Office PowerPoint</Application>
  <PresentationFormat>Plačiaekranė</PresentationFormat>
  <Paragraphs>376</Paragraphs>
  <Slides>49</Slides>
  <Notes>2</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49</vt:i4>
      </vt:variant>
    </vt:vector>
  </HeadingPairs>
  <TitlesOfParts>
    <vt:vector size="59" baseType="lpstr">
      <vt:lpstr>-apple-system</vt:lpstr>
      <vt:lpstr>Aptos</vt:lpstr>
      <vt:lpstr>Arial</vt:lpstr>
      <vt:lpstr>Calibri</vt:lpstr>
      <vt:lpstr>Times</vt:lpstr>
      <vt:lpstr>Times New Roman</vt:lpstr>
      <vt:lpstr>Verdana</vt:lpstr>
      <vt:lpstr>Verdana Pro</vt:lpstr>
      <vt:lpstr>Wingdings</vt:lpstr>
      <vt:lpstr>Office Theme</vt:lpstr>
      <vt:lpstr>NPO pirkimai naujajame periode</vt:lpstr>
      <vt:lpstr>Turinys: </vt:lpstr>
      <vt:lpstr>Pagrindinis NPO teisės aktas:   Projektų finansavimo ir administravimo taisyklės,  7 priedas „Pirkimų taisyklės“ (patvirtintos Lietuvos Respublikos finansų ministro 2022 m. birželio 22 d. įsakymu Nr. 1K-237) https://e-seimas.lrs.lt/portal/legalAct/lt/TAD/fd3d3843f26111ecbfe9c72e552dd5bd/asr     Pagalbiniai teisės aktai (taikomi PO):  Tiekėjo kvalifikacijos reikalavimų nustatymo metodika https://e-seimas.lrs.lt/portal/legalAct/lt/TAD/01aeb1815d8c11e7a53b83ca0142260e/asr  Ekonomiškai naudingiausio pasiūlymo vertinimo gairės https://vpt.lrv.lt/uploads/vpt/documents/files/mp/ENPV_gaires.pdf  Kainodaros taisyklių nustatymo metodika https://e-seimas.lrs.lt/portal/legalAct/lt/TAD/daa0e4a05c3c11e7a53b83ca0142260e/asr  Žaliuosius pirkimus reglamentuojantys teisės aktai</vt:lpstr>
      <vt:lpstr>Metodinė pagalba NPO</vt:lpstr>
      <vt:lpstr>Pirkimo būdai lieka tie patys: </vt:lpstr>
      <vt:lpstr>Pirkimai iš vieno tiekėjo galimi, kai:</vt:lpstr>
      <vt:lpstr>Pirkimas iš vieno tiekėjo: kas pasikeitė naujame periode? </vt:lpstr>
      <vt:lpstr>Pavyzdys: įranga (prekės) </vt:lpstr>
      <vt:lpstr>Darbų vertės skaičiavimo ypatumai </vt:lpstr>
      <vt:lpstr>Pirkimo sąlygose privaloma nurodyti pagal PAFT (nepakito): </vt:lpstr>
      <vt:lpstr>PAFT 7 priedas: kas naujo? </vt:lpstr>
      <vt:lpstr>Žaliuosius pirkimus reglamentuoja:</vt:lpstr>
      <vt:lpstr>Žalieji pirkimai</vt:lpstr>
      <vt:lpstr>Žalieji pirkimai (2) </vt:lpstr>
      <vt:lpstr>Žalieji pirkimai (3)</vt:lpstr>
      <vt:lpstr>Žalieji pirkimai: kada netaikomi žalieji reikalavimai?</vt:lpstr>
      <vt:lpstr>Žalieji pirkimai:pavyzdžiai EVE pramonės priemonei</vt:lpstr>
      <vt:lpstr>Žalieji pirkimai:pavyzdžiai Įgūdžiai MVĮ priemonei</vt:lpstr>
      <vt:lpstr>Problemos: žalieji pirkimai</vt:lpstr>
      <vt:lpstr>Kvalifikacijos reikalavimai</vt:lpstr>
      <vt:lpstr>Kvalifikacijos reikalavimai </vt:lpstr>
      <vt:lpstr>Kvalifikacijos reikalavimai:bendrieji</vt:lpstr>
      <vt:lpstr>Ekonominė ir finansinė būklė </vt:lpstr>
      <vt:lpstr> Techninis ir profesinis pajėgumas</vt:lpstr>
      <vt:lpstr>Techninis ir profesinis pajėgumas</vt:lpstr>
      <vt:lpstr>Kvalifikacijos reikalavimai jungtinės veiklos dalyviams, subtiekėjams</vt:lpstr>
      <vt:lpstr>Pasiūlymų vertinimo kriterijai</vt:lpstr>
      <vt:lpstr>Kainos ir kokybės santykis</vt:lpstr>
      <vt:lpstr>Techninė specifikacija</vt:lpstr>
      <vt:lpstr>Techninė specifikacija</vt:lpstr>
      <vt:lpstr>Pagrindinės sutarties sąlygos</vt:lpstr>
      <vt:lpstr>Pagrindinės sutarties sąlygos: rekomendacijos</vt:lpstr>
      <vt:lpstr>Pagrindinės sutarties sąlygos: rekomendacijos</vt:lpstr>
      <vt:lpstr>Pirkimo procedūra</vt:lpstr>
      <vt:lpstr>Kas vykdo NPO pirkimo procedūras? Nepasikeitę nuostatos</vt:lpstr>
      <vt:lpstr>PIRKIMŲ PROCEDŪRA (konkursas arba derybos)</vt:lpstr>
      <vt:lpstr>Pokyčiai pasiūlymų vertinime: Pasikeitusi PO praktika</vt:lpstr>
      <vt:lpstr>   Pasikeitusi praktika: subranga/subtiekimas</vt:lpstr>
      <vt:lpstr>Pasikeitusi praktika Kvalifikacija: Techninis ir profesinis pajėgumas</vt:lpstr>
      <vt:lpstr>Sutarčių pratęsimai</vt:lpstr>
      <vt:lpstr>Interesų konfliktai (nepakito)</vt:lpstr>
      <vt:lpstr>Pirkimo sutarties forma: </vt:lpstr>
      <vt:lpstr>   Neleistinas pirkimo sutarties keitimas: patikslinta</vt:lpstr>
      <vt:lpstr>Pirkimo sutarties keitimas</vt:lpstr>
      <vt:lpstr>Pirkimo užbaigimas</vt:lpstr>
      <vt:lpstr>PAFT pakeitimas</vt:lpstr>
      <vt:lpstr>Dažniausios NPO klaidos</vt:lpstr>
      <vt:lpstr>„PowerPoint“ pateiktis</vt:lpstr>
      <vt:lpstr>Lietuvos verslo konkurencingumo partneris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Vaiva Stankute</dc:creator>
  <cp:lastModifiedBy>Agnė Braškutė</cp:lastModifiedBy>
  <cp:revision>227</cp:revision>
  <dcterms:created xsi:type="dcterms:W3CDTF">2022-02-22T17:04:52Z</dcterms:created>
  <dcterms:modified xsi:type="dcterms:W3CDTF">2024-09-10T08:25:22Z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0x010100E13FBAD155D77C45A03A6066238D8EDB</vt:lpwstr>
  </property>
</Properties>
</file>