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sldIdLst>
    <p:sldId id="267" r:id="rId5"/>
    <p:sldId id="329" r:id="rId6"/>
    <p:sldId id="419" r:id="rId7"/>
    <p:sldId id="418" r:id="rId8"/>
    <p:sldId id="421" r:id="rId9"/>
    <p:sldId id="422" r:id="rId10"/>
    <p:sldId id="423" r:id="rId11"/>
    <p:sldId id="760" r:id="rId12"/>
    <p:sldId id="772" r:id="rId13"/>
    <p:sldId id="764" r:id="rId14"/>
    <p:sldId id="765" r:id="rId15"/>
    <p:sldId id="770" r:id="rId16"/>
    <p:sldId id="771" r:id="rId17"/>
    <p:sldId id="766" r:id="rId18"/>
    <p:sldId id="773" r:id="rId19"/>
    <p:sldId id="327" r:id="rId20"/>
    <p:sldId id="283" r:id="rId21"/>
    <p:sldId id="287" r:id="rId22"/>
  </p:sldIdLst>
  <p:sldSz cx="12192000" cy="6858000"/>
  <p:notesSz cx="6858000" cy="9144000"/>
  <p:defaultText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60C9807-F5A1-A9C5-3671-C0AB829BBD64}" name="Sandra Gylienė" initials="SG" userId="S::S.Gyliene@inovacijuagentura.lt::08cb275c-5084-4af5-888a-cb063b4c3b25" providerId="AD"/>
  <p188:author id="{53ADB509-6186-3896-3D2B-EC55DDA7EE79}" name="Jūratė Jakaitienė" initials="JJ" userId="S::j.jakaitiene@inovacijuagentura.lt::4181e9e4-24fb-47f8-8950-eaa19e1f47c8" providerId="AD"/>
  <p188:author id="{DD91C612-8837-1322-F430-79201D7781FC}" name="Rimantė Laurinavičiūtė" initials="RL" userId="S::R.Laurinaviciute@inovacijuagentura.lt::989a420a-f922-4b33-a22c-2e55f6a15079" providerId="AD"/>
  <p188:author id="{F6575D55-D7A6-1D86-0EF0-A502F282BEE4}" name="Egidijus Braciška" initials="EB" userId="S::e.braciska@inovacijuagentura.lt::bde26b94-9573-4360-a558-f5fbc4472024" providerId="AD"/>
  <p188:author id="{77AB3D74-C26E-81AF-44D1-0CF4250941AC}" name="Lina Mačiūnienė" initials="LM" userId="S::l.maciuniene@inovacijuagentura.lt::89e009a9-e30e-4446-9789-43c52677d49d" providerId="AD"/>
  <p188:author id="{5B46A8B7-1FD5-9784-0245-26CDD04D41E0}" name="Teresa Mateiko" initials="TM" userId="S::T.Mateiko@inovacijuagentura.lt::621e56f5-1c1c-4da2-b310-0eaf37c800a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730"/>
    <a:srgbClr val="302957"/>
    <a:srgbClr val="EDE731"/>
    <a:srgbClr val="0B0D32"/>
    <a:srgbClr val="7E9CE9"/>
    <a:srgbClr val="8C5FBE"/>
    <a:srgbClr val="302757"/>
    <a:srgbClr val="302857"/>
    <a:srgbClr val="0E103D"/>
    <a:srgbClr val="041B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25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lt-LT"/>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87A-6D49-932F-13EE1A167B8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39E2-A64C-B91D-1E48A1A9BC9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87A-6D49-932F-13EE1A167B8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87A-6D49-932F-13EE1A167B89}"/>
              </c:ext>
            </c:extLst>
          </c:dPt>
          <c:cat>
            <c:strRef>
              <c:f>Sheet1!$A$2:$A$5</c:f>
              <c:strCache>
                <c:ptCount val="4"/>
                <c:pt idx="0">
                  <c:v>Teksas1</c:v>
                </c:pt>
                <c:pt idx="1">
                  <c:v>Teksas2</c:v>
                </c:pt>
                <c:pt idx="2">
                  <c:v>Teksas3</c:v>
                </c:pt>
                <c:pt idx="3">
                  <c:v>Teksas14</c:v>
                </c:pt>
              </c:strCache>
            </c:strRef>
          </c:cat>
          <c:val>
            <c:numRef>
              <c:f>Sheet1!$B$2:$B$5</c:f>
              <c:numCache>
                <c:formatCode>0%</c:formatCode>
                <c:ptCount val="4"/>
                <c:pt idx="0">
                  <c:v>0.1</c:v>
                </c:pt>
                <c:pt idx="1">
                  <c:v>0.4</c:v>
                </c:pt>
                <c:pt idx="2">
                  <c:v>0.25</c:v>
                </c:pt>
                <c:pt idx="3">
                  <c:v>0.25</c:v>
                </c:pt>
              </c:numCache>
            </c:numRef>
          </c:val>
          <c:extLst>
            <c:ext xmlns:c16="http://schemas.microsoft.com/office/drawing/2014/chart" uri="{C3380CC4-5D6E-409C-BE32-E72D297353CC}">
              <c16:uniqueId val="{00000000-39E2-A64C-B91D-1E48A1A9BC9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rgbClr val="302757"/>
              </a:solidFill>
              <a:latin typeface="Verdana" panose="020B0604030504040204" pitchFamily="34" charset="0"/>
              <a:ea typeface="Verdana" panose="020B0604030504040204" pitchFamily="34" charset="0"/>
              <a:cs typeface="Verdana" panose="020B0604030504040204" pitchFamily="34" charset="0"/>
            </a:defRPr>
          </a:pPr>
          <a:endParaRPr lang="lt-LT"/>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730-4B4A-90C5-3A0B578C805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39E2-A64C-B91D-1E48A1A9BC9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730-4B4A-90C5-3A0B578C805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730-4B4A-90C5-3A0B578C8055}"/>
              </c:ext>
            </c:extLst>
          </c:dPt>
          <c:cat>
            <c:strRef>
              <c:f>Sheet1!$A$2:$A$5</c:f>
              <c:strCache>
                <c:ptCount val="4"/>
                <c:pt idx="0">
                  <c:v>Teksas1</c:v>
                </c:pt>
                <c:pt idx="1">
                  <c:v>Teksas2</c:v>
                </c:pt>
                <c:pt idx="2">
                  <c:v>Teksas3</c:v>
                </c:pt>
                <c:pt idx="3">
                  <c:v>Teksas14</c:v>
                </c:pt>
              </c:strCache>
            </c:strRef>
          </c:cat>
          <c:val>
            <c:numRef>
              <c:f>Sheet1!$B$2:$B$5</c:f>
              <c:numCache>
                <c:formatCode>0%</c:formatCode>
                <c:ptCount val="4"/>
                <c:pt idx="0">
                  <c:v>0.1</c:v>
                </c:pt>
                <c:pt idx="1">
                  <c:v>0.4</c:v>
                </c:pt>
                <c:pt idx="2">
                  <c:v>0.25</c:v>
                </c:pt>
                <c:pt idx="3">
                  <c:v>0.25</c:v>
                </c:pt>
              </c:numCache>
            </c:numRef>
          </c:val>
          <c:extLst>
            <c:ext xmlns:c16="http://schemas.microsoft.com/office/drawing/2014/chart" uri="{C3380CC4-5D6E-409C-BE32-E72D297353CC}">
              <c16:uniqueId val="{00000000-39E2-A64C-B91D-1E48A1A9BC9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302757"/>
              </a:solidFill>
              <a:latin typeface="Verdana" panose="020B0604030504040204" pitchFamily="34" charset="0"/>
              <a:ea typeface="Verdana" panose="020B0604030504040204" pitchFamily="34" charset="0"/>
              <a:cs typeface="Verdana" panose="020B0604030504040204" pitchFamily="34"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Sheet1!$B$2:$B$5</c:f>
              <c:numCache>
                <c:formatCode>General</c:formatCode>
                <c:ptCount val="4"/>
                <c:pt idx="0" formatCode="0%">
                  <c:v>0.2</c:v>
                </c:pt>
              </c:numCache>
            </c:numRef>
          </c:val>
          <c:extLst>
            <c:ext xmlns:c16="http://schemas.microsoft.com/office/drawing/2014/chart" uri="{C3380CC4-5D6E-409C-BE32-E72D297353CC}">
              <c16:uniqueId val="{00000000-62C9-D348-83CA-2EB763199A70}"/>
            </c:ext>
          </c:extLst>
        </c:ser>
        <c:ser>
          <c:idx val="1"/>
          <c:order val="1"/>
          <c:tx>
            <c:strRef>
              <c:f>Sheet1!$C$1</c:f>
              <c:strCache>
                <c:ptCount val="1"/>
                <c:pt idx="0">
                  <c:v>Series 2</c:v>
                </c:pt>
              </c:strCache>
            </c:strRef>
          </c:tx>
          <c:spPr>
            <a:solidFill>
              <a:srgbClr val="8C5FB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Sheet1!$C$2:$C$5</c:f>
              <c:numCache>
                <c:formatCode>0%</c:formatCode>
                <c:ptCount val="4"/>
                <c:pt idx="1">
                  <c:v>0.3</c:v>
                </c:pt>
              </c:numCache>
            </c:numRef>
          </c:val>
          <c:extLst>
            <c:ext xmlns:c16="http://schemas.microsoft.com/office/drawing/2014/chart" uri="{C3380CC4-5D6E-409C-BE32-E72D297353CC}">
              <c16:uniqueId val="{00000001-62C9-D348-83CA-2EB763199A70}"/>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Sheet1!$D$2:$D$5</c:f>
              <c:numCache>
                <c:formatCode>General</c:formatCode>
                <c:ptCount val="4"/>
                <c:pt idx="2" formatCode="0%">
                  <c:v>0.5</c:v>
                </c:pt>
              </c:numCache>
            </c:numRef>
          </c:val>
          <c:extLst>
            <c:ext xmlns:c16="http://schemas.microsoft.com/office/drawing/2014/chart" uri="{C3380CC4-5D6E-409C-BE32-E72D297353CC}">
              <c16:uniqueId val="{00000002-62C9-D348-83CA-2EB763199A70}"/>
            </c:ext>
          </c:extLst>
        </c:ser>
        <c:ser>
          <c:idx val="3"/>
          <c:order val="3"/>
          <c:tx>
            <c:strRef>
              <c:f>Sheet1!$E$1</c:f>
              <c:strCache>
                <c:ptCount val="1"/>
                <c:pt idx="0">
                  <c:v>Series 32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Sheet1!$E$2:$E$5</c:f>
              <c:numCache>
                <c:formatCode>General</c:formatCode>
                <c:ptCount val="4"/>
                <c:pt idx="3" formatCode="0%">
                  <c:v>0.5</c:v>
                </c:pt>
              </c:numCache>
            </c:numRef>
          </c:val>
          <c:extLst>
            <c:ext xmlns:c16="http://schemas.microsoft.com/office/drawing/2014/chart" uri="{C3380CC4-5D6E-409C-BE32-E72D297353CC}">
              <c16:uniqueId val="{00000005-62C9-D348-83CA-2EB763199A70}"/>
            </c:ext>
          </c:extLst>
        </c:ser>
        <c:dLbls>
          <c:showLegendKey val="0"/>
          <c:showVal val="0"/>
          <c:showCatName val="0"/>
          <c:showSerName val="0"/>
          <c:showPercent val="0"/>
          <c:showBubbleSize val="0"/>
        </c:dLbls>
        <c:gapWidth val="0"/>
        <c:overlap val="74"/>
        <c:axId val="661620096"/>
        <c:axId val="661473104"/>
      </c:barChart>
      <c:catAx>
        <c:axId val="66162009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lt-LT"/>
          </a:p>
        </c:txPr>
        <c:crossAx val="661473104"/>
        <c:crosses val="autoZero"/>
        <c:auto val="1"/>
        <c:lblAlgn val="ctr"/>
        <c:lblOffset val="100"/>
        <c:noMultiLvlLbl val="0"/>
      </c:catAx>
      <c:valAx>
        <c:axId val="661473104"/>
        <c:scaling>
          <c:orientation val="minMax"/>
        </c:scaling>
        <c:delete val="1"/>
        <c:axPos val="l"/>
        <c:numFmt formatCode="0%" sourceLinked="1"/>
        <c:majorTickMark val="out"/>
        <c:minorTickMark val="none"/>
        <c:tickLblPos val="nextTo"/>
        <c:crossAx val="6616200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Sheet1!$B$2:$B$5</c:f>
              <c:numCache>
                <c:formatCode>General</c:formatCode>
                <c:ptCount val="4"/>
                <c:pt idx="0" formatCode="0%">
                  <c:v>0.2</c:v>
                </c:pt>
              </c:numCache>
            </c:numRef>
          </c:val>
          <c:extLst>
            <c:ext xmlns:c16="http://schemas.microsoft.com/office/drawing/2014/chart" uri="{C3380CC4-5D6E-409C-BE32-E72D297353CC}">
              <c16:uniqueId val="{00000000-62C9-D348-83CA-2EB763199A70}"/>
            </c:ext>
          </c:extLst>
        </c:ser>
        <c:ser>
          <c:idx val="1"/>
          <c:order val="1"/>
          <c:tx>
            <c:strRef>
              <c:f>Sheet1!$C$1</c:f>
              <c:strCache>
                <c:ptCount val="1"/>
                <c:pt idx="0">
                  <c:v>Series 2</c:v>
                </c:pt>
              </c:strCache>
            </c:strRef>
          </c:tx>
          <c:spPr>
            <a:solidFill>
              <a:srgbClr val="8C5FBE"/>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Sheet1!$C$2:$C$5</c:f>
              <c:numCache>
                <c:formatCode>0%</c:formatCode>
                <c:ptCount val="4"/>
                <c:pt idx="1">
                  <c:v>0.3</c:v>
                </c:pt>
              </c:numCache>
            </c:numRef>
          </c:val>
          <c:extLst>
            <c:ext xmlns:c16="http://schemas.microsoft.com/office/drawing/2014/chart" uri="{C3380CC4-5D6E-409C-BE32-E72D297353CC}">
              <c16:uniqueId val="{00000001-62C9-D348-83CA-2EB763199A70}"/>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Sheet1!$D$2:$D$5</c:f>
              <c:numCache>
                <c:formatCode>General</c:formatCode>
                <c:ptCount val="4"/>
                <c:pt idx="2" formatCode="0%">
                  <c:v>0.5</c:v>
                </c:pt>
              </c:numCache>
            </c:numRef>
          </c:val>
          <c:extLst>
            <c:ext xmlns:c16="http://schemas.microsoft.com/office/drawing/2014/chart" uri="{C3380CC4-5D6E-409C-BE32-E72D297353CC}">
              <c16:uniqueId val="{00000002-62C9-D348-83CA-2EB763199A70}"/>
            </c:ext>
          </c:extLst>
        </c:ser>
        <c:ser>
          <c:idx val="3"/>
          <c:order val="3"/>
          <c:tx>
            <c:strRef>
              <c:f>Sheet1!$E$1</c:f>
              <c:strCache>
                <c:ptCount val="1"/>
                <c:pt idx="0">
                  <c:v>Series 32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Sheet1!$E$2:$E$5</c:f>
              <c:numCache>
                <c:formatCode>General</c:formatCode>
                <c:ptCount val="4"/>
                <c:pt idx="3" formatCode="0%">
                  <c:v>0.5</c:v>
                </c:pt>
              </c:numCache>
            </c:numRef>
          </c:val>
          <c:extLst>
            <c:ext xmlns:c16="http://schemas.microsoft.com/office/drawing/2014/chart" uri="{C3380CC4-5D6E-409C-BE32-E72D297353CC}">
              <c16:uniqueId val="{00000005-62C9-D348-83CA-2EB763199A70}"/>
            </c:ext>
          </c:extLst>
        </c:ser>
        <c:dLbls>
          <c:showLegendKey val="0"/>
          <c:showVal val="0"/>
          <c:showCatName val="0"/>
          <c:showSerName val="0"/>
          <c:showPercent val="0"/>
          <c:showBubbleSize val="0"/>
        </c:dLbls>
        <c:gapWidth val="0"/>
        <c:overlap val="74"/>
        <c:axId val="661620096"/>
        <c:axId val="661473104"/>
      </c:barChart>
      <c:catAx>
        <c:axId val="66162009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302757"/>
                </a:solidFill>
                <a:latin typeface="+mn-lt"/>
                <a:ea typeface="+mn-ea"/>
                <a:cs typeface="+mn-cs"/>
              </a:defRPr>
            </a:pPr>
            <a:endParaRPr lang="lt-LT"/>
          </a:p>
        </c:txPr>
        <c:crossAx val="661473104"/>
        <c:crosses val="autoZero"/>
        <c:auto val="1"/>
        <c:lblAlgn val="ctr"/>
        <c:lblOffset val="100"/>
        <c:noMultiLvlLbl val="0"/>
      </c:catAx>
      <c:valAx>
        <c:axId val="661473104"/>
        <c:scaling>
          <c:orientation val="minMax"/>
        </c:scaling>
        <c:delete val="1"/>
        <c:axPos val="l"/>
        <c:numFmt formatCode="0%" sourceLinked="1"/>
        <c:majorTickMark val="out"/>
        <c:minorTickMark val="none"/>
        <c:tickLblPos val="nextTo"/>
        <c:crossAx val="6616200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BF8873-D6DD-4E18-A65D-04D830BAC93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A3C3990-B4CC-4058-820C-26269B64DC87}">
      <dgm:prSet custT="1"/>
      <dgm:spPr/>
      <dgm:t>
        <a:bodyPr/>
        <a:lstStyle/>
        <a:p>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mokėjimo prašymas gali būti teikiamas pasirašius projekto sutartį ir (arba) viso projekto įgyvendinimo metu, jeigu jis yra numatytas projekto sutartyje (PAFT 153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06C9C0EF-50D2-4DF4-8262-8375C4BC76BE}" type="parTrans" cxnId="{7F0DA5A8-2830-4A45-A900-F6F41C80868E}">
      <dgm:prSet/>
      <dgm:spPr/>
      <dgm:t>
        <a:bodyPr/>
        <a:lstStyle/>
        <a:p>
          <a:endParaRPr lang="en-US"/>
        </a:p>
      </dgm:t>
    </dgm:pt>
    <dgm:pt modelId="{5788D73E-C8AE-4B0E-97B4-263611412F1B}" type="sibTrans" cxnId="{7F0DA5A8-2830-4A45-A900-F6F41C80868E}">
      <dgm:prSet/>
      <dgm:spPr/>
      <dgm:t>
        <a:bodyPr/>
        <a:lstStyle/>
        <a:p>
          <a:endParaRPr lang="en-US"/>
        </a:p>
      </dgm:t>
    </dgm:pt>
    <dgm:pt modelId="{7E7C2E05-1F78-4839-9FDD-8247AC5178C8}">
      <dgm:prSet custT="1"/>
      <dgm:spPr/>
      <dgm:t>
        <a:bodyPr/>
        <a:lstStyle/>
        <a:p>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Didžiausia galima projekto vykdytojui išmokėta ir neįvertinta avanso suma – 30 procentų projektui įgyvendinti skirtos projekto finansavimo lėšų sumos (PAFT 155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EBDABD2D-00DA-4ADF-954D-82DBDC05F333}" type="parTrans" cxnId="{291EECFE-681F-4CAB-9F00-100951CD3CA0}">
      <dgm:prSet/>
      <dgm:spPr/>
      <dgm:t>
        <a:bodyPr/>
        <a:lstStyle/>
        <a:p>
          <a:endParaRPr lang="en-US"/>
        </a:p>
      </dgm:t>
    </dgm:pt>
    <dgm:pt modelId="{FD821A6B-7025-42F2-9691-2860891E0841}" type="sibTrans" cxnId="{291EECFE-681F-4CAB-9F00-100951CD3CA0}">
      <dgm:prSet/>
      <dgm:spPr/>
      <dgm:t>
        <a:bodyPr/>
        <a:lstStyle/>
        <a:p>
          <a:endParaRPr lang="en-US"/>
        </a:p>
      </dgm:t>
    </dgm:pt>
    <dgm:pt modelId="{29E91D0F-F950-4040-8B8A-8569FEA4EF0C}">
      <dgm:prSet custT="1"/>
      <dgm:spPr/>
      <dgm:t>
        <a:bodyPr/>
        <a:lstStyle/>
        <a:p>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Administruojančioji institucija gali nustatyti, didesnį nei 30 procentų avanso poreikį projektui įgyvendinti skirtos projekto finansavimo lėšų sumos. </a:t>
          </a:r>
          <a:r>
            <a:rPr lang="lt-LT" sz="2400" b="1"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SVARBU</a:t>
          </a: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avanso dalis, kuri viršija 30 procentų, turi būti įskaitoma ne vėliau kaip per 60 darbo dienų. (PAFT 155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853E854F-0BBC-4761-B610-34C15EB8FBF1}" type="parTrans" cxnId="{5ABD3688-1469-454E-8583-DF1D8ABB50CD}">
      <dgm:prSet/>
      <dgm:spPr/>
      <dgm:t>
        <a:bodyPr/>
        <a:lstStyle/>
        <a:p>
          <a:endParaRPr lang="en-US"/>
        </a:p>
      </dgm:t>
    </dgm:pt>
    <dgm:pt modelId="{2342F66F-2BD1-411D-AB11-1B122EFDF669}" type="sibTrans" cxnId="{5ABD3688-1469-454E-8583-DF1D8ABB50CD}">
      <dgm:prSet/>
      <dgm:spPr/>
      <dgm:t>
        <a:bodyPr/>
        <a:lstStyle/>
        <a:p>
          <a:endParaRPr lang="en-US"/>
        </a:p>
      </dgm:t>
    </dgm:pt>
    <dgm:pt modelId="{5D08C8BD-54BF-4279-9BC1-5E1C8BEBB9BF}" type="pres">
      <dgm:prSet presAssocID="{93BF8873-D6DD-4E18-A65D-04D830BAC935}" presName="vert0" presStyleCnt="0">
        <dgm:presLayoutVars>
          <dgm:dir/>
          <dgm:animOne val="branch"/>
          <dgm:animLvl val="lvl"/>
        </dgm:presLayoutVars>
      </dgm:prSet>
      <dgm:spPr/>
    </dgm:pt>
    <dgm:pt modelId="{CA103F0B-BED1-4951-A58C-E4089BC7B287}" type="pres">
      <dgm:prSet presAssocID="{5A3C3990-B4CC-4058-820C-26269B64DC87}" presName="thickLine" presStyleLbl="alignNode1" presStyleIdx="0" presStyleCnt="3"/>
      <dgm:spPr/>
    </dgm:pt>
    <dgm:pt modelId="{54C3C40A-3BE1-45FC-8210-C80201ED1293}" type="pres">
      <dgm:prSet presAssocID="{5A3C3990-B4CC-4058-820C-26269B64DC87}" presName="horz1" presStyleCnt="0"/>
      <dgm:spPr/>
    </dgm:pt>
    <dgm:pt modelId="{4AF531B9-9D6A-482A-A502-3AB861FB719C}" type="pres">
      <dgm:prSet presAssocID="{5A3C3990-B4CC-4058-820C-26269B64DC87}" presName="tx1" presStyleLbl="revTx" presStyleIdx="0" presStyleCnt="3"/>
      <dgm:spPr/>
    </dgm:pt>
    <dgm:pt modelId="{C73D03C0-51B9-4BED-92F2-DD8DEEC492E0}" type="pres">
      <dgm:prSet presAssocID="{5A3C3990-B4CC-4058-820C-26269B64DC87}" presName="vert1" presStyleCnt="0"/>
      <dgm:spPr/>
    </dgm:pt>
    <dgm:pt modelId="{515B9C59-7D81-4B17-98DD-ED8B3F226FB2}" type="pres">
      <dgm:prSet presAssocID="{7E7C2E05-1F78-4839-9FDD-8247AC5178C8}" presName="thickLine" presStyleLbl="alignNode1" presStyleIdx="1" presStyleCnt="3"/>
      <dgm:spPr/>
    </dgm:pt>
    <dgm:pt modelId="{5CCF300A-30E6-46E7-8F6E-720383B52CA4}" type="pres">
      <dgm:prSet presAssocID="{7E7C2E05-1F78-4839-9FDD-8247AC5178C8}" presName="horz1" presStyleCnt="0"/>
      <dgm:spPr/>
    </dgm:pt>
    <dgm:pt modelId="{46987B70-4F26-44E8-86E9-5371772ADF26}" type="pres">
      <dgm:prSet presAssocID="{7E7C2E05-1F78-4839-9FDD-8247AC5178C8}" presName="tx1" presStyleLbl="revTx" presStyleIdx="1" presStyleCnt="3"/>
      <dgm:spPr/>
    </dgm:pt>
    <dgm:pt modelId="{89D33B30-7507-4124-ACCF-419BE0ED4B2B}" type="pres">
      <dgm:prSet presAssocID="{7E7C2E05-1F78-4839-9FDD-8247AC5178C8}" presName="vert1" presStyleCnt="0"/>
      <dgm:spPr/>
    </dgm:pt>
    <dgm:pt modelId="{94AA0846-E685-4364-B6DC-9EEFC263BF1E}" type="pres">
      <dgm:prSet presAssocID="{29E91D0F-F950-4040-8B8A-8569FEA4EF0C}" presName="thickLine" presStyleLbl="alignNode1" presStyleIdx="2" presStyleCnt="3"/>
      <dgm:spPr/>
    </dgm:pt>
    <dgm:pt modelId="{A04F61B7-2D15-45BE-B3FB-25DE2A790EBA}" type="pres">
      <dgm:prSet presAssocID="{29E91D0F-F950-4040-8B8A-8569FEA4EF0C}" presName="horz1" presStyleCnt="0"/>
      <dgm:spPr/>
    </dgm:pt>
    <dgm:pt modelId="{51C74D31-751A-4AB0-B97E-A47BB1C94574}" type="pres">
      <dgm:prSet presAssocID="{29E91D0F-F950-4040-8B8A-8569FEA4EF0C}" presName="tx1" presStyleLbl="revTx" presStyleIdx="2" presStyleCnt="3"/>
      <dgm:spPr/>
    </dgm:pt>
    <dgm:pt modelId="{3EAA68E2-1C54-48D7-97EE-5D00933A3F9B}" type="pres">
      <dgm:prSet presAssocID="{29E91D0F-F950-4040-8B8A-8569FEA4EF0C}" presName="vert1" presStyleCnt="0"/>
      <dgm:spPr/>
    </dgm:pt>
  </dgm:ptLst>
  <dgm:cxnLst>
    <dgm:cxn modelId="{65230400-7B94-4DD1-BB31-50F6AF993E51}" type="presOf" srcId="{5A3C3990-B4CC-4058-820C-26269B64DC87}" destId="{4AF531B9-9D6A-482A-A502-3AB861FB719C}" srcOrd="0" destOrd="0" presId="urn:microsoft.com/office/officeart/2008/layout/LinedList"/>
    <dgm:cxn modelId="{EEA1842B-9224-4CC8-B760-951A70BEE49D}" type="presOf" srcId="{93BF8873-D6DD-4E18-A65D-04D830BAC935}" destId="{5D08C8BD-54BF-4279-9BC1-5E1C8BEBB9BF}" srcOrd="0" destOrd="0" presId="urn:microsoft.com/office/officeart/2008/layout/LinedList"/>
    <dgm:cxn modelId="{5ABD3688-1469-454E-8583-DF1D8ABB50CD}" srcId="{93BF8873-D6DD-4E18-A65D-04D830BAC935}" destId="{29E91D0F-F950-4040-8B8A-8569FEA4EF0C}" srcOrd="2" destOrd="0" parTransId="{853E854F-0BBC-4761-B610-34C15EB8FBF1}" sibTransId="{2342F66F-2BD1-411D-AB11-1B122EFDF669}"/>
    <dgm:cxn modelId="{7F0DA5A8-2830-4A45-A900-F6F41C80868E}" srcId="{93BF8873-D6DD-4E18-A65D-04D830BAC935}" destId="{5A3C3990-B4CC-4058-820C-26269B64DC87}" srcOrd="0" destOrd="0" parTransId="{06C9C0EF-50D2-4DF4-8262-8375C4BC76BE}" sibTransId="{5788D73E-C8AE-4B0E-97B4-263611412F1B}"/>
    <dgm:cxn modelId="{DAEE98C0-3177-4D6C-80B2-1809E012CC5B}" type="presOf" srcId="{29E91D0F-F950-4040-8B8A-8569FEA4EF0C}" destId="{51C74D31-751A-4AB0-B97E-A47BB1C94574}" srcOrd="0" destOrd="0" presId="urn:microsoft.com/office/officeart/2008/layout/LinedList"/>
    <dgm:cxn modelId="{F2B382CB-CF68-4ADE-8CE5-88F5CB9BCED6}" type="presOf" srcId="{7E7C2E05-1F78-4839-9FDD-8247AC5178C8}" destId="{46987B70-4F26-44E8-86E9-5371772ADF26}" srcOrd="0" destOrd="0" presId="urn:microsoft.com/office/officeart/2008/layout/LinedList"/>
    <dgm:cxn modelId="{291EECFE-681F-4CAB-9F00-100951CD3CA0}" srcId="{93BF8873-D6DD-4E18-A65D-04D830BAC935}" destId="{7E7C2E05-1F78-4839-9FDD-8247AC5178C8}" srcOrd="1" destOrd="0" parTransId="{EBDABD2D-00DA-4ADF-954D-82DBDC05F333}" sibTransId="{FD821A6B-7025-42F2-9691-2860891E0841}"/>
    <dgm:cxn modelId="{DEB67C28-9DE8-40CE-A0A7-9AC2E99A6D60}" type="presParOf" srcId="{5D08C8BD-54BF-4279-9BC1-5E1C8BEBB9BF}" destId="{CA103F0B-BED1-4951-A58C-E4089BC7B287}" srcOrd="0" destOrd="0" presId="urn:microsoft.com/office/officeart/2008/layout/LinedList"/>
    <dgm:cxn modelId="{752B9BD4-CA18-4775-9D2B-4F9C1A20BAC6}" type="presParOf" srcId="{5D08C8BD-54BF-4279-9BC1-5E1C8BEBB9BF}" destId="{54C3C40A-3BE1-45FC-8210-C80201ED1293}" srcOrd="1" destOrd="0" presId="urn:microsoft.com/office/officeart/2008/layout/LinedList"/>
    <dgm:cxn modelId="{6D70D970-65FD-48EA-A155-421D117211E6}" type="presParOf" srcId="{54C3C40A-3BE1-45FC-8210-C80201ED1293}" destId="{4AF531B9-9D6A-482A-A502-3AB861FB719C}" srcOrd="0" destOrd="0" presId="urn:microsoft.com/office/officeart/2008/layout/LinedList"/>
    <dgm:cxn modelId="{18AD701E-9118-4948-AE07-CFA06F5ADFB1}" type="presParOf" srcId="{54C3C40A-3BE1-45FC-8210-C80201ED1293}" destId="{C73D03C0-51B9-4BED-92F2-DD8DEEC492E0}" srcOrd="1" destOrd="0" presId="urn:microsoft.com/office/officeart/2008/layout/LinedList"/>
    <dgm:cxn modelId="{C102D95D-D0F3-4F2C-BC44-FA4E53D45B21}" type="presParOf" srcId="{5D08C8BD-54BF-4279-9BC1-5E1C8BEBB9BF}" destId="{515B9C59-7D81-4B17-98DD-ED8B3F226FB2}" srcOrd="2" destOrd="0" presId="urn:microsoft.com/office/officeart/2008/layout/LinedList"/>
    <dgm:cxn modelId="{E75FF5C0-64DC-421B-A5F2-D023988B4D89}" type="presParOf" srcId="{5D08C8BD-54BF-4279-9BC1-5E1C8BEBB9BF}" destId="{5CCF300A-30E6-46E7-8F6E-720383B52CA4}" srcOrd="3" destOrd="0" presId="urn:microsoft.com/office/officeart/2008/layout/LinedList"/>
    <dgm:cxn modelId="{3254B7C7-020D-438D-B978-3AE3EA741D67}" type="presParOf" srcId="{5CCF300A-30E6-46E7-8F6E-720383B52CA4}" destId="{46987B70-4F26-44E8-86E9-5371772ADF26}" srcOrd="0" destOrd="0" presId="urn:microsoft.com/office/officeart/2008/layout/LinedList"/>
    <dgm:cxn modelId="{1417CB67-50A1-4020-A26D-C9AD05D446EE}" type="presParOf" srcId="{5CCF300A-30E6-46E7-8F6E-720383B52CA4}" destId="{89D33B30-7507-4124-ACCF-419BE0ED4B2B}" srcOrd="1" destOrd="0" presId="urn:microsoft.com/office/officeart/2008/layout/LinedList"/>
    <dgm:cxn modelId="{BBD21990-A40F-47A4-A4D4-205B23C55FB6}" type="presParOf" srcId="{5D08C8BD-54BF-4279-9BC1-5E1C8BEBB9BF}" destId="{94AA0846-E685-4364-B6DC-9EEFC263BF1E}" srcOrd="4" destOrd="0" presId="urn:microsoft.com/office/officeart/2008/layout/LinedList"/>
    <dgm:cxn modelId="{23AF49EE-EE55-4460-BDB8-58DA9C87BB32}" type="presParOf" srcId="{5D08C8BD-54BF-4279-9BC1-5E1C8BEBB9BF}" destId="{A04F61B7-2D15-45BE-B3FB-25DE2A790EBA}" srcOrd="5" destOrd="0" presId="urn:microsoft.com/office/officeart/2008/layout/LinedList"/>
    <dgm:cxn modelId="{D595AEC4-137A-4693-9EC9-379194B8AF93}" type="presParOf" srcId="{A04F61B7-2D15-45BE-B3FB-25DE2A790EBA}" destId="{51C74D31-751A-4AB0-B97E-A47BB1C94574}" srcOrd="0" destOrd="0" presId="urn:microsoft.com/office/officeart/2008/layout/LinedList"/>
    <dgm:cxn modelId="{04A69D10-3D9D-4D94-B1FC-E02D985DC615}" type="presParOf" srcId="{A04F61B7-2D15-45BE-B3FB-25DE2A790EBA}" destId="{3EAA68E2-1C54-48D7-97EE-5D00933A3F9B}" srcOrd="1" destOrd="0" presId="urn:microsoft.com/office/officeart/2008/layout/Line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BF8873-D6DD-4E18-A65D-04D830BAC93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A3C3990-B4CC-4058-820C-26269B64DC87}">
      <dgm:prSet custT="1"/>
      <dgm:spPr/>
      <dgm:t>
        <a:bodyPr/>
        <a:lstStyle/>
        <a:p>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išmokėjimui projekto vykdytojas turi pateikti banko sąskaitos, atidarytos projekto lėšų apskaitai, numerį ir dokumentus, pagrindžiančius, kad nurodyta atsiskaitomoji sąskaita atidaryta projekto vykdytojo vardu</a:t>
          </a:r>
          <a:endParaRPr lang="en-US"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06C9C0EF-50D2-4DF4-8262-8375C4BC76BE}" type="parTrans" cxnId="{7F0DA5A8-2830-4A45-A900-F6F41C80868E}">
      <dgm:prSet/>
      <dgm:spPr/>
      <dgm:t>
        <a:bodyPr/>
        <a:lstStyle/>
        <a:p>
          <a:endParaRPr lang="en-US"/>
        </a:p>
      </dgm:t>
    </dgm:pt>
    <dgm:pt modelId="{5788D73E-C8AE-4B0E-97B4-263611412F1B}" type="sibTrans" cxnId="{7F0DA5A8-2830-4A45-A900-F6F41C80868E}">
      <dgm:prSet/>
      <dgm:spPr/>
      <dgm:t>
        <a:bodyPr/>
        <a:lstStyle/>
        <a:p>
          <a:endParaRPr lang="en-US"/>
        </a:p>
      </dgm:t>
    </dgm:pt>
    <dgm:pt modelId="{7E7C2E05-1F78-4839-9FDD-8247AC5178C8}">
      <dgm:prSet custT="1"/>
      <dgm:spPr/>
      <dgm:t>
        <a:bodyPr/>
        <a:lstStyle/>
        <a:p>
          <a:endParaRPr lang="en-US"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EBDABD2D-00DA-4ADF-954D-82DBDC05F333}" type="parTrans" cxnId="{291EECFE-681F-4CAB-9F00-100951CD3CA0}">
      <dgm:prSet/>
      <dgm:spPr/>
      <dgm:t>
        <a:bodyPr/>
        <a:lstStyle/>
        <a:p>
          <a:endParaRPr lang="en-US"/>
        </a:p>
      </dgm:t>
    </dgm:pt>
    <dgm:pt modelId="{FD821A6B-7025-42F2-9691-2860891E0841}" type="sibTrans" cxnId="{291EECFE-681F-4CAB-9F00-100951CD3CA0}">
      <dgm:prSet/>
      <dgm:spPr/>
      <dgm:t>
        <a:bodyPr/>
        <a:lstStyle/>
        <a:p>
          <a:endParaRPr lang="en-US"/>
        </a:p>
      </dgm:t>
    </dgm:pt>
    <dgm:pt modelId="{90C51824-7471-406A-A1BE-9512E72B8ADB}">
      <dgm:prSet custT="1"/>
      <dgm:spPr/>
      <dgm:t>
        <a:bodyPr/>
        <a:lstStyle/>
        <a:p>
          <a:pPr>
            <a:buClr>
              <a:srgbClr val="000000"/>
            </a:buClr>
            <a:buSzPts val="1000"/>
            <a:buFont typeface="+mj-lt"/>
            <a:buAutoNum type="arabicPeriod"/>
          </a:pPr>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Veiklos ataskaitoje suplanuotų sumų pagrindimo dokumentus (sutartys, sąskaitos, skaičiavimai ir pan.)</a:t>
          </a:r>
          <a:endParaRPr lang="en-US"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26F2954F-D469-4800-A062-8CE088627AC3}" type="parTrans" cxnId="{02B906EE-1A29-40DC-893D-0C40B1424AB5}">
      <dgm:prSet/>
      <dgm:spPr/>
      <dgm:t>
        <a:bodyPr/>
        <a:lstStyle/>
        <a:p>
          <a:endParaRPr lang="lt-LT"/>
        </a:p>
      </dgm:t>
    </dgm:pt>
    <dgm:pt modelId="{90546A70-B5D4-4047-9BA4-384912982475}" type="sibTrans" cxnId="{02B906EE-1A29-40DC-893D-0C40B1424AB5}">
      <dgm:prSet/>
      <dgm:spPr/>
      <dgm:t>
        <a:bodyPr/>
        <a:lstStyle/>
        <a:p>
          <a:endParaRPr lang="lt-LT"/>
        </a:p>
      </dgm:t>
    </dgm:pt>
    <dgm:pt modelId="{5D08C8BD-54BF-4279-9BC1-5E1C8BEBB9BF}" type="pres">
      <dgm:prSet presAssocID="{93BF8873-D6DD-4E18-A65D-04D830BAC935}" presName="vert0" presStyleCnt="0">
        <dgm:presLayoutVars>
          <dgm:dir/>
          <dgm:animOne val="branch"/>
          <dgm:animLvl val="lvl"/>
        </dgm:presLayoutVars>
      </dgm:prSet>
      <dgm:spPr/>
    </dgm:pt>
    <dgm:pt modelId="{CA103F0B-BED1-4951-A58C-E4089BC7B287}" type="pres">
      <dgm:prSet presAssocID="{5A3C3990-B4CC-4058-820C-26269B64DC87}" presName="thickLine" presStyleLbl="alignNode1" presStyleIdx="0" presStyleCnt="3"/>
      <dgm:spPr/>
    </dgm:pt>
    <dgm:pt modelId="{54C3C40A-3BE1-45FC-8210-C80201ED1293}" type="pres">
      <dgm:prSet presAssocID="{5A3C3990-B4CC-4058-820C-26269B64DC87}" presName="horz1" presStyleCnt="0"/>
      <dgm:spPr/>
    </dgm:pt>
    <dgm:pt modelId="{4AF531B9-9D6A-482A-A502-3AB861FB719C}" type="pres">
      <dgm:prSet presAssocID="{5A3C3990-B4CC-4058-820C-26269B64DC87}" presName="tx1" presStyleLbl="revTx" presStyleIdx="0" presStyleCnt="3" custScaleY="46630"/>
      <dgm:spPr/>
    </dgm:pt>
    <dgm:pt modelId="{C73D03C0-51B9-4BED-92F2-DD8DEEC492E0}" type="pres">
      <dgm:prSet presAssocID="{5A3C3990-B4CC-4058-820C-26269B64DC87}" presName="vert1" presStyleCnt="0"/>
      <dgm:spPr/>
    </dgm:pt>
    <dgm:pt modelId="{3DEF8C26-934F-45FF-8027-4F75AEA33416}" type="pres">
      <dgm:prSet presAssocID="{90C51824-7471-406A-A1BE-9512E72B8ADB}" presName="thickLine" presStyleLbl="alignNode1" presStyleIdx="1" presStyleCnt="3"/>
      <dgm:spPr/>
    </dgm:pt>
    <dgm:pt modelId="{132A6338-E1F0-4A41-8F5F-5167FB88E63E}" type="pres">
      <dgm:prSet presAssocID="{90C51824-7471-406A-A1BE-9512E72B8ADB}" presName="horz1" presStyleCnt="0"/>
      <dgm:spPr/>
    </dgm:pt>
    <dgm:pt modelId="{62841EF8-2A42-424E-8096-B2CF16541199}" type="pres">
      <dgm:prSet presAssocID="{90C51824-7471-406A-A1BE-9512E72B8ADB}" presName="tx1" presStyleLbl="revTx" presStyleIdx="1" presStyleCnt="3" custScaleY="30825"/>
      <dgm:spPr/>
    </dgm:pt>
    <dgm:pt modelId="{C886E252-70BA-482D-9141-51BF4F863898}" type="pres">
      <dgm:prSet presAssocID="{90C51824-7471-406A-A1BE-9512E72B8ADB}" presName="vert1" presStyleCnt="0"/>
      <dgm:spPr/>
    </dgm:pt>
    <dgm:pt modelId="{515B9C59-7D81-4B17-98DD-ED8B3F226FB2}" type="pres">
      <dgm:prSet presAssocID="{7E7C2E05-1F78-4839-9FDD-8247AC5178C8}" presName="thickLine" presStyleLbl="alignNode1" presStyleIdx="2" presStyleCnt="3"/>
      <dgm:spPr/>
    </dgm:pt>
    <dgm:pt modelId="{5CCF300A-30E6-46E7-8F6E-720383B52CA4}" type="pres">
      <dgm:prSet presAssocID="{7E7C2E05-1F78-4839-9FDD-8247AC5178C8}" presName="horz1" presStyleCnt="0"/>
      <dgm:spPr/>
    </dgm:pt>
    <dgm:pt modelId="{46987B70-4F26-44E8-86E9-5371772ADF26}" type="pres">
      <dgm:prSet presAssocID="{7E7C2E05-1F78-4839-9FDD-8247AC5178C8}" presName="tx1" presStyleLbl="revTx" presStyleIdx="2" presStyleCnt="3"/>
      <dgm:spPr/>
    </dgm:pt>
    <dgm:pt modelId="{89D33B30-7507-4124-ACCF-419BE0ED4B2B}" type="pres">
      <dgm:prSet presAssocID="{7E7C2E05-1F78-4839-9FDD-8247AC5178C8}" presName="vert1" presStyleCnt="0"/>
      <dgm:spPr/>
    </dgm:pt>
  </dgm:ptLst>
  <dgm:cxnLst>
    <dgm:cxn modelId="{65230400-7B94-4DD1-BB31-50F6AF993E51}" type="presOf" srcId="{5A3C3990-B4CC-4058-820C-26269B64DC87}" destId="{4AF531B9-9D6A-482A-A502-3AB861FB719C}" srcOrd="0" destOrd="0" presId="urn:microsoft.com/office/officeart/2008/layout/LinedList"/>
    <dgm:cxn modelId="{EEA1842B-9224-4CC8-B760-951A70BEE49D}" type="presOf" srcId="{93BF8873-D6DD-4E18-A65D-04D830BAC935}" destId="{5D08C8BD-54BF-4279-9BC1-5E1C8BEBB9BF}" srcOrd="0" destOrd="0" presId="urn:microsoft.com/office/officeart/2008/layout/LinedList"/>
    <dgm:cxn modelId="{7F0DA5A8-2830-4A45-A900-F6F41C80868E}" srcId="{93BF8873-D6DD-4E18-A65D-04D830BAC935}" destId="{5A3C3990-B4CC-4058-820C-26269B64DC87}" srcOrd="0" destOrd="0" parTransId="{06C9C0EF-50D2-4DF4-8262-8375C4BC76BE}" sibTransId="{5788D73E-C8AE-4B0E-97B4-263611412F1B}"/>
    <dgm:cxn modelId="{3592E6C5-A24E-4171-8866-7EA2D4E44D70}" type="presOf" srcId="{90C51824-7471-406A-A1BE-9512E72B8ADB}" destId="{62841EF8-2A42-424E-8096-B2CF16541199}" srcOrd="0" destOrd="0" presId="urn:microsoft.com/office/officeart/2008/layout/LinedList"/>
    <dgm:cxn modelId="{F2B382CB-CF68-4ADE-8CE5-88F5CB9BCED6}" type="presOf" srcId="{7E7C2E05-1F78-4839-9FDD-8247AC5178C8}" destId="{46987B70-4F26-44E8-86E9-5371772ADF26}" srcOrd="0" destOrd="0" presId="urn:microsoft.com/office/officeart/2008/layout/LinedList"/>
    <dgm:cxn modelId="{02B906EE-1A29-40DC-893D-0C40B1424AB5}" srcId="{93BF8873-D6DD-4E18-A65D-04D830BAC935}" destId="{90C51824-7471-406A-A1BE-9512E72B8ADB}" srcOrd="1" destOrd="0" parTransId="{26F2954F-D469-4800-A062-8CE088627AC3}" sibTransId="{90546A70-B5D4-4047-9BA4-384912982475}"/>
    <dgm:cxn modelId="{291EECFE-681F-4CAB-9F00-100951CD3CA0}" srcId="{93BF8873-D6DD-4E18-A65D-04D830BAC935}" destId="{7E7C2E05-1F78-4839-9FDD-8247AC5178C8}" srcOrd="2" destOrd="0" parTransId="{EBDABD2D-00DA-4ADF-954D-82DBDC05F333}" sibTransId="{FD821A6B-7025-42F2-9691-2860891E0841}"/>
    <dgm:cxn modelId="{DEB67C28-9DE8-40CE-A0A7-9AC2E99A6D60}" type="presParOf" srcId="{5D08C8BD-54BF-4279-9BC1-5E1C8BEBB9BF}" destId="{CA103F0B-BED1-4951-A58C-E4089BC7B287}" srcOrd="0" destOrd="0" presId="urn:microsoft.com/office/officeart/2008/layout/LinedList"/>
    <dgm:cxn modelId="{752B9BD4-CA18-4775-9D2B-4F9C1A20BAC6}" type="presParOf" srcId="{5D08C8BD-54BF-4279-9BC1-5E1C8BEBB9BF}" destId="{54C3C40A-3BE1-45FC-8210-C80201ED1293}" srcOrd="1" destOrd="0" presId="urn:microsoft.com/office/officeart/2008/layout/LinedList"/>
    <dgm:cxn modelId="{6D70D970-65FD-48EA-A155-421D117211E6}" type="presParOf" srcId="{54C3C40A-3BE1-45FC-8210-C80201ED1293}" destId="{4AF531B9-9D6A-482A-A502-3AB861FB719C}" srcOrd="0" destOrd="0" presId="urn:microsoft.com/office/officeart/2008/layout/LinedList"/>
    <dgm:cxn modelId="{18AD701E-9118-4948-AE07-CFA06F5ADFB1}" type="presParOf" srcId="{54C3C40A-3BE1-45FC-8210-C80201ED1293}" destId="{C73D03C0-51B9-4BED-92F2-DD8DEEC492E0}" srcOrd="1" destOrd="0" presId="urn:microsoft.com/office/officeart/2008/layout/LinedList"/>
    <dgm:cxn modelId="{1945B4E5-68AD-44EF-B50D-BDFA38C01904}" type="presParOf" srcId="{5D08C8BD-54BF-4279-9BC1-5E1C8BEBB9BF}" destId="{3DEF8C26-934F-45FF-8027-4F75AEA33416}" srcOrd="2" destOrd="0" presId="urn:microsoft.com/office/officeart/2008/layout/LinedList"/>
    <dgm:cxn modelId="{F9AEC25D-14FB-4096-90BE-A8634613CE94}" type="presParOf" srcId="{5D08C8BD-54BF-4279-9BC1-5E1C8BEBB9BF}" destId="{132A6338-E1F0-4A41-8F5F-5167FB88E63E}" srcOrd="3" destOrd="0" presId="urn:microsoft.com/office/officeart/2008/layout/LinedList"/>
    <dgm:cxn modelId="{A1EF2836-804D-43E6-B70F-F8087A9B4CBB}" type="presParOf" srcId="{132A6338-E1F0-4A41-8F5F-5167FB88E63E}" destId="{62841EF8-2A42-424E-8096-B2CF16541199}" srcOrd="0" destOrd="0" presId="urn:microsoft.com/office/officeart/2008/layout/LinedList"/>
    <dgm:cxn modelId="{557A6F86-B389-4285-AFA3-D16CCE7E1852}" type="presParOf" srcId="{132A6338-E1F0-4A41-8F5F-5167FB88E63E}" destId="{C886E252-70BA-482D-9141-51BF4F863898}" srcOrd="1" destOrd="0" presId="urn:microsoft.com/office/officeart/2008/layout/LinedList"/>
    <dgm:cxn modelId="{C102D95D-D0F3-4F2C-BC44-FA4E53D45B21}" type="presParOf" srcId="{5D08C8BD-54BF-4279-9BC1-5E1C8BEBB9BF}" destId="{515B9C59-7D81-4B17-98DD-ED8B3F226FB2}" srcOrd="4" destOrd="0" presId="urn:microsoft.com/office/officeart/2008/layout/LinedList"/>
    <dgm:cxn modelId="{E75FF5C0-64DC-421B-A5F2-D023988B4D89}" type="presParOf" srcId="{5D08C8BD-54BF-4279-9BC1-5E1C8BEBB9BF}" destId="{5CCF300A-30E6-46E7-8F6E-720383B52CA4}" srcOrd="5" destOrd="0" presId="urn:microsoft.com/office/officeart/2008/layout/LinedList"/>
    <dgm:cxn modelId="{3254B7C7-020D-438D-B978-3AE3EA741D67}" type="presParOf" srcId="{5CCF300A-30E6-46E7-8F6E-720383B52CA4}" destId="{46987B70-4F26-44E8-86E9-5371772ADF26}" srcOrd="0" destOrd="0" presId="urn:microsoft.com/office/officeart/2008/layout/LinedList"/>
    <dgm:cxn modelId="{1417CB67-50A1-4020-A26D-C9AD05D446EE}" type="presParOf" srcId="{5CCF300A-30E6-46E7-8F6E-720383B52CA4}" destId="{89D33B30-7507-4124-ACCF-419BE0ED4B2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03F0B-BED1-4951-A58C-E4089BC7B287}">
      <dsp:nvSpPr>
        <dsp:cNvPr id="0" name=""/>
        <dsp:cNvSpPr/>
      </dsp:nvSpPr>
      <dsp:spPr>
        <a:xfrm>
          <a:off x="0" y="2661"/>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F531B9-9D6A-482A-A502-3AB861FB719C}">
      <dsp:nvSpPr>
        <dsp:cNvPr id="0" name=""/>
        <dsp:cNvSpPr/>
      </dsp:nvSpPr>
      <dsp:spPr>
        <a:xfrm>
          <a:off x="0" y="2661"/>
          <a:ext cx="9157528" cy="181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mokėjimo prašymas gali būti teikiamas pasirašius projekto sutartį ir (arba) viso projekto įgyvendinimo metu, jeigu jis yra numatytas projekto sutartyje (PAFT 153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2661"/>
        <a:ext cx="9157528" cy="1815101"/>
      </dsp:txXfrm>
    </dsp:sp>
    <dsp:sp modelId="{515B9C59-7D81-4B17-98DD-ED8B3F226FB2}">
      <dsp:nvSpPr>
        <dsp:cNvPr id="0" name=""/>
        <dsp:cNvSpPr/>
      </dsp:nvSpPr>
      <dsp:spPr>
        <a:xfrm>
          <a:off x="0" y="1817762"/>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987B70-4F26-44E8-86E9-5371772ADF26}">
      <dsp:nvSpPr>
        <dsp:cNvPr id="0" name=""/>
        <dsp:cNvSpPr/>
      </dsp:nvSpPr>
      <dsp:spPr>
        <a:xfrm>
          <a:off x="0" y="1817762"/>
          <a:ext cx="9157528" cy="181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Didžiausia galima projekto vykdytojui išmokėta ir neįvertinta avanso suma – 30 procentų projektui įgyvendinti skirtos projekto finansavimo lėšų sumos (PAFT 155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1817762"/>
        <a:ext cx="9157528" cy="1815101"/>
      </dsp:txXfrm>
    </dsp:sp>
    <dsp:sp modelId="{94AA0846-E685-4364-B6DC-9EEFC263BF1E}">
      <dsp:nvSpPr>
        <dsp:cNvPr id="0" name=""/>
        <dsp:cNvSpPr/>
      </dsp:nvSpPr>
      <dsp:spPr>
        <a:xfrm>
          <a:off x="0" y="3632864"/>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C74D31-751A-4AB0-B97E-A47BB1C94574}">
      <dsp:nvSpPr>
        <dsp:cNvPr id="0" name=""/>
        <dsp:cNvSpPr/>
      </dsp:nvSpPr>
      <dsp:spPr>
        <a:xfrm>
          <a:off x="0" y="3632864"/>
          <a:ext cx="9157528" cy="181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Administruojančioji institucija gali nustatyti, didesnį nei 30 procentų avanso poreikį projektui įgyvendinti skirtos projekto finansavimo lėšų sumos. </a:t>
          </a:r>
          <a:r>
            <a:rPr lang="lt-LT" sz="2400" b="1"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SVARBU</a:t>
          </a: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avanso dalis, kuri viršija 30 procentų, turi būti įskaitoma ne vėliau kaip per 60 darbo dienų. (PAFT 155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3632864"/>
        <a:ext cx="9157528" cy="18151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03F0B-BED1-4951-A58C-E4089BC7B287}">
      <dsp:nvSpPr>
        <dsp:cNvPr id="0" name=""/>
        <dsp:cNvSpPr/>
      </dsp:nvSpPr>
      <dsp:spPr>
        <a:xfrm>
          <a:off x="0" y="225"/>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F531B9-9D6A-482A-A502-3AB861FB719C}">
      <dsp:nvSpPr>
        <dsp:cNvPr id="0" name=""/>
        <dsp:cNvSpPr/>
      </dsp:nvSpPr>
      <dsp:spPr>
        <a:xfrm>
          <a:off x="0" y="225"/>
          <a:ext cx="9157528" cy="143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išmokėjimui projekto vykdytojas turi pateikti banko sąskaitos, atidarytos projekto lėšų apskaitai, numerį ir dokumentus, pagrindžiančius, kad nurodyta atsiskaitomoji sąskaita atidaryta projekto vykdytojo vardu</a:t>
          </a:r>
          <a:endParaRPr lang="en-US"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225"/>
        <a:ext cx="9157528" cy="1432147"/>
      </dsp:txXfrm>
    </dsp:sp>
    <dsp:sp modelId="{3DEF8C26-934F-45FF-8027-4F75AEA33416}">
      <dsp:nvSpPr>
        <dsp:cNvPr id="0" name=""/>
        <dsp:cNvSpPr/>
      </dsp:nvSpPr>
      <dsp:spPr>
        <a:xfrm>
          <a:off x="0" y="1432372"/>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841EF8-2A42-424E-8096-B2CF16541199}">
      <dsp:nvSpPr>
        <dsp:cNvPr id="0" name=""/>
        <dsp:cNvSpPr/>
      </dsp:nvSpPr>
      <dsp:spPr>
        <a:xfrm>
          <a:off x="0" y="1432372"/>
          <a:ext cx="9157528" cy="9467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Clr>
              <a:srgbClr val="000000"/>
            </a:buClr>
            <a:buSzPts val="1000"/>
            <a:buFont typeface="+mj-lt"/>
            <a:buNone/>
          </a:pPr>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Veiklos ataskaitoje suplanuotų sumų pagrindimo dokumentus (sutartys, sąskaitos, skaičiavimai ir pan.)</a:t>
          </a:r>
          <a:endParaRPr lang="en-US"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1432372"/>
        <a:ext cx="9157528" cy="946728"/>
      </dsp:txXfrm>
    </dsp:sp>
    <dsp:sp modelId="{515B9C59-7D81-4B17-98DD-ED8B3F226FB2}">
      <dsp:nvSpPr>
        <dsp:cNvPr id="0" name=""/>
        <dsp:cNvSpPr/>
      </dsp:nvSpPr>
      <dsp:spPr>
        <a:xfrm>
          <a:off x="0" y="2379101"/>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987B70-4F26-44E8-86E9-5371772ADF26}">
      <dsp:nvSpPr>
        <dsp:cNvPr id="0" name=""/>
        <dsp:cNvSpPr/>
      </dsp:nvSpPr>
      <dsp:spPr>
        <a:xfrm>
          <a:off x="0" y="2379101"/>
          <a:ext cx="9157528" cy="3071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en-US"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2379101"/>
        <a:ext cx="9157528" cy="30713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914D05-6312-B645-AF2D-08D1D49843E3}" type="datetimeFigureOut">
              <a:rPr lang="en-LT" smtClean="0"/>
              <a:t>09/27/2023</a:t>
            </a:fld>
            <a:endParaRPr lang="en-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46C219-D0CB-0346-AF46-782F1007A959}" type="slidenum">
              <a:rPr lang="en-LT" smtClean="0"/>
              <a:t>‹#›</a:t>
            </a:fld>
            <a:endParaRPr lang="en-LT"/>
          </a:p>
        </p:txBody>
      </p:sp>
    </p:spTree>
    <p:extLst>
      <p:ext uri="{BB962C8B-B14F-4D97-AF65-F5344CB8AC3E}">
        <p14:creationId xmlns:p14="http://schemas.microsoft.com/office/powerpoint/2010/main" val="2248736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4</a:t>
            </a:fld>
            <a:endParaRPr lang="en-LT"/>
          </a:p>
        </p:txBody>
      </p:sp>
    </p:spTree>
    <p:extLst>
      <p:ext uri="{BB962C8B-B14F-4D97-AF65-F5344CB8AC3E}">
        <p14:creationId xmlns:p14="http://schemas.microsoft.com/office/powerpoint/2010/main" val="2232206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5</a:t>
            </a:fld>
            <a:endParaRPr lang="en-LT"/>
          </a:p>
        </p:txBody>
      </p:sp>
    </p:spTree>
    <p:extLst>
      <p:ext uri="{BB962C8B-B14F-4D97-AF65-F5344CB8AC3E}">
        <p14:creationId xmlns:p14="http://schemas.microsoft.com/office/powerpoint/2010/main" val="252465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16</a:t>
            </a:fld>
            <a:endParaRPr lang="en-LT"/>
          </a:p>
        </p:txBody>
      </p:sp>
    </p:spTree>
    <p:extLst>
      <p:ext uri="{BB962C8B-B14F-4D97-AF65-F5344CB8AC3E}">
        <p14:creationId xmlns:p14="http://schemas.microsoft.com/office/powerpoint/2010/main" val="2007777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17</a:t>
            </a:fld>
            <a:endParaRPr lang="en-LT"/>
          </a:p>
        </p:txBody>
      </p:sp>
    </p:spTree>
    <p:extLst>
      <p:ext uri="{BB962C8B-B14F-4D97-AF65-F5344CB8AC3E}">
        <p14:creationId xmlns:p14="http://schemas.microsoft.com/office/powerpoint/2010/main" val="41557716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2.xml"/><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4.xml"/><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vadinimo skaidrė">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938842" y="1426464"/>
            <a:ext cx="5587652" cy="1341926"/>
          </a:xfrm>
        </p:spPr>
        <p:txBody>
          <a:bodyPr anchor="b">
            <a:noAutofit/>
          </a:bodyPr>
          <a:lstStyle>
            <a:lvl1pPr algn="l">
              <a:defRPr sz="3500">
                <a:solidFill>
                  <a:schemeClr val="bg1"/>
                </a:solidFill>
              </a:defRPr>
            </a:lvl1pPr>
          </a:lstStyle>
          <a:p>
            <a:r>
              <a:rPr lang="en-GB" err="1"/>
              <a:t>Pavadinimas</a:t>
            </a:r>
            <a:br>
              <a:rPr lang="en-GB"/>
            </a:br>
            <a:r>
              <a:rPr lang="en-GB"/>
              <a:t>per dvi </a:t>
            </a:r>
            <a:r>
              <a:rPr lang="en-GB" err="1"/>
              <a:t>eilutes</a:t>
            </a:r>
            <a:endParaRPr lang="en-LT"/>
          </a:p>
        </p:txBody>
      </p:sp>
      <p:sp>
        <p:nvSpPr>
          <p:cNvPr id="3" name="Subtitle 2">
            <a:extLst>
              <a:ext uri="{FF2B5EF4-FFF2-40B4-BE49-F238E27FC236}">
                <a16:creationId xmlns:a16="http://schemas.microsoft.com/office/drawing/2014/main" id="{E544E1B9-1882-0D43-9CCA-96C021418916}"/>
              </a:ext>
            </a:extLst>
          </p:cNvPr>
          <p:cNvSpPr>
            <a:spLocks noGrp="1"/>
          </p:cNvSpPr>
          <p:nvPr>
            <p:ph type="subTitle" idx="1" hasCustomPrompt="1"/>
          </p:nvPr>
        </p:nvSpPr>
        <p:spPr>
          <a:xfrm>
            <a:off x="967150" y="3087408"/>
            <a:ext cx="4697381" cy="749369"/>
          </a:xfrm>
        </p:spPr>
        <p:txBody>
          <a:bodyPr>
            <a:normAutofit/>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Vardas Pavardė, pareigos</a:t>
            </a:r>
            <a:endParaRPr lang="en-LT"/>
          </a:p>
        </p:txBody>
      </p:sp>
      <p:pic>
        <p:nvPicPr>
          <p:cNvPr id="11" name="Picture 10">
            <a:extLst>
              <a:ext uri="{FF2B5EF4-FFF2-40B4-BE49-F238E27FC236}">
                <a16:creationId xmlns:a16="http://schemas.microsoft.com/office/drawing/2014/main" id="{05721D86-5173-894E-A667-5600F60703E9}"/>
              </a:ext>
            </a:extLst>
          </p:cNvPr>
          <p:cNvPicPr>
            <a:picLocks noChangeAspect="1"/>
          </p:cNvPicPr>
          <p:nvPr userDrawn="1"/>
        </p:nvPicPr>
        <p:blipFill>
          <a:blip r:embed="rId2"/>
          <a:stretch>
            <a:fillRect/>
          </a:stretch>
        </p:blipFill>
        <p:spPr>
          <a:xfrm>
            <a:off x="476993" y="5573949"/>
            <a:ext cx="2075060" cy="866428"/>
          </a:xfrm>
          <a:prstGeom prst="rect">
            <a:avLst/>
          </a:prstGeom>
        </p:spPr>
      </p:pic>
      <p:pic>
        <p:nvPicPr>
          <p:cNvPr id="8" name="Picture 7">
            <a:extLst>
              <a:ext uri="{FF2B5EF4-FFF2-40B4-BE49-F238E27FC236}">
                <a16:creationId xmlns:a16="http://schemas.microsoft.com/office/drawing/2014/main" id="{EB25FC2F-8608-E94C-ADBD-A880E7B7DADF}"/>
              </a:ext>
            </a:extLst>
          </p:cNvPr>
          <p:cNvPicPr>
            <a:picLocks noChangeAspect="1"/>
          </p:cNvPicPr>
          <p:nvPr userDrawn="1"/>
        </p:nvPicPr>
        <p:blipFill>
          <a:blip r:embed="rId3"/>
          <a:stretch>
            <a:fillRect/>
          </a:stretch>
        </p:blipFill>
        <p:spPr>
          <a:xfrm>
            <a:off x="8297694" y="1005855"/>
            <a:ext cx="3904034" cy="4880043"/>
          </a:xfrm>
          <a:prstGeom prst="rect">
            <a:avLst/>
          </a:prstGeom>
        </p:spPr>
      </p:pic>
    </p:spTree>
    <p:extLst>
      <p:ext uri="{BB962C8B-B14F-4D97-AF65-F5344CB8AC3E}">
        <p14:creationId xmlns:p14="http://schemas.microsoft.com/office/powerpoint/2010/main" val="96877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bulletpoint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168374-565B-0941-81B9-7CBAE2945087}"/>
              </a:ext>
            </a:extLst>
          </p:cNvPr>
          <p:cNvSpPr/>
          <p:nvPr userDrawn="1"/>
        </p:nvSpPr>
        <p:spPr>
          <a:xfrm>
            <a:off x="6677940" y="0"/>
            <a:ext cx="5514060"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err="1"/>
              <a:t>Temos</a:t>
            </a:r>
            <a:r>
              <a:rPr lang="en-GB"/>
              <a:t> </a:t>
            </a:r>
            <a:r>
              <a:rPr lang="en-GB" err="1"/>
              <a:t>pavadinimas</a:t>
            </a:r>
            <a:r>
              <a:rPr lang="en-GB"/>
              <a:t> business</a:t>
            </a:r>
            <a:endParaRPr lang="en-LT"/>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lvl="0"/>
            <a:r>
              <a:rPr lang="en-GB" err="1"/>
              <a:t>Pellentesque</a:t>
            </a:r>
            <a:r>
              <a:rPr lang="en-GB"/>
              <a:t> habitant </a:t>
            </a:r>
            <a:r>
              <a:rPr lang="en-GB" err="1"/>
              <a:t>morbi</a:t>
            </a:r>
            <a:r>
              <a:rPr lang="en-GB"/>
              <a:t> </a:t>
            </a:r>
            <a:r>
              <a:rPr lang="en-GB" err="1"/>
              <a:t>tristique</a:t>
            </a:r>
            <a:r>
              <a:rPr lang="en-GB"/>
              <a:t> </a:t>
            </a:r>
            <a:r>
              <a:rPr lang="en-GB" err="1"/>
              <a:t>senectus</a:t>
            </a:r>
            <a:r>
              <a:rPr lang="en-GB"/>
              <a:t> et </a:t>
            </a:r>
            <a:r>
              <a:rPr lang="en-GB" err="1"/>
              <a:t>netus</a:t>
            </a:r>
            <a:r>
              <a:rPr lang="en-GB"/>
              <a:t> et </a:t>
            </a:r>
            <a:r>
              <a:rPr lang="en-GB" err="1"/>
              <a:t>malesuada</a:t>
            </a:r>
            <a:r>
              <a:rPr lang="en-GB"/>
              <a:t> fames ac </a:t>
            </a:r>
            <a:r>
              <a:rPr lang="en-GB" err="1"/>
              <a:t>turpis</a:t>
            </a:r>
            <a:r>
              <a:rPr lang="en-GB"/>
              <a:t> </a:t>
            </a:r>
            <a:r>
              <a:rPr lang="en-GB" err="1"/>
              <a:t>egestas</a:t>
            </a:r>
            <a:r>
              <a:rPr lang="en-GB"/>
              <a:t> </a:t>
            </a:r>
            <a:r>
              <a:rPr lang="en-GB" err="1"/>
              <a:t>pretium</a:t>
            </a:r>
            <a:r>
              <a:rPr lang="en-GB"/>
              <a:t> </a:t>
            </a:r>
            <a:r>
              <a:rPr lang="en-GB" err="1"/>
              <a:t>blandit</a:t>
            </a:r>
            <a:r>
              <a:rPr lang="en-GB"/>
              <a:t>.</a:t>
            </a:r>
          </a:p>
        </p:txBody>
      </p:sp>
      <p:sp>
        <p:nvSpPr>
          <p:cNvPr id="12" name="Text Placeholder 3">
            <a:extLst>
              <a:ext uri="{FF2B5EF4-FFF2-40B4-BE49-F238E27FC236}">
                <a16:creationId xmlns:a16="http://schemas.microsoft.com/office/drawing/2014/main" id="{3F8E7FE5-75F6-D54A-B074-844081BCADAB}"/>
              </a:ext>
            </a:extLst>
          </p:cNvPr>
          <p:cNvSpPr>
            <a:spLocks noGrp="1"/>
          </p:cNvSpPr>
          <p:nvPr>
            <p:ph type="body" sz="half" idx="2" hasCustomPrompt="1"/>
          </p:nvPr>
        </p:nvSpPr>
        <p:spPr>
          <a:xfrm>
            <a:off x="7854784" y="1805678"/>
            <a:ext cx="3615000" cy="3315331"/>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chemeClr val="bg1">
                    <a:lumMod val="9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Lorem ipsum</a:t>
            </a:r>
          </a:p>
          <a:p>
            <a:pPr lvl="0"/>
            <a:r>
              <a:rPr lang="en-GB"/>
              <a:t>Lorem ipsum</a:t>
            </a:r>
          </a:p>
          <a:p>
            <a:pPr lvl="0"/>
            <a:r>
              <a:rPr lang="en-GB"/>
              <a:t>Lorem ipsum</a:t>
            </a:r>
          </a:p>
          <a:p>
            <a:pPr lvl="0"/>
            <a:r>
              <a:rPr lang="en-GB"/>
              <a:t>Lorem ipsum</a:t>
            </a:r>
          </a:p>
          <a:p>
            <a:pPr lvl="0"/>
            <a:r>
              <a:rPr lang="en-GB"/>
              <a:t>Lorem ipsum</a:t>
            </a:r>
          </a:p>
          <a:p>
            <a:pPr lvl="0"/>
            <a:r>
              <a:rPr lang="en-GB"/>
              <a:t>Lorem ipsum</a:t>
            </a:r>
          </a:p>
          <a:p>
            <a:pPr lvl="0"/>
            <a:r>
              <a:rPr lang="en-GB"/>
              <a:t>Lorem ipsum</a:t>
            </a:r>
          </a:p>
          <a:p>
            <a:pPr lvl="0"/>
            <a:r>
              <a:rPr lang="en-GB"/>
              <a:t>Lorem ipsum</a:t>
            </a:r>
          </a:p>
          <a:p>
            <a:pPr lvl="0"/>
            <a:endParaRPr lang="en-GB"/>
          </a:p>
        </p:txBody>
      </p:sp>
    </p:spTree>
    <p:extLst>
      <p:ext uri="{BB962C8B-B14F-4D97-AF65-F5344CB8AC3E}">
        <p14:creationId xmlns:p14="http://schemas.microsoft.com/office/powerpoint/2010/main" val="1354873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tabl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691CCE7-3107-EB4C-9FC6-80047657FFC7}"/>
              </a:ext>
            </a:extLst>
          </p:cNvPr>
          <p:cNvSpPr/>
          <p:nvPr userDrawn="1"/>
        </p:nvSpPr>
        <p:spPr>
          <a:xfrm>
            <a:off x="5845200" y="2542166"/>
            <a:ext cx="5207856" cy="2563586"/>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err="1"/>
              <a:t>Lentelių</a:t>
            </a:r>
            <a:br>
              <a:rPr lang="en-GB"/>
            </a:br>
            <a:r>
              <a:rPr lang="en-GB" err="1"/>
              <a:t>dizainas</a:t>
            </a:r>
            <a:endParaRPr lang="en-LT"/>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graphicFrame>
        <p:nvGraphicFramePr>
          <p:cNvPr id="3" name="Table 3">
            <a:extLst>
              <a:ext uri="{FF2B5EF4-FFF2-40B4-BE49-F238E27FC236}">
                <a16:creationId xmlns:a16="http://schemas.microsoft.com/office/drawing/2014/main" id="{BB32303E-C892-1A47-86FC-30EAE92B7901}"/>
              </a:ext>
            </a:extLst>
          </p:cNvPr>
          <p:cNvGraphicFramePr>
            <a:graphicFrameLocks noGrp="1"/>
          </p:cNvGraphicFramePr>
          <p:nvPr userDrawn="1">
            <p:extLst>
              <p:ext uri="{D42A27DB-BD31-4B8C-83A1-F6EECF244321}">
                <p14:modId xmlns:p14="http://schemas.microsoft.com/office/powerpoint/2010/main" val="2720121047"/>
              </p:ext>
            </p:extLst>
          </p:nvPr>
        </p:nvGraphicFramePr>
        <p:xfrm>
          <a:off x="5756709" y="2484375"/>
          <a:ext cx="5207856" cy="2537240"/>
        </p:xfrm>
        <a:graphic>
          <a:graphicData uri="http://schemas.openxmlformats.org/drawingml/2006/table">
            <a:tbl>
              <a:tblPr firstRow="1" bandRow="1">
                <a:tableStyleId>{0660B408-B3CF-4A94-85FC-2B1E0A45F4A2}</a:tableStyleId>
              </a:tblPr>
              <a:tblGrid>
                <a:gridCol w="1735952">
                  <a:extLst>
                    <a:ext uri="{9D8B030D-6E8A-4147-A177-3AD203B41FA5}">
                      <a16:colId xmlns:a16="http://schemas.microsoft.com/office/drawing/2014/main" val="3585830869"/>
                    </a:ext>
                  </a:extLst>
                </a:gridCol>
                <a:gridCol w="1735952">
                  <a:extLst>
                    <a:ext uri="{9D8B030D-6E8A-4147-A177-3AD203B41FA5}">
                      <a16:colId xmlns:a16="http://schemas.microsoft.com/office/drawing/2014/main" val="3611816430"/>
                    </a:ext>
                  </a:extLst>
                </a:gridCol>
                <a:gridCol w="1735952">
                  <a:extLst>
                    <a:ext uri="{9D8B030D-6E8A-4147-A177-3AD203B41FA5}">
                      <a16:colId xmlns:a16="http://schemas.microsoft.com/office/drawing/2014/main" val="1240010381"/>
                    </a:ext>
                  </a:extLst>
                </a:gridCol>
              </a:tblGrid>
              <a:tr h="507448">
                <a:tc>
                  <a:txBody>
                    <a:bodyPr/>
                    <a:lstStyle/>
                    <a:p>
                      <a:r>
                        <a:rPr lang="en-LT" sz="1000" b="0">
                          <a:ln>
                            <a:noFill/>
                          </a:ln>
                          <a:solidFill>
                            <a:schemeClr val="bg1"/>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302757"/>
                    </a:solidFill>
                  </a:tcPr>
                </a:tc>
                <a:tc>
                  <a:txBody>
                    <a:bodyPr/>
                    <a:lstStyle/>
                    <a:p>
                      <a:r>
                        <a:rPr lang="en-LT" sz="1000" b="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EE73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b="0">
                          <a:ln>
                            <a:noFill/>
                          </a:ln>
                          <a:solidFill>
                            <a:schemeClr val="bg1"/>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302757"/>
                    </a:solidFill>
                  </a:tcPr>
                </a:tc>
                <a:extLst>
                  <a:ext uri="{0D108BD9-81ED-4DB2-BD59-A6C34878D82A}">
                    <a16:rowId xmlns:a16="http://schemas.microsoft.com/office/drawing/2014/main" val="1451591149"/>
                  </a:ext>
                </a:extLst>
              </a:tr>
              <a:tr h="507448">
                <a:tc>
                  <a:txBody>
                    <a:bodyPr/>
                    <a:lstStyle/>
                    <a:p>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5054526"/>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480404"/>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2385993"/>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2515639"/>
                  </a:ext>
                </a:extLst>
              </a:tr>
            </a:tbl>
          </a:graphicData>
        </a:graphic>
      </p:graphicFrame>
    </p:spTree>
    <p:extLst>
      <p:ext uri="{BB962C8B-B14F-4D97-AF65-F5344CB8AC3E}">
        <p14:creationId xmlns:p14="http://schemas.microsoft.com/office/powerpoint/2010/main" val="2404608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ark content them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1329872" y="1486754"/>
            <a:ext cx="5587652" cy="1341926"/>
          </a:xfrm>
        </p:spPr>
        <p:txBody>
          <a:bodyPr anchor="b">
            <a:noAutofit/>
          </a:bodyPr>
          <a:lstStyle>
            <a:lvl1pPr algn="l">
              <a:lnSpc>
                <a:spcPct val="100000"/>
              </a:lnSpc>
              <a:defRPr sz="3500">
                <a:solidFill>
                  <a:schemeClr val="bg1"/>
                </a:solidFill>
              </a:defRPr>
            </a:lvl1pPr>
          </a:lstStyle>
          <a:p>
            <a:r>
              <a:rPr lang="en-GB" err="1"/>
              <a:t>Pavadinimas</a:t>
            </a:r>
            <a:br>
              <a:rPr lang="en-GB"/>
            </a:br>
            <a:r>
              <a:rPr lang="en-GB"/>
              <a:t>per dvi </a:t>
            </a:r>
            <a:r>
              <a:rPr lang="en-GB" err="1"/>
              <a:t>eilutes</a:t>
            </a:r>
            <a:endParaRPr lang="en-LT"/>
          </a:p>
        </p:txBody>
      </p:sp>
      <p:pic>
        <p:nvPicPr>
          <p:cNvPr id="8" name="Picture 7">
            <a:extLst>
              <a:ext uri="{FF2B5EF4-FFF2-40B4-BE49-F238E27FC236}">
                <a16:creationId xmlns:a16="http://schemas.microsoft.com/office/drawing/2014/main" id="{EB25FC2F-8608-E94C-ADBD-A880E7B7DADF}"/>
              </a:ext>
            </a:extLst>
          </p:cNvPr>
          <p:cNvPicPr>
            <a:picLocks noChangeAspect="1"/>
          </p:cNvPicPr>
          <p:nvPr userDrawn="1"/>
        </p:nvPicPr>
        <p:blipFill>
          <a:blip r:embed="rId2"/>
          <a:stretch>
            <a:fillRect/>
          </a:stretch>
        </p:blipFill>
        <p:spPr>
          <a:xfrm>
            <a:off x="8297694" y="1005855"/>
            <a:ext cx="3904034" cy="4880043"/>
          </a:xfrm>
          <a:prstGeom prst="rect">
            <a:avLst/>
          </a:prstGeom>
        </p:spPr>
      </p:pic>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3"/>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1329872" y="3429000"/>
            <a:ext cx="4053786" cy="2533453"/>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lvl="0"/>
            <a:r>
              <a:rPr lang="en-GB" err="1"/>
              <a:t>Pellentesque</a:t>
            </a:r>
            <a:r>
              <a:rPr lang="en-GB"/>
              <a:t> habitant </a:t>
            </a:r>
            <a:r>
              <a:rPr lang="en-GB" err="1"/>
              <a:t>morbi</a:t>
            </a:r>
            <a:r>
              <a:rPr lang="en-GB"/>
              <a:t> </a:t>
            </a:r>
            <a:r>
              <a:rPr lang="en-GB" err="1"/>
              <a:t>tristique</a:t>
            </a:r>
            <a:r>
              <a:rPr lang="en-GB"/>
              <a:t> </a:t>
            </a:r>
            <a:r>
              <a:rPr lang="en-GB" err="1"/>
              <a:t>senectus</a:t>
            </a:r>
            <a:r>
              <a:rPr lang="en-GB"/>
              <a:t> et </a:t>
            </a:r>
            <a:r>
              <a:rPr lang="en-GB" err="1"/>
              <a:t>netus</a:t>
            </a:r>
            <a:r>
              <a:rPr lang="en-GB"/>
              <a:t> et </a:t>
            </a:r>
            <a:r>
              <a:rPr lang="en-GB" err="1"/>
              <a:t>malesuada</a:t>
            </a:r>
            <a:r>
              <a:rPr lang="en-GB"/>
              <a:t> fames ac </a:t>
            </a:r>
            <a:r>
              <a:rPr lang="en-GB" err="1"/>
              <a:t>turpis</a:t>
            </a:r>
            <a:r>
              <a:rPr lang="en-GB"/>
              <a:t> </a:t>
            </a:r>
            <a:r>
              <a:rPr lang="en-GB" err="1"/>
              <a:t>egestas</a:t>
            </a:r>
            <a:r>
              <a:rPr lang="en-GB"/>
              <a:t> </a:t>
            </a:r>
            <a:r>
              <a:rPr lang="en-GB" err="1"/>
              <a:t>pretium</a:t>
            </a:r>
            <a:r>
              <a:rPr lang="en-GB"/>
              <a:t> </a:t>
            </a:r>
            <a:r>
              <a:rPr lang="en-GB" err="1"/>
              <a:t>blandit</a:t>
            </a:r>
            <a:r>
              <a:rPr lang="en-GB"/>
              <a:t>.</a:t>
            </a:r>
          </a:p>
        </p:txBody>
      </p:sp>
    </p:spTree>
    <p:extLst>
      <p:ext uri="{BB962C8B-B14F-4D97-AF65-F5344CB8AC3E}">
        <p14:creationId xmlns:p14="http://schemas.microsoft.com/office/powerpoint/2010/main" val="2638901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bulletpoint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err="1"/>
              <a:t>Temos</a:t>
            </a:r>
            <a:r>
              <a:rPr lang="en-GB"/>
              <a:t> </a:t>
            </a:r>
            <a:r>
              <a:rPr lang="en-GB" err="1"/>
              <a:t>pavadinimas</a:t>
            </a:r>
            <a:r>
              <a:rPr lang="en-GB"/>
              <a:t> business</a:t>
            </a:r>
            <a:endParaRPr lang="en-LT"/>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2" name="Text Placeholder 3">
            <a:extLst>
              <a:ext uri="{FF2B5EF4-FFF2-40B4-BE49-F238E27FC236}">
                <a16:creationId xmlns:a16="http://schemas.microsoft.com/office/drawing/2014/main" id="{3F8E7FE5-75F6-D54A-B074-844081BCADAB}"/>
              </a:ext>
            </a:extLst>
          </p:cNvPr>
          <p:cNvSpPr>
            <a:spLocks noGrp="1"/>
          </p:cNvSpPr>
          <p:nvPr>
            <p:ph type="body" sz="half" idx="2" hasCustomPrompt="1"/>
          </p:nvPr>
        </p:nvSpPr>
        <p:spPr>
          <a:xfrm>
            <a:off x="1329871" y="3675872"/>
            <a:ext cx="4357495" cy="2473719"/>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marL="171450" marR="0" lvl="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a:pPr>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lvl="0"/>
            <a:endParaRPr lang="en-GB"/>
          </a:p>
        </p:txBody>
      </p:sp>
      <p:sp>
        <p:nvSpPr>
          <p:cNvPr id="9" name="Text Placeholder 3">
            <a:extLst>
              <a:ext uri="{FF2B5EF4-FFF2-40B4-BE49-F238E27FC236}">
                <a16:creationId xmlns:a16="http://schemas.microsoft.com/office/drawing/2014/main" id="{90D0378E-E462-5D40-98A3-786D00E12A57}"/>
              </a:ext>
            </a:extLst>
          </p:cNvPr>
          <p:cNvSpPr>
            <a:spLocks noGrp="1"/>
          </p:cNvSpPr>
          <p:nvPr>
            <p:ph type="body" sz="half" idx="10" hasCustomPrompt="1"/>
          </p:nvPr>
        </p:nvSpPr>
        <p:spPr>
          <a:xfrm>
            <a:off x="6504636" y="3675871"/>
            <a:ext cx="4357495" cy="2473719"/>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marL="171450" marR="0" lvl="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a:pPr>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lvl="0"/>
            <a:endParaRPr lang="en-GB"/>
          </a:p>
        </p:txBody>
      </p:sp>
    </p:spTree>
    <p:extLst>
      <p:ext uri="{BB962C8B-B14F-4D97-AF65-F5344CB8AC3E}">
        <p14:creationId xmlns:p14="http://schemas.microsoft.com/office/powerpoint/2010/main" val="3372256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taitstics dar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chemeClr val="bg1"/>
                </a:solidFill>
              </a:defRPr>
            </a:lvl1pPr>
          </a:lstStyle>
          <a:p>
            <a:r>
              <a:rPr lang="en-GB" err="1"/>
              <a:t>Statistikos</a:t>
            </a:r>
            <a:r>
              <a:rPr lang="en-GB"/>
              <a:t> </a:t>
            </a:r>
            <a:r>
              <a:rPr lang="en-GB" err="1"/>
              <a:t>duomenys</a:t>
            </a:r>
            <a:endParaRPr lang="en-LT"/>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pic>
        <p:nvPicPr>
          <p:cNvPr id="3" name="Picture 2">
            <a:extLst>
              <a:ext uri="{FF2B5EF4-FFF2-40B4-BE49-F238E27FC236}">
                <a16:creationId xmlns:a16="http://schemas.microsoft.com/office/drawing/2014/main" id="{D459A23B-0F27-3044-927F-E0ED558C84A2}"/>
              </a:ext>
            </a:extLst>
          </p:cNvPr>
          <p:cNvPicPr>
            <a:picLocks noChangeAspect="1"/>
          </p:cNvPicPr>
          <p:nvPr userDrawn="1"/>
        </p:nvPicPr>
        <p:blipFill>
          <a:blip r:embed="rId3"/>
          <a:stretch>
            <a:fillRect/>
          </a:stretch>
        </p:blipFill>
        <p:spPr>
          <a:xfrm>
            <a:off x="-2570486" y="1964537"/>
            <a:ext cx="5060587" cy="733210"/>
          </a:xfrm>
          <a:prstGeom prst="rect">
            <a:avLst/>
          </a:prstGeom>
        </p:spPr>
      </p:pic>
      <p:pic>
        <p:nvPicPr>
          <p:cNvPr id="12" name="Picture 11">
            <a:extLst>
              <a:ext uri="{FF2B5EF4-FFF2-40B4-BE49-F238E27FC236}">
                <a16:creationId xmlns:a16="http://schemas.microsoft.com/office/drawing/2014/main" id="{A4E4DADB-04DF-8347-B6E7-7E8A658FF149}"/>
              </a:ext>
            </a:extLst>
          </p:cNvPr>
          <p:cNvPicPr>
            <a:picLocks noChangeAspect="1"/>
          </p:cNvPicPr>
          <p:nvPr userDrawn="1"/>
        </p:nvPicPr>
        <p:blipFill>
          <a:blip r:embed="rId3"/>
          <a:stretch>
            <a:fillRect/>
          </a:stretch>
        </p:blipFill>
        <p:spPr>
          <a:xfrm>
            <a:off x="-3866724" y="3027082"/>
            <a:ext cx="5060587" cy="733210"/>
          </a:xfrm>
          <a:prstGeom prst="rect">
            <a:avLst/>
          </a:prstGeom>
        </p:spPr>
      </p:pic>
      <p:pic>
        <p:nvPicPr>
          <p:cNvPr id="14" name="Picture 13">
            <a:extLst>
              <a:ext uri="{FF2B5EF4-FFF2-40B4-BE49-F238E27FC236}">
                <a16:creationId xmlns:a16="http://schemas.microsoft.com/office/drawing/2014/main" id="{9E547A0B-0083-1E44-A9DB-38B0BEBEDEE2}"/>
              </a:ext>
            </a:extLst>
          </p:cNvPr>
          <p:cNvPicPr>
            <a:picLocks noChangeAspect="1"/>
          </p:cNvPicPr>
          <p:nvPr userDrawn="1"/>
        </p:nvPicPr>
        <p:blipFill>
          <a:blip r:embed="rId3"/>
          <a:stretch>
            <a:fillRect/>
          </a:stretch>
        </p:blipFill>
        <p:spPr>
          <a:xfrm>
            <a:off x="-2289133" y="4041556"/>
            <a:ext cx="5060587" cy="733210"/>
          </a:xfrm>
          <a:prstGeom prst="rect">
            <a:avLst/>
          </a:prstGeom>
        </p:spPr>
      </p:pic>
      <p:pic>
        <p:nvPicPr>
          <p:cNvPr id="16" name="Picture 15">
            <a:extLst>
              <a:ext uri="{FF2B5EF4-FFF2-40B4-BE49-F238E27FC236}">
                <a16:creationId xmlns:a16="http://schemas.microsoft.com/office/drawing/2014/main" id="{18C83D74-3F5D-B442-AF71-763671140D1D}"/>
              </a:ext>
            </a:extLst>
          </p:cNvPr>
          <p:cNvPicPr>
            <a:picLocks noChangeAspect="1"/>
          </p:cNvPicPr>
          <p:nvPr userDrawn="1"/>
        </p:nvPicPr>
        <p:blipFill>
          <a:blip r:embed="rId3"/>
          <a:stretch>
            <a:fillRect/>
          </a:stretch>
        </p:blipFill>
        <p:spPr>
          <a:xfrm>
            <a:off x="-3394451" y="5056706"/>
            <a:ext cx="5060587" cy="733210"/>
          </a:xfrm>
          <a:prstGeom prst="rect">
            <a:avLst/>
          </a:prstGeom>
        </p:spPr>
      </p:pic>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2939283"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78%</a:t>
            </a:r>
            <a:endParaRPr lang="en-LT"/>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2939283"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33%</a:t>
            </a:r>
            <a:endParaRPr lang="en-LT"/>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2939283"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82%</a:t>
            </a:r>
            <a:endParaRPr lang="en-LT"/>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2939283"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54%</a:t>
            </a:r>
            <a:endParaRPr lang="en-LT"/>
          </a:p>
        </p:txBody>
      </p:sp>
    </p:spTree>
    <p:extLst>
      <p:ext uri="{BB962C8B-B14F-4D97-AF65-F5344CB8AC3E}">
        <p14:creationId xmlns:p14="http://schemas.microsoft.com/office/powerpoint/2010/main" val="760241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taitstics dark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chemeClr val="bg1"/>
                </a:solidFill>
              </a:defRPr>
            </a:lvl1pPr>
          </a:lstStyle>
          <a:p>
            <a:r>
              <a:rPr lang="en-GB" err="1"/>
              <a:t>Statistikos</a:t>
            </a:r>
            <a:r>
              <a:rPr lang="en-GB"/>
              <a:t> </a:t>
            </a:r>
            <a:r>
              <a:rPr lang="en-GB" err="1"/>
              <a:t>duomenys</a:t>
            </a:r>
            <a:endParaRPr lang="en-LT"/>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Tree>
    <p:extLst>
      <p:ext uri="{BB962C8B-B14F-4D97-AF65-F5344CB8AC3E}">
        <p14:creationId xmlns:p14="http://schemas.microsoft.com/office/powerpoint/2010/main" val="2750457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itstics b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rgbClr val="302757"/>
                </a:solidFill>
              </a:defRPr>
            </a:lvl1pPr>
          </a:lstStyle>
          <a:p>
            <a:r>
              <a:rPr lang="en-GB" err="1"/>
              <a:t>Statistikos</a:t>
            </a:r>
            <a:r>
              <a:rPr lang="en-GB"/>
              <a:t> </a:t>
            </a:r>
            <a:r>
              <a:rPr lang="en-GB" err="1"/>
              <a:t>duomenys</a:t>
            </a:r>
            <a:endParaRPr lang="en-LT"/>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2939283"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78%</a:t>
            </a:r>
            <a:endParaRPr lang="en-LT">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2939283"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33%</a:t>
            </a:r>
            <a:endParaRPr lang="en-LT">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2939283"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82%</a:t>
            </a:r>
            <a:endParaRPr lang="en-LT">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2939283"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54%</a:t>
            </a:r>
            <a:endParaRPr lang="en-LT">
              <a:solidFill>
                <a:srgbClr val="302757"/>
              </a:solidFill>
            </a:endParaRPr>
          </a:p>
        </p:txBody>
      </p:sp>
      <p:pic>
        <p:nvPicPr>
          <p:cNvPr id="18" name="Picture 17">
            <a:extLst>
              <a:ext uri="{FF2B5EF4-FFF2-40B4-BE49-F238E27FC236}">
                <a16:creationId xmlns:a16="http://schemas.microsoft.com/office/drawing/2014/main" id="{821F1327-4B04-B34F-AF41-FE0C55EF9AC1}"/>
              </a:ext>
            </a:extLst>
          </p:cNvPr>
          <p:cNvPicPr>
            <a:picLocks noChangeAspect="1"/>
          </p:cNvPicPr>
          <p:nvPr userDrawn="1"/>
        </p:nvPicPr>
        <p:blipFill>
          <a:blip r:embed="rId2"/>
          <a:stretch>
            <a:fillRect/>
          </a:stretch>
        </p:blipFill>
        <p:spPr>
          <a:xfrm>
            <a:off x="408494" y="364935"/>
            <a:ext cx="313724" cy="395293"/>
          </a:xfrm>
          <a:prstGeom prst="rect">
            <a:avLst/>
          </a:prstGeom>
        </p:spPr>
      </p:pic>
      <p:pic>
        <p:nvPicPr>
          <p:cNvPr id="19" name="Picture 18">
            <a:extLst>
              <a:ext uri="{FF2B5EF4-FFF2-40B4-BE49-F238E27FC236}">
                <a16:creationId xmlns:a16="http://schemas.microsoft.com/office/drawing/2014/main" id="{458E4654-267A-0C4B-8536-5CD689F6A436}"/>
              </a:ext>
            </a:extLst>
          </p:cNvPr>
          <p:cNvPicPr>
            <a:picLocks noChangeAspect="1"/>
          </p:cNvPicPr>
          <p:nvPr userDrawn="1"/>
        </p:nvPicPr>
        <p:blipFill>
          <a:blip r:embed="rId3"/>
          <a:stretch>
            <a:fillRect/>
          </a:stretch>
        </p:blipFill>
        <p:spPr>
          <a:xfrm>
            <a:off x="-1815711" y="1956590"/>
            <a:ext cx="4305812" cy="733210"/>
          </a:xfrm>
          <a:prstGeom prst="rect">
            <a:avLst/>
          </a:prstGeom>
        </p:spPr>
      </p:pic>
      <p:pic>
        <p:nvPicPr>
          <p:cNvPr id="21" name="Picture 20">
            <a:extLst>
              <a:ext uri="{FF2B5EF4-FFF2-40B4-BE49-F238E27FC236}">
                <a16:creationId xmlns:a16="http://schemas.microsoft.com/office/drawing/2014/main" id="{616EDD63-23B3-2542-A84B-7700E8DEA745}"/>
              </a:ext>
            </a:extLst>
          </p:cNvPr>
          <p:cNvPicPr>
            <a:picLocks noChangeAspect="1"/>
          </p:cNvPicPr>
          <p:nvPr userDrawn="1"/>
        </p:nvPicPr>
        <p:blipFill>
          <a:blip r:embed="rId3"/>
          <a:stretch>
            <a:fillRect/>
          </a:stretch>
        </p:blipFill>
        <p:spPr>
          <a:xfrm>
            <a:off x="-3111949" y="3031019"/>
            <a:ext cx="4305812" cy="733210"/>
          </a:xfrm>
          <a:prstGeom prst="rect">
            <a:avLst/>
          </a:prstGeom>
        </p:spPr>
      </p:pic>
      <p:pic>
        <p:nvPicPr>
          <p:cNvPr id="30" name="Picture 29">
            <a:extLst>
              <a:ext uri="{FF2B5EF4-FFF2-40B4-BE49-F238E27FC236}">
                <a16:creationId xmlns:a16="http://schemas.microsoft.com/office/drawing/2014/main" id="{835A72E4-ECB6-D945-9FC5-77FC78722086}"/>
              </a:ext>
            </a:extLst>
          </p:cNvPr>
          <p:cNvPicPr>
            <a:picLocks noChangeAspect="1"/>
          </p:cNvPicPr>
          <p:nvPr userDrawn="1"/>
        </p:nvPicPr>
        <p:blipFill>
          <a:blip r:embed="rId3"/>
          <a:stretch>
            <a:fillRect/>
          </a:stretch>
        </p:blipFill>
        <p:spPr>
          <a:xfrm>
            <a:off x="-1534358" y="4041556"/>
            <a:ext cx="4305812" cy="733210"/>
          </a:xfrm>
          <a:prstGeom prst="rect">
            <a:avLst/>
          </a:prstGeom>
        </p:spPr>
      </p:pic>
      <p:pic>
        <p:nvPicPr>
          <p:cNvPr id="31" name="Picture 30">
            <a:extLst>
              <a:ext uri="{FF2B5EF4-FFF2-40B4-BE49-F238E27FC236}">
                <a16:creationId xmlns:a16="http://schemas.microsoft.com/office/drawing/2014/main" id="{0D50DF02-4458-C84A-A9AC-EB3436EAE0EF}"/>
              </a:ext>
            </a:extLst>
          </p:cNvPr>
          <p:cNvPicPr>
            <a:picLocks noChangeAspect="1"/>
          </p:cNvPicPr>
          <p:nvPr userDrawn="1"/>
        </p:nvPicPr>
        <p:blipFill>
          <a:blip r:embed="rId3"/>
          <a:stretch>
            <a:fillRect/>
          </a:stretch>
        </p:blipFill>
        <p:spPr>
          <a:xfrm>
            <a:off x="-2640192" y="5056706"/>
            <a:ext cx="4305812" cy="733210"/>
          </a:xfrm>
          <a:prstGeom prst="rect">
            <a:avLst/>
          </a:prstGeom>
        </p:spPr>
      </p:pic>
    </p:spTree>
    <p:extLst>
      <p:ext uri="{BB962C8B-B14F-4D97-AF65-F5344CB8AC3E}">
        <p14:creationId xmlns:p14="http://schemas.microsoft.com/office/powerpoint/2010/main" val="1185618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itstics bright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rgbClr val="302757"/>
                </a:solidFill>
              </a:defRPr>
            </a:lvl1pPr>
          </a:lstStyle>
          <a:p>
            <a:r>
              <a:rPr lang="en-GB" err="1"/>
              <a:t>Statistikos</a:t>
            </a:r>
            <a:r>
              <a:rPr lang="en-GB"/>
              <a:t> </a:t>
            </a:r>
            <a:r>
              <a:rPr lang="en-GB" err="1"/>
              <a:t>duomenys</a:t>
            </a:r>
            <a:endParaRPr lang="en-LT"/>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pic>
        <p:nvPicPr>
          <p:cNvPr id="18" name="Picture 17">
            <a:extLst>
              <a:ext uri="{FF2B5EF4-FFF2-40B4-BE49-F238E27FC236}">
                <a16:creationId xmlns:a16="http://schemas.microsoft.com/office/drawing/2014/main" id="{821F1327-4B04-B34F-AF41-FE0C55EF9AC1}"/>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23130533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itstics dark-circl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err="1"/>
              <a:t>Statistikos</a:t>
            </a:r>
            <a:r>
              <a:rPr lang="en-GB"/>
              <a:t> </a:t>
            </a:r>
            <a:r>
              <a:rPr lang="en-GB" err="1"/>
              <a:t>duomenys</a:t>
            </a:r>
            <a:endParaRPr lang="en-LT"/>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10%</a:t>
            </a:r>
            <a:endParaRPr lang="en-LT"/>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40%</a:t>
            </a:r>
            <a:endParaRPr lang="en-LT"/>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25%</a:t>
            </a:r>
            <a:endParaRPr lang="en-LT"/>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25%</a:t>
            </a:r>
            <a:endParaRPr lang="en-LT"/>
          </a:p>
        </p:txBody>
      </p:sp>
      <p:graphicFrame>
        <p:nvGraphicFramePr>
          <p:cNvPr id="4" name="Chart 3">
            <a:extLst>
              <a:ext uri="{FF2B5EF4-FFF2-40B4-BE49-F238E27FC236}">
                <a16:creationId xmlns:a16="http://schemas.microsoft.com/office/drawing/2014/main" id="{8AAEB978-A201-1E44-B111-2BFE76D3E234}"/>
              </a:ext>
            </a:extLst>
          </p:cNvPr>
          <p:cNvGraphicFramePr/>
          <p:nvPr userDrawn="1">
            <p:extLst>
              <p:ext uri="{D42A27DB-BD31-4B8C-83A1-F6EECF244321}">
                <p14:modId xmlns:p14="http://schemas.microsoft.com/office/powerpoint/2010/main" val="174618653"/>
              </p:ext>
            </p:extLst>
          </p:nvPr>
        </p:nvGraphicFramePr>
        <p:xfrm>
          <a:off x="-170426" y="1921248"/>
          <a:ext cx="5372919" cy="3581946"/>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a:solidFill>
                  <a:srgbClr val="302757"/>
                </a:solidFill>
              </a:rPr>
              <a:t>10%</a:t>
            </a:r>
            <a:endParaRPr lang="en-LT" sz="2000">
              <a:solidFill>
                <a:srgbClr val="302757"/>
              </a:solidFill>
            </a:endParaRPr>
          </a:p>
        </p:txBody>
      </p:sp>
      <p:sp>
        <p:nvSpPr>
          <p:cNvPr id="18" name="Title 1">
            <a:extLst>
              <a:ext uri="{FF2B5EF4-FFF2-40B4-BE49-F238E27FC236}">
                <a16:creationId xmlns:a16="http://schemas.microsoft.com/office/drawing/2014/main" id="{7EF864C2-0A30-9D44-872B-F3009BA7FB1C}"/>
              </a:ext>
            </a:extLst>
          </p:cNvPr>
          <p:cNvSpPr txBox="1">
            <a:spLocks/>
          </p:cNvSpPr>
          <p:nvPr userDrawn="1"/>
        </p:nvSpPr>
        <p:spPr>
          <a:xfrm>
            <a:off x="1560820" y="2871994"/>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a:solidFill>
                  <a:schemeClr val="bg1"/>
                </a:solidFill>
              </a:rPr>
              <a:t>25%</a:t>
            </a:r>
            <a:endParaRPr lang="en-LT" sz="2000">
              <a:solidFill>
                <a:schemeClr val="bg1"/>
              </a:solidFill>
            </a:endParaRPr>
          </a:p>
        </p:txBody>
      </p:sp>
      <p:sp>
        <p:nvSpPr>
          <p:cNvPr id="19" name="Title 1">
            <a:extLst>
              <a:ext uri="{FF2B5EF4-FFF2-40B4-BE49-F238E27FC236}">
                <a16:creationId xmlns:a16="http://schemas.microsoft.com/office/drawing/2014/main" id="{80978C34-186B-AD45-BEF8-54894DD86E1F}"/>
              </a:ext>
            </a:extLst>
          </p:cNvPr>
          <p:cNvSpPr txBox="1">
            <a:spLocks/>
          </p:cNvSpPr>
          <p:nvPr userDrawn="1"/>
        </p:nvSpPr>
        <p:spPr>
          <a:xfrm>
            <a:off x="1560820" y="3882495"/>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a:solidFill>
                  <a:schemeClr val="bg1"/>
                </a:solidFill>
              </a:rPr>
              <a:t>25%</a:t>
            </a:r>
            <a:endParaRPr lang="en-LT" sz="2000">
              <a:solidFill>
                <a:schemeClr val="bg1"/>
              </a:solidFill>
            </a:endParaRPr>
          </a:p>
        </p:txBody>
      </p:sp>
      <p:sp>
        <p:nvSpPr>
          <p:cNvPr id="20" name="Title 1">
            <a:extLst>
              <a:ext uri="{FF2B5EF4-FFF2-40B4-BE49-F238E27FC236}">
                <a16:creationId xmlns:a16="http://schemas.microsoft.com/office/drawing/2014/main" id="{0E77ACB9-A6B3-8C42-BA26-61350B85540D}"/>
              </a:ext>
            </a:extLst>
          </p:cNvPr>
          <p:cNvSpPr txBox="1">
            <a:spLocks/>
          </p:cNvSpPr>
          <p:nvPr userDrawn="1"/>
        </p:nvSpPr>
        <p:spPr>
          <a:xfrm>
            <a:off x="2757565" y="3606887"/>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a:solidFill>
                  <a:schemeClr val="bg1"/>
                </a:solidFill>
              </a:rPr>
              <a:t>25%</a:t>
            </a:r>
            <a:endParaRPr lang="en-LT" sz="2000">
              <a:solidFill>
                <a:schemeClr val="bg1"/>
              </a:solidFill>
            </a:endParaRPr>
          </a:p>
        </p:txBody>
      </p:sp>
    </p:spTree>
    <p:extLst>
      <p:ext uri="{BB962C8B-B14F-4D97-AF65-F5344CB8AC3E}">
        <p14:creationId xmlns:p14="http://schemas.microsoft.com/office/powerpoint/2010/main" val="4904484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itstics dark-circle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err="1"/>
              <a:t>Statistikos</a:t>
            </a:r>
            <a:r>
              <a:rPr lang="en-GB"/>
              <a:t> </a:t>
            </a:r>
            <a:r>
              <a:rPr lang="en-GB" err="1"/>
              <a:t>duomenys</a:t>
            </a:r>
            <a:endParaRPr lang="en-LT"/>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a:solidFill>
                  <a:srgbClr val="302757"/>
                </a:solidFill>
              </a:rPr>
              <a:t>10%</a:t>
            </a:r>
            <a:endParaRPr lang="en-LT" sz="2000">
              <a:solidFill>
                <a:srgbClr val="302757"/>
              </a:solidFill>
            </a:endParaRPr>
          </a:p>
        </p:txBody>
      </p:sp>
    </p:spTree>
    <p:extLst>
      <p:ext uri="{BB962C8B-B14F-4D97-AF65-F5344CB8AC3E}">
        <p14:creationId xmlns:p14="http://schemas.microsoft.com/office/powerpoint/2010/main" val="1393319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2">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0346FE7-C62E-ED40-B43F-053932ECBB02}"/>
              </a:ext>
            </a:extLst>
          </p:cNvPr>
          <p:cNvSpPr/>
          <p:nvPr userDrawn="1"/>
        </p:nvSpPr>
        <p:spPr>
          <a:xfrm>
            <a:off x="7335581" y="0"/>
            <a:ext cx="4856419" cy="6858000"/>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938842" y="1426464"/>
            <a:ext cx="5587652" cy="1341926"/>
          </a:xfrm>
        </p:spPr>
        <p:txBody>
          <a:bodyPr anchor="b">
            <a:noAutofit/>
          </a:bodyPr>
          <a:lstStyle>
            <a:lvl1pPr algn="l">
              <a:defRPr sz="3500">
                <a:solidFill>
                  <a:srgbClr val="302757"/>
                </a:solidFill>
              </a:defRPr>
            </a:lvl1pPr>
          </a:lstStyle>
          <a:p>
            <a:r>
              <a:rPr lang="en-GB" err="1"/>
              <a:t>Pavadinimas</a:t>
            </a:r>
            <a:br>
              <a:rPr lang="en-GB"/>
            </a:br>
            <a:r>
              <a:rPr lang="en-GB"/>
              <a:t>per dvi </a:t>
            </a:r>
            <a:r>
              <a:rPr lang="en-GB" err="1"/>
              <a:t>eilutes</a:t>
            </a:r>
            <a:endParaRPr lang="en-LT"/>
          </a:p>
        </p:txBody>
      </p:sp>
      <p:sp>
        <p:nvSpPr>
          <p:cNvPr id="3" name="Subtitle 2">
            <a:extLst>
              <a:ext uri="{FF2B5EF4-FFF2-40B4-BE49-F238E27FC236}">
                <a16:creationId xmlns:a16="http://schemas.microsoft.com/office/drawing/2014/main" id="{E544E1B9-1882-0D43-9CCA-96C021418916}"/>
              </a:ext>
            </a:extLst>
          </p:cNvPr>
          <p:cNvSpPr>
            <a:spLocks noGrp="1"/>
          </p:cNvSpPr>
          <p:nvPr>
            <p:ph type="subTitle" idx="1" hasCustomPrompt="1"/>
          </p:nvPr>
        </p:nvSpPr>
        <p:spPr>
          <a:xfrm>
            <a:off x="967150" y="3087408"/>
            <a:ext cx="4697381" cy="749369"/>
          </a:xfrm>
        </p:spPr>
        <p:txBody>
          <a:bodyPr>
            <a:normAutofit/>
          </a:bodyPr>
          <a:lstStyle>
            <a:lvl1pPr marL="0" indent="0" algn="l">
              <a:buNone/>
              <a:defRPr sz="1600">
                <a:solidFill>
                  <a:srgbClr val="302757"/>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Vardas Pavardė, pareigos</a:t>
            </a:r>
            <a:endParaRPr lang="en-LT"/>
          </a:p>
        </p:txBody>
      </p:sp>
      <p:pic>
        <p:nvPicPr>
          <p:cNvPr id="6" name="Picture 5">
            <a:extLst>
              <a:ext uri="{FF2B5EF4-FFF2-40B4-BE49-F238E27FC236}">
                <a16:creationId xmlns:a16="http://schemas.microsoft.com/office/drawing/2014/main" id="{9F310B33-EF63-C141-A456-07D3E964D58A}"/>
              </a:ext>
            </a:extLst>
          </p:cNvPr>
          <p:cNvPicPr>
            <a:picLocks noChangeAspect="1"/>
          </p:cNvPicPr>
          <p:nvPr userDrawn="1"/>
        </p:nvPicPr>
        <p:blipFill>
          <a:blip r:embed="rId2"/>
          <a:stretch>
            <a:fillRect/>
          </a:stretch>
        </p:blipFill>
        <p:spPr>
          <a:xfrm>
            <a:off x="520159" y="5573950"/>
            <a:ext cx="2056476" cy="849414"/>
          </a:xfrm>
          <a:prstGeom prst="rect">
            <a:avLst/>
          </a:prstGeom>
        </p:spPr>
      </p:pic>
      <p:pic>
        <p:nvPicPr>
          <p:cNvPr id="7" name="Picture 6">
            <a:extLst>
              <a:ext uri="{FF2B5EF4-FFF2-40B4-BE49-F238E27FC236}">
                <a16:creationId xmlns:a16="http://schemas.microsoft.com/office/drawing/2014/main" id="{55EFD01E-45EA-604A-81A2-297660C667A8}"/>
              </a:ext>
            </a:extLst>
          </p:cNvPr>
          <p:cNvPicPr>
            <a:picLocks noChangeAspect="1"/>
          </p:cNvPicPr>
          <p:nvPr userDrawn="1"/>
        </p:nvPicPr>
        <p:blipFill>
          <a:blip r:embed="rId3"/>
          <a:stretch>
            <a:fillRect/>
          </a:stretch>
        </p:blipFill>
        <p:spPr>
          <a:xfrm>
            <a:off x="7335581" y="996283"/>
            <a:ext cx="3917577" cy="4867101"/>
          </a:xfrm>
          <a:prstGeom prst="rect">
            <a:avLst/>
          </a:prstGeom>
        </p:spPr>
      </p:pic>
    </p:spTree>
    <p:extLst>
      <p:ext uri="{BB962C8B-B14F-4D97-AF65-F5344CB8AC3E}">
        <p14:creationId xmlns:p14="http://schemas.microsoft.com/office/powerpoint/2010/main" val="11513105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itstics bright-circ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err="1"/>
              <a:t>Statistikos</a:t>
            </a:r>
            <a:r>
              <a:rPr lang="en-GB"/>
              <a:t> </a:t>
            </a:r>
            <a:r>
              <a:rPr lang="en-GB" err="1"/>
              <a:t>duomenys</a:t>
            </a:r>
            <a:endParaRPr lang="en-LT"/>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10%</a:t>
            </a:r>
            <a:endParaRPr lang="en-LT">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40%</a:t>
            </a:r>
            <a:endParaRPr lang="en-LT">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25%</a:t>
            </a:r>
            <a:endParaRPr lang="en-LT">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25%</a:t>
            </a:r>
            <a:endParaRPr lang="en-LT">
              <a:solidFill>
                <a:srgbClr val="302757"/>
              </a:solidFill>
            </a:endParaRPr>
          </a:p>
        </p:txBody>
      </p:sp>
      <p:graphicFrame>
        <p:nvGraphicFramePr>
          <p:cNvPr id="4" name="Chart 3">
            <a:extLst>
              <a:ext uri="{FF2B5EF4-FFF2-40B4-BE49-F238E27FC236}">
                <a16:creationId xmlns:a16="http://schemas.microsoft.com/office/drawing/2014/main" id="{8AAEB978-A201-1E44-B111-2BFE76D3E234}"/>
              </a:ext>
            </a:extLst>
          </p:cNvPr>
          <p:cNvGraphicFramePr/>
          <p:nvPr userDrawn="1">
            <p:extLst>
              <p:ext uri="{D42A27DB-BD31-4B8C-83A1-F6EECF244321}">
                <p14:modId xmlns:p14="http://schemas.microsoft.com/office/powerpoint/2010/main" val="3768252175"/>
              </p:ext>
            </p:extLst>
          </p:nvPr>
        </p:nvGraphicFramePr>
        <p:xfrm>
          <a:off x="-170426" y="1921248"/>
          <a:ext cx="5372919" cy="3581946"/>
        </p:xfrm>
        <a:graphic>
          <a:graphicData uri="http://schemas.openxmlformats.org/drawingml/2006/chart">
            <c:chart xmlns:c="http://schemas.openxmlformats.org/drawingml/2006/chart" xmlns:r="http://schemas.openxmlformats.org/officeDocument/2006/relationships" r:id="rId2"/>
          </a:graphicData>
        </a:graphic>
      </p:graphicFrame>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a:solidFill>
                  <a:srgbClr val="302757"/>
                </a:solidFill>
              </a:rPr>
              <a:t>10%</a:t>
            </a:r>
            <a:endParaRPr lang="en-LT" sz="2000">
              <a:solidFill>
                <a:srgbClr val="302757"/>
              </a:solidFill>
            </a:endParaRPr>
          </a:p>
        </p:txBody>
      </p:sp>
      <p:sp>
        <p:nvSpPr>
          <p:cNvPr id="18" name="Title 1">
            <a:extLst>
              <a:ext uri="{FF2B5EF4-FFF2-40B4-BE49-F238E27FC236}">
                <a16:creationId xmlns:a16="http://schemas.microsoft.com/office/drawing/2014/main" id="{7EF864C2-0A30-9D44-872B-F3009BA7FB1C}"/>
              </a:ext>
            </a:extLst>
          </p:cNvPr>
          <p:cNvSpPr txBox="1">
            <a:spLocks/>
          </p:cNvSpPr>
          <p:nvPr userDrawn="1"/>
        </p:nvSpPr>
        <p:spPr>
          <a:xfrm>
            <a:off x="1560820" y="2871994"/>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a:solidFill>
                  <a:schemeClr val="bg1"/>
                </a:solidFill>
              </a:rPr>
              <a:t>25%</a:t>
            </a:r>
            <a:endParaRPr lang="en-LT" sz="2000">
              <a:solidFill>
                <a:schemeClr val="bg1"/>
              </a:solidFill>
            </a:endParaRPr>
          </a:p>
        </p:txBody>
      </p:sp>
      <p:sp>
        <p:nvSpPr>
          <p:cNvPr id="19" name="Title 1">
            <a:extLst>
              <a:ext uri="{FF2B5EF4-FFF2-40B4-BE49-F238E27FC236}">
                <a16:creationId xmlns:a16="http://schemas.microsoft.com/office/drawing/2014/main" id="{80978C34-186B-AD45-BEF8-54894DD86E1F}"/>
              </a:ext>
            </a:extLst>
          </p:cNvPr>
          <p:cNvSpPr txBox="1">
            <a:spLocks/>
          </p:cNvSpPr>
          <p:nvPr userDrawn="1"/>
        </p:nvSpPr>
        <p:spPr>
          <a:xfrm>
            <a:off x="1560820" y="3882495"/>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a:solidFill>
                  <a:schemeClr val="bg1"/>
                </a:solidFill>
              </a:rPr>
              <a:t>25%</a:t>
            </a:r>
            <a:endParaRPr lang="en-LT" sz="2000">
              <a:solidFill>
                <a:schemeClr val="bg1"/>
              </a:solidFill>
            </a:endParaRPr>
          </a:p>
        </p:txBody>
      </p:sp>
      <p:sp>
        <p:nvSpPr>
          <p:cNvPr id="20" name="Title 1">
            <a:extLst>
              <a:ext uri="{FF2B5EF4-FFF2-40B4-BE49-F238E27FC236}">
                <a16:creationId xmlns:a16="http://schemas.microsoft.com/office/drawing/2014/main" id="{0E77ACB9-A6B3-8C42-BA26-61350B85540D}"/>
              </a:ext>
            </a:extLst>
          </p:cNvPr>
          <p:cNvSpPr txBox="1">
            <a:spLocks/>
          </p:cNvSpPr>
          <p:nvPr userDrawn="1"/>
        </p:nvSpPr>
        <p:spPr>
          <a:xfrm>
            <a:off x="2757565" y="3606887"/>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a:solidFill>
                  <a:schemeClr val="bg1"/>
                </a:solidFill>
              </a:rPr>
              <a:t>25%</a:t>
            </a:r>
            <a:endParaRPr lang="en-LT" sz="2000">
              <a:solidFill>
                <a:schemeClr val="bg1"/>
              </a:solidFill>
            </a:endParaRPr>
          </a:p>
        </p:txBody>
      </p:sp>
      <p:pic>
        <p:nvPicPr>
          <p:cNvPr id="25" name="Picture 24">
            <a:extLst>
              <a:ext uri="{FF2B5EF4-FFF2-40B4-BE49-F238E27FC236}">
                <a16:creationId xmlns:a16="http://schemas.microsoft.com/office/drawing/2014/main" id="{F2FAFDB3-CD7F-F943-A0F7-6D9BF522D5EF}"/>
              </a:ext>
            </a:extLst>
          </p:cNvPr>
          <p:cNvPicPr>
            <a:picLocks noChangeAspect="1"/>
          </p:cNvPicPr>
          <p:nvPr userDrawn="1"/>
        </p:nvPicPr>
        <p:blipFill>
          <a:blip r:embed="rId3"/>
          <a:stretch>
            <a:fillRect/>
          </a:stretch>
        </p:blipFill>
        <p:spPr>
          <a:xfrm>
            <a:off x="408494" y="364935"/>
            <a:ext cx="313724" cy="395293"/>
          </a:xfrm>
          <a:prstGeom prst="rect">
            <a:avLst/>
          </a:prstGeom>
        </p:spPr>
      </p:pic>
    </p:spTree>
    <p:extLst>
      <p:ext uri="{BB962C8B-B14F-4D97-AF65-F5344CB8AC3E}">
        <p14:creationId xmlns:p14="http://schemas.microsoft.com/office/powerpoint/2010/main" val="1326180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tstics bright-circle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err="1"/>
              <a:t>Statistikos</a:t>
            </a:r>
            <a:r>
              <a:rPr lang="en-GB"/>
              <a:t> </a:t>
            </a:r>
            <a:r>
              <a:rPr lang="en-GB" err="1"/>
              <a:t>duomenys</a:t>
            </a:r>
            <a:endParaRPr lang="en-LT"/>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pic>
        <p:nvPicPr>
          <p:cNvPr id="25" name="Picture 24">
            <a:extLst>
              <a:ext uri="{FF2B5EF4-FFF2-40B4-BE49-F238E27FC236}">
                <a16:creationId xmlns:a16="http://schemas.microsoft.com/office/drawing/2014/main" id="{F2FAFDB3-CD7F-F943-A0F7-6D9BF522D5EF}"/>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528686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tatistics dark-columns">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err="1"/>
              <a:t>Statistikos</a:t>
            </a:r>
            <a:r>
              <a:rPr lang="en-GB"/>
              <a:t> </a:t>
            </a:r>
            <a:r>
              <a:rPr lang="en-GB" err="1"/>
              <a:t>duomenys</a:t>
            </a:r>
            <a:endParaRPr lang="en-LT"/>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20%</a:t>
            </a:r>
            <a:endParaRPr lang="en-LT"/>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30%</a:t>
            </a:r>
            <a:endParaRPr lang="en-LT"/>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50%</a:t>
            </a:r>
            <a:endParaRPr lang="en-LT"/>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t>50%</a:t>
            </a:r>
            <a:endParaRPr lang="en-LT"/>
          </a:p>
        </p:txBody>
      </p:sp>
      <p:graphicFrame>
        <p:nvGraphicFramePr>
          <p:cNvPr id="7" name="Chart 6">
            <a:extLst>
              <a:ext uri="{FF2B5EF4-FFF2-40B4-BE49-F238E27FC236}">
                <a16:creationId xmlns:a16="http://schemas.microsoft.com/office/drawing/2014/main" id="{2AD45C9C-EF72-EA46-AEB6-A8416426AE51}"/>
              </a:ext>
            </a:extLst>
          </p:cNvPr>
          <p:cNvGraphicFramePr/>
          <p:nvPr userDrawn="1">
            <p:extLst>
              <p:ext uri="{D42A27DB-BD31-4B8C-83A1-F6EECF244321}">
                <p14:modId xmlns:p14="http://schemas.microsoft.com/office/powerpoint/2010/main" val="1426876880"/>
              </p:ext>
            </p:extLst>
          </p:nvPr>
        </p:nvGraphicFramePr>
        <p:xfrm>
          <a:off x="408495" y="2045795"/>
          <a:ext cx="3878370" cy="39880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30617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tatistics dark-columns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err="1"/>
              <a:t>Statistikos</a:t>
            </a:r>
            <a:r>
              <a:rPr lang="en-GB"/>
              <a:t> </a:t>
            </a:r>
            <a:r>
              <a:rPr lang="en-GB" err="1"/>
              <a:t>duomenys</a:t>
            </a:r>
            <a:endParaRPr lang="en-LT"/>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Tree>
    <p:extLst>
      <p:ext uri="{BB962C8B-B14F-4D97-AF65-F5344CB8AC3E}">
        <p14:creationId xmlns:p14="http://schemas.microsoft.com/office/powerpoint/2010/main" val="17763400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tatistics bright-column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err="1"/>
              <a:t>Statistikos</a:t>
            </a:r>
            <a:r>
              <a:rPr lang="en-GB"/>
              <a:t> </a:t>
            </a:r>
            <a:r>
              <a:rPr lang="en-GB" err="1"/>
              <a:t>duomenys</a:t>
            </a:r>
            <a:endParaRPr lang="en-LT"/>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20%</a:t>
            </a:r>
            <a:endParaRPr lang="en-LT">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30%</a:t>
            </a:r>
            <a:endParaRPr lang="en-LT">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50%</a:t>
            </a:r>
            <a:endParaRPr lang="en-LT">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a:solidFill>
                  <a:srgbClr val="302757"/>
                </a:solidFill>
              </a:rPr>
              <a:t>50%</a:t>
            </a:r>
            <a:endParaRPr lang="en-LT">
              <a:solidFill>
                <a:srgbClr val="302757"/>
              </a:solidFill>
            </a:endParaRPr>
          </a:p>
        </p:txBody>
      </p:sp>
      <p:graphicFrame>
        <p:nvGraphicFramePr>
          <p:cNvPr id="7" name="Chart 6">
            <a:extLst>
              <a:ext uri="{FF2B5EF4-FFF2-40B4-BE49-F238E27FC236}">
                <a16:creationId xmlns:a16="http://schemas.microsoft.com/office/drawing/2014/main" id="{2AD45C9C-EF72-EA46-AEB6-A8416426AE51}"/>
              </a:ext>
            </a:extLst>
          </p:cNvPr>
          <p:cNvGraphicFramePr/>
          <p:nvPr userDrawn="1">
            <p:extLst>
              <p:ext uri="{D42A27DB-BD31-4B8C-83A1-F6EECF244321}">
                <p14:modId xmlns:p14="http://schemas.microsoft.com/office/powerpoint/2010/main" val="2972002168"/>
              </p:ext>
            </p:extLst>
          </p:nvPr>
        </p:nvGraphicFramePr>
        <p:xfrm>
          <a:off x="408495" y="2045795"/>
          <a:ext cx="3878370" cy="3988038"/>
        </p:xfrm>
        <a:graphic>
          <a:graphicData uri="http://schemas.openxmlformats.org/drawingml/2006/chart">
            <c:chart xmlns:c="http://schemas.openxmlformats.org/drawingml/2006/chart" xmlns:r="http://schemas.openxmlformats.org/officeDocument/2006/relationships" r:id="rId2"/>
          </a:graphicData>
        </a:graphic>
      </p:graphicFrame>
      <p:pic>
        <p:nvPicPr>
          <p:cNvPr id="14" name="Picture 13">
            <a:extLst>
              <a:ext uri="{FF2B5EF4-FFF2-40B4-BE49-F238E27FC236}">
                <a16:creationId xmlns:a16="http://schemas.microsoft.com/office/drawing/2014/main" id="{3D836F99-D1F4-EA43-BB41-6ACFE926C462}"/>
              </a:ext>
            </a:extLst>
          </p:cNvPr>
          <p:cNvPicPr>
            <a:picLocks noChangeAspect="1"/>
          </p:cNvPicPr>
          <p:nvPr userDrawn="1"/>
        </p:nvPicPr>
        <p:blipFill>
          <a:blip r:embed="rId3"/>
          <a:stretch>
            <a:fillRect/>
          </a:stretch>
        </p:blipFill>
        <p:spPr>
          <a:xfrm>
            <a:off x="408494" y="364935"/>
            <a:ext cx="313724" cy="395293"/>
          </a:xfrm>
          <a:prstGeom prst="rect">
            <a:avLst/>
          </a:prstGeom>
        </p:spPr>
      </p:pic>
    </p:spTree>
    <p:extLst>
      <p:ext uri="{BB962C8B-B14F-4D97-AF65-F5344CB8AC3E}">
        <p14:creationId xmlns:p14="http://schemas.microsoft.com/office/powerpoint/2010/main" val="26196933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tatistics bright-columns_blank">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err="1"/>
              <a:t>Statistikos</a:t>
            </a:r>
            <a:r>
              <a:rPr lang="en-GB"/>
              <a:t> </a:t>
            </a:r>
            <a:r>
              <a:rPr lang="en-GB" err="1"/>
              <a:t>duomenys</a:t>
            </a:r>
            <a:endParaRPr lang="en-LT"/>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a:t>
            </a:r>
          </a:p>
        </p:txBody>
      </p:sp>
      <p:pic>
        <p:nvPicPr>
          <p:cNvPr id="14" name="Picture 13">
            <a:extLst>
              <a:ext uri="{FF2B5EF4-FFF2-40B4-BE49-F238E27FC236}">
                <a16:creationId xmlns:a16="http://schemas.microsoft.com/office/drawing/2014/main" id="{3D836F99-D1F4-EA43-BB41-6ACFE926C462}"/>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6391961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inal slide">
    <p:bg>
      <p:bgPr>
        <a:solidFill>
          <a:srgbClr val="302857"/>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D8F41B1-0096-7440-92A9-FC44A99223B3}"/>
              </a:ext>
            </a:extLst>
          </p:cNvPr>
          <p:cNvPicPr>
            <a:picLocks noChangeAspect="1"/>
          </p:cNvPicPr>
          <p:nvPr userDrawn="1"/>
        </p:nvPicPr>
        <p:blipFill>
          <a:blip r:embed="rId2"/>
          <a:stretch>
            <a:fillRect/>
          </a:stretch>
        </p:blipFill>
        <p:spPr>
          <a:xfrm>
            <a:off x="4694271" y="2602081"/>
            <a:ext cx="2803458" cy="1168640"/>
          </a:xfrm>
          <a:prstGeom prst="rect">
            <a:avLst/>
          </a:prstGeom>
        </p:spPr>
      </p:pic>
    </p:spTree>
    <p:extLst>
      <p:ext uri="{BB962C8B-B14F-4D97-AF65-F5344CB8AC3E}">
        <p14:creationId xmlns:p14="http://schemas.microsoft.com/office/powerpoint/2010/main" val="42364072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inal slide2">
    <p:bg>
      <p:bgPr>
        <a:solidFill>
          <a:srgbClr val="302857"/>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A8019B-23CF-5049-AC40-C8CA7DC7E2C4}"/>
              </a:ext>
            </a:extLst>
          </p:cNvPr>
          <p:cNvSpPr/>
          <p:nvPr userDrawn="1"/>
        </p:nvSpPr>
        <p:spPr>
          <a:xfrm>
            <a:off x="0" y="0"/>
            <a:ext cx="12192000" cy="6858000"/>
          </a:xfrm>
          <a:prstGeom prst="rect">
            <a:avLst/>
          </a:prstGeom>
          <a:solidFill>
            <a:srgbClr val="30275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5" name="Picture Placeholder 2">
            <a:extLst>
              <a:ext uri="{FF2B5EF4-FFF2-40B4-BE49-F238E27FC236}">
                <a16:creationId xmlns:a16="http://schemas.microsoft.com/office/drawing/2014/main" id="{99D1C85B-C1BA-F942-AA3D-8ABDA4BDC876}"/>
              </a:ext>
            </a:extLst>
          </p:cNvPr>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LT"/>
          </a:p>
        </p:txBody>
      </p:sp>
      <p:pic>
        <p:nvPicPr>
          <p:cNvPr id="3" name="Picture 2">
            <a:extLst>
              <a:ext uri="{FF2B5EF4-FFF2-40B4-BE49-F238E27FC236}">
                <a16:creationId xmlns:a16="http://schemas.microsoft.com/office/drawing/2014/main" id="{E9FA9F3D-DB9D-F74B-83B0-5A6088EE9C31}"/>
              </a:ext>
            </a:extLst>
          </p:cNvPr>
          <p:cNvPicPr>
            <a:picLocks noChangeAspect="1"/>
          </p:cNvPicPr>
          <p:nvPr userDrawn="1"/>
        </p:nvPicPr>
        <p:blipFill>
          <a:blip r:embed="rId2"/>
          <a:stretch>
            <a:fillRect/>
          </a:stretch>
        </p:blipFill>
        <p:spPr>
          <a:xfrm>
            <a:off x="395477" y="360178"/>
            <a:ext cx="317500" cy="400050"/>
          </a:xfrm>
          <a:prstGeom prst="rect">
            <a:avLst/>
          </a:prstGeom>
        </p:spPr>
      </p:pic>
      <p:sp>
        <p:nvSpPr>
          <p:cNvPr id="6" name="Title 1">
            <a:extLst>
              <a:ext uri="{FF2B5EF4-FFF2-40B4-BE49-F238E27FC236}">
                <a16:creationId xmlns:a16="http://schemas.microsoft.com/office/drawing/2014/main" id="{881B3020-1657-6B49-A9E1-55575778D52E}"/>
              </a:ext>
            </a:extLst>
          </p:cNvPr>
          <p:cNvSpPr>
            <a:spLocks noGrp="1"/>
          </p:cNvSpPr>
          <p:nvPr>
            <p:ph type="title" hasCustomPrompt="1"/>
          </p:nvPr>
        </p:nvSpPr>
        <p:spPr>
          <a:xfrm>
            <a:off x="4129881" y="2628900"/>
            <a:ext cx="3932237" cy="1600200"/>
          </a:xfrm>
        </p:spPr>
        <p:txBody>
          <a:bodyPr anchor="b"/>
          <a:lstStyle>
            <a:lvl1pPr algn="ctr">
              <a:lnSpc>
                <a:spcPct val="110000"/>
              </a:lnSpc>
              <a:defRPr sz="3200">
                <a:solidFill>
                  <a:schemeClr val="bg1"/>
                </a:solidFill>
              </a:defRPr>
            </a:lvl1pPr>
          </a:lstStyle>
          <a:p>
            <a:r>
              <a:rPr lang="en-GB"/>
              <a:t>About our</a:t>
            </a:r>
            <a:br>
              <a:rPr lang="en-GB"/>
            </a:br>
            <a:r>
              <a:rPr lang="en-GB"/>
              <a:t>Lorem ipsum</a:t>
            </a:r>
            <a:br>
              <a:rPr lang="en-GB"/>
            </a:br>
            <a:r>
              <a:rPr lang="en-GB" err="1"/>
              <a:t>dolor</a:t>
            </a:r>
            <a:r>
              <a:rPr lang="en-GB"/>
              <a:t> sit</a:t>
            </a:r>
            <a:endParaRPr lang="en-LT"/>
          </a:p>
        </p:txBody>
      </p:sp>
    </p:spTree>
    <p:extLst>
      <p:ext uri="{BB962C8B-B14F-4D97-AF65-F5344CB8AC3E}">
        <p14:creationId xmlns:p14="http://schemas.microsoft.com/office/powerpoint/2010/main" val="25907898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A5A17AD-2019-FF49-B507-9DE671DB5CF7}"/>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2751940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err="1"/>
              <a:t>Temos</a:t>
            </a:r>
            <a:r>
              <a:rPr lang="en-GB"/>
              <a:t> </a:t>
            </a:r>
            <a:r>
              <a:rPr lang="en-GB" err="1"/>
              <a:t>pavadinimas</a:t>
            </a:r>
            <a:r>
              <a:rPr lang="en-GB"/>
              <a:t> business</a:t>
            </a:r>
            <a:endParaRPr lang="en-LT"/>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8" name="Rectangle 7">
            <a:extLst>
              <a:ext uri="{FF2B5EF4-FFF2-40B4-BE49-F238E27FC236}">
                <a16:creationId xmlns:a16="http://schemas.microsoft.com/office/drawing/2014/main" id="{D8CF0C59-B147-EF4C-880A-4931CF58A0DB}"/>
              </a:ext>
            </a:extLst>
          </p:cNvPr>
          <p:cNvSpPr/>
          <p:nvPr userDrawn="1"/>
        </p:nvSpPr>
        <p:spPr>
          <a:xfrm>
            <a:off x="7335581" y="0"/>
            <a:ext cx="4856419"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9" name="Text Placeholder 3">
            <a:extLst>
              <a:ext uri="{FF2B5EF4-FFF2-40B4-BE49-F238E27FC236}">
                <a16:creationId xmlns:a16="http://schemas.microsoft.com/office/drawing/2014/main" id="{713E68CC-CE91-4545-BC77-FB470A909C0F}"/>
              </a:ext>
            </a:extLst>
          </p:cNvPr>
          <p:cNvSpPr>
            <a:spLocks noGrp="1"/>
          </p:cNvSpPr>
          <p:nvPr>
            <p:ph type="body" sz="half" idx="2" hasCustomPrompt="1"/>
          </p:nvPr>
        </p:nvSpPr>
        <p:spPr>
          <a:xfrm>
            <a:off x="7961955" y="3160337"/>
            <a:ext cx="3539093" cy="2533453"/>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 </a:t>
            </a:r>
            <a:r>
              <a:rPr lang="en-GB" err="1"/>
              <a:t>Pellentesque</a:t>
            </a:r>
            <a:r>
              <a:rPr lang="en-GB"/>
              <a:t> habitant </a:t>
            </a:r>
            <a:r>
              <a:rPr lang="en-GB" err="1"/>
              <a:t>morbi</a:t>
            </a:r>
            <a:r>
              <a:rPr lang="en-GB"/>
              <a:t> </a:t>
            </a:r>
            <a:r>
              <a:rPr lang="en-GB" err="1"/>
              <a:t>tristique</a:t>
            </a:r>
            <a:r>
              <a:rPr lang="en-GB"/>
              <a:t> </a:t>
            </a:r>
            <a:r>
              <a:rPr lang="en-GB" err="1"/>
              <a:t>senectus</a:t>
            </a:r>
            <a:r>
              <a:rPr lang="en-GB"/>
              <a:t> et </a:t>
            </a:r>
            <a:r>
              <a:rPr lang="en-GB" err="1"/>
              <a:t>netus</a:t>
            </a:r>
            <a:r>
              <a:rPr lang="en-GB"/>
              <a:t> et </a:t>
            </a:r>
            <a:r>
              <a:rPr lang="en-GB" err="1"/>
              <a:t>malesuada</a:t>
            </a:r>
            <a:r>
              <a:rPr lang="en-GB"/>
              <a:t> fames ac </a:t>
            </a:r>
            <a:r>
              <a:rPr lang="en-GB" err="1"/>
              <a:t>turpis</a:t>
            </a:r>
            <a:r>
              <a:rPr lang="en-GB"/>
              <a:t> </a:t>
            </a:r>
            <a:r>
              <a:rPr lang="en-GB" err="1"/>
              <a:t>egestas</a:t>
            </a:r>
            <a:r>
              <a:rPr lang="en-GB"/>
              <a:t> </a:t>
            </a:r>
            <a:r>
              <a:rPr lang="en-GB" err="1"/>
              <a:t>pretium</a:t>
            </a:r>
            <a:r>
              <a:rPr lang="en-GB"/>
              <a:t> </a:t>
            </a:r>
            <a:r>
              <a:rPr lang="en-GB" err="1"/>
              <a:t>blandit</a:t>
            </a:r>
            <a:r>
              <a:rPr lang="en-GB"/>
              <a:t>.</a:t>
            </a:r>
          </a:p>
        </p:txBody>
      </p:sp>
      <p:sp>
        <p:nvSpPr>
          <p:cNvPr id="10" name="Text Placeholder 3">
            <a:extLst>
              <a:ext uri="{FF2B5EF4-FFF2-40B4-BE49-F238E27FC236}">
                <a16:creationId xmlns:a16="http://schemas.microsoft.com/office/drawing/2014/main" id="{B737FCF8-0189-8D4F-A08E-201EF3EF8842}"/>
              </a:ext>
            </a:extLst>
          </p:cNvPr>
          <p:cNvSpPr>
            <a:spLocks noGrp="1"/>
          </p:cNvSpPr>
          <p:nvPr>
            <p:ph type="body" sz="half" idx="10" hasCustomPrompt="1"/>
          </p:nvPr>
        </p:nvSpPr>
        <p:spPr>
          <a:xfrm>
            <a:off x="1329872" y="3687052"/>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endParaRPr lang="en-GB"/>
          </a:p>
        </p:txBody>
      </p:sp>
    </p:spTree>
    <p:extLst>
      <p:ext uri="{BB962C8B-B14F-4D97-AF65-F5344CB8AC3E}">
        <p14:creationId xmlns:p14="http://schemas.microsoft.com/office/powerpoint/2010/main" val="755162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42652F-B3AE-A24B-9F5D-7B8BCF26E333}"/>
              </a:ext>
            </a:extLst>
          </p:cNvPr>
          <p:cNvSpPr/>
          <p:nvPr userDrawn="1"/>
        </p:nvSpPr>
        <p:spPr>
          <a:xfrm>
            <a:off x="-9526" y="0"/>
            <a:ext cx="6644629" cy="6858000"/>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err="1"/>
              <a:t>Temos</a:t>
            </a:r>
            <a:r>
              <a:rPr lang="en-GB"/>
              <a:t> </a:t>
            </a:r>
            <a:r>
              <a:rPr lang="en-GB" err="1"/>
              <a:t>pavadinimas</a:t>
            </a:r>
            <a:r>
              <a:rPr lang="en-GB"/>
              <a:t> business</a:t>
            </a:r>
            <a:endParaRPr lang="en-LT"/>
          </a:p>
        </p:txBody>
      </p:sp>
      <p:sp>
        <p:nvSpPr>
          <p:cNvPr id="13" name="Content Placeholder 12">
            <a:extLst>
              <a:ext uri="{FF2B5EF4-FFF2-40B4-BE49-F238E27FC236}">
                <a16:creationId xmlns:a16="http://schemas.microsoft.com/office/drawing/2014/main" id="{2D40919E-3F15-FF47-8DCD-E28A05076BE5}"/>
              </a:ext>
            </a:extLst>
          </p:cNvPr>
          <p:cNvSpPr>
            <a:spLocks noGrp="1"/>
          </p:cNvSpPr>
          <p:nvPr>
            <p:ph sz="quarter" idx="13" hasCustomPrompt="1"/>
          </p:nvPr>
        </p:nvSpPr>
        <p:spPr>
          <a:xfrm>
            <a:off x="1329872" y="3701030"/>
            <a:ext cx="3411538" cy="794430"/>
          </a:xfrm>
        </p:spPr>
        <p:txBody>
          <a:bodyPr>
            <a:normAutofit/>
          </a:bodyPr>
          <a:lstStyle>
            <a:lvl1pPr marL="0" indent="0">
              <a:lnSpc>
                <a:spcPct val="80000"/>
              </a:lnSpc>
              <a:buFontTx/>
              <a:buNone/>
              <a:defRPr sz="1300"/>
            </a:lvl1pPr>
            <a:lvl2pPr>
              <a:defRPr sz="1400"/>
            </a:lvl2pPr>
            <a:lvl3pPr>
              <a:defRPr sz="1400"/>
            </a:lvl3pPr>
            <a:lvl4pPr>
              <a:defRPr sz="1400"/>
            </a:lvl4pPr>
            <a:lvl5pPr>
              <a:defRPr sz="1400"/>
            </a:lvl5pPr>
          </a:lstStyle>
          <a:p>
            <a:pPr lvl="0"/>
            <a:r>
              <a:rPr lang="en-GB"/>
              <a:t>The </a:t>
            </a:r>
            <a:r>
              <a:rPr lang="en-GB" err="1"/>
              <a:t>Amenties</a:t>
            </a:r>
            <a:endParaRPr lang="en-GB"/>
          </a:p>
          <a:p>
            <a:pPr lvl="0"/>
            <a:r>
              <a:rPr lang="en-GB"/>
              <a:t>Will you get</a:t>
            </a:r>
            <a:endParaRPr lang="en-LT"/>
          </a:p>
        </p:txBody>
      </p:sp>
      <p:sp>
        <p:nvSpPr>
          <p:cNvPr id="9" name="Text Placeholder 3">
            <a:extLst>
              <a:ext uri="{FF2B5EF4-FFF2-40B4-BE49-F238E27FC236}">
                <a16:creationId xmlns:a16="http://schemas.microsoft.com/office/drawing/2014/main" id="{713E68CC-CE91-4545-BC77-FB470A909C0F}"/>
              </a:ext>
            </a:extLst>
          </p:cNvPr>
          <p:cNvSpPr>
            <a:spLocks noGrp="1"/>
          </p:cNvSpPr>
          <p:nvPr>
            <p:ph type="body" sz="half" idx="2" hasCustomPrompt="1"/>
          </p:nvPr>
        </p:nvSpPr>
        <p:spPr>
          <a:xfrm>
            <a:off x="7376845" y="3160337"/>
            <a:ext cx="412420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lvl="0"/>
            <a:r>
              <a:rPr lang="en-GB" err="1"/>
              <a:t>Pellentesque</a:t>
            </a:r>
            <a:r>
              <a:rPr lang="en-GB"/>
              <a:t> habitant </a:t>
            </a:r>
            <a:r>
              <a:rPr lang="en-GB" err="1"/>
              <a:t>morbi</a:t>
            </a:r>
            <a:r>
              <a:rPr lang="en-GB"/>
              <a:t> </a:t>
            </a:r>
            <a:r>
              <a:rPr lang="en-GB" err="1"/>
              <a:t>tristique</a:t>
            </a:r>
            <a:r>
              <a:rPr lang="en-GB"/>
              <a:t> </a:t>
            </a:r>
            <a:r>
              <a:rPr lang="en-GB" err="1"/>
              <a:t>senectus</a:t>
            </a:r>
            <a:r>
              <a:rPr lang="en-GB"/>
              <a:t> et </a:t>
            </a:r>
            <a:r>
              <a:rPr lang="en-GB" err="1"/>
              <a:t>netus</a:t>
            </a:r>
            <a:r>
              <a:rPr lang="en-GB"/>
              <a:t> et </a:t>
            </a:r>
            <a:r>
              <a:rPr lang="en-GB" err="1"/>
              <a:t>malesuada</a:t>
            </a:r>
            <a:r>
              <a:rPr lang="en-GB"/>
              <a:t> fames ac </a:t>
            </a:r>
            <a:r>
              <a:rPr lang="en-GB" err="1"/>
              <a:t>turpis</a:t>
            </a:r>
            <a:r>
              <a:rPr lang="en-GB"/>
              <a:t> </a:t>
            </a:r>
            <a:r>
              <a:rPr lang="en-GB" err="1"/>
              <a:t>egestas</a:t>
            </a:r>
            <a:r>
              <a:rPr lang="en-GB"/>
              <a:t> </a:t>
            </a:r>
            <a:r>
              <a:rPr lang="en-GB" err="1"/>
              <a:t>pretium</a:t>
            </a:r>
            <a:r>
              <a:rPr lang="en-GB"/>
              <a:t> </a:t>
            </a:r>
            <a:r>
              <a:rPr lang="en-GB" err="1"/>
              <a:t>blandit</a:t>
            </a:r>
            <a:r>
              <a:rPr lang="en-GB"/>
              <a:t>.</a:t>
            </a:r>
          </a:p>
        </p:txBody>
      </p:sp>
      <p:pic>
        <p:nvPicPr>
          <p:cNvPr id="14" name="Picture 13">
            <a:extLst>
              <a:ext uri="{FF2B5EF4-FFF2-40B4-BE49-F238E27FC236}">
                <a16:creationId xmlns:a16="http://schemas.microsoft.com/office/drawing/2014/main" id="{AB1C9EE8-AF7C-F346-954A-33FC1FA24C44}"/>
              </a:ext>
            </a:extLst>
          </p:cNvPr>
          <p:cNvPicPr>
            <a:picLocks noChangeAspect="1"/>
          </p:cNvPicPr>
          <p:nvPr userDrawn="1"/>
        </p:nvPicPr>
        <p:blipFill>
          <a:blip r:embed="rId2"/>
          <a:stretch>
            <a:fillRect/>
          </a:stretch>
        </p:blipFill>
        <p:spPr>
          <a:xfrm>
            <a:off x="400474" y="364934"/>
            <a:ext cx="313724" cy="395293"/>
          </a:xfrm>
          <a:prstGeom prst="rect">
            <a:avLst/>
          </a:prstGeom>
        </p:spPr>
      </p:pic>
    </p:spTree>
    <p:extLst>
      <p:ext uri="{BB962C8B-B14F-4D97-AF65-F5344CB8AC3E}">
        <p14:creationId xmlns:p14="http://schemas.microsoft.com/office/powerpoint/2010/main" val="2191181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photo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err="1"/>
              <a:t>Temos</a:t>
            </a:r>
            <a:r>
              <a:rPr lang="en-GB"/>
              <a:t> </a:t>
            </a:r>
            <a:r>
              <a:rPr lang="en-GB" err="1"/>
              <a:t>pavadinimas</a:t>
            </a:r>
            <a:r>
              <a:rPr lang="en-GB"/>
              <a:t> business</a:t>
            </a:r>
            <a:endParaRPr lang="en-LT"/>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24546678-FCA5-9747-96D4-ED40E0DAA667}"/>
              </a:ext>
            </a:extLst>
          </p:cNvPr>
          <p:cNvSpPr>
            <a:spLocks noGrp="1"/>
          </p:cNvSpPr>
          <p:nvPr>
            <p:ph type="body" sz="half" idx="10" hasCustomPrompt="1"/>
          </p:nvPr>
        </p:nvSpPr>
        <p:spPr>
          <a:xfrm>
            <a:off x="1329872" y="3687052"/>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 </a:t>
            </a:r>
            <a:r>
              <a:rPr lang="en-GB" err="1"/>
              <a:t>Pellentesque</a:t>
            </a:r>
            <a:r>
              <a:rPr lang="en-GB"/>
              <a:t> habitant </a:t>
            </a:r>
            <a:r>
              <a:rPr lang="en-GB" err="1"/>
              <a:t>morbi</a:t>
            </a:r>
            <a:r>
              <a:rPr lang="en-GB"/>
              <a:t> </a:t>
            </a:r>
            <a:r>
              <a:rPr lang="en-GB" err="1"/>
              <a:t>tristique</a:t>
            </a:r>
            <a:r>
              <a:rPr lang="en-GB"/>
              <a:t> </a:t>
            </a:r>
            <a:r>
              <a:rPr lang="en-GB" err="1"/>
              <a:t>senectus</a:t>
            </a:r>
            <a:r>
              <a:rPr lang="en-GB"/>
              <a:t> et </a:t>
            </a:r>
            <a:r>
              <a:rPr lang="en-GB" err="1"/>
              <a:t>netus</a:t>
            </a:r>
            <a:r>
              <a:rPr lang="en-GB"/>
              <a:t> et </a:t>
            </a:r>
            <a:r>
              <a:rPr lang="en-GB" err="1"/>
              <a:t>malesuada</a:t>
            </a:r>
            <a:r>
              <a:rPr lang="en-GB"/>
              <a:t> fames ac </a:t>
            </a:r>
            <a:r>
              <a:rPr lang="en-GB" err="1"/>
              <a:t>turpis</a:t>
            </a:r>
            <a:r>
              <a:rPr lang="en-GB"/>
              <a:t> </a:t>
            </a:r>
            <a:r>
              <a:rPr lang="en-GB" err="1"/>
              <a:t>egestas</a:t>
            </a:r>
            <a:r>
              <a:rPr lang="en-GB"/>
              <a:t> </a:t>
            </a:r>
            <a:r>
              <a:rPr lang="en-GB" err="1"/>
              <a:t>pretium</a:t>
            </a:r>
            <a:r>
              <a:rPr lang="en-GB"/>
              <a:t> </a:t>
            </a:r>
            <a:r>
              <a:rPr lang="en-GB" err="1"/>
              <a:t>blandit</a:t>
            </a:r>
            <a:r>
              <a:rPr lang="en-GB"/>
              <a:t>.</a:t>
            </a:r>
          </a:p>
        </p:txBody>
      </p:sp>
      <p:sp>
        <p:nvSpPr>
          <p:cNvPr id="11" name="Picture Placeholder 2">
            <a:extLst>
              <a:ext uri="{FF2B5EF4-FFF2-40B4-BE49-F238E27FC236}">
                <a16:creationId xmlns:a16="http://schemas.microsoft.com/office/drawing/2014/main" id="{1D900395-3D89-8D47-9C09-3633E196C032}"/>
              </a:ext>
            </a:extLst>
          </p:cNvPr>
          <p:cNvSpPr>
            <a:spLocks noGrp="1"/>
          </p:cNvSpPr>
          <p:nvPr>
            <p:ph type="pic" idx="1"/>
          </p:nvPr>
        </p:nvSpPr>
        <p:spPr>
          <a:xfrm>
            <a:off x="6096000" y="0"/>
            <a:ext cx="6096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LT"/>
          </a:p>
        </p:txBody>
      </p:sp>
    </p:spTree>
    <p:extLst>
      <p:ext uri="{BB962C8B-B14F-4D97-AF65-F5344CB8AC3E}">
        <p14:creationId xmlns:p14="http://schemas.microsoft.com/office/powerpoint/2010/main" val="1102475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tent with photo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7062851" y="898429"/>
            <a:ext cx="4184189" cy="2791506"/>
          </a:xfrm>
        </p:spPr>
        <p:txBody>
          <a:bodyPr>
            <a:normAutofit/>
          </a:bodyPr>
          <a:lstStyle>
            <a:lvl1pPr>
              <a:lnSpc>
                <a:spcPct val="100000"/>
              </a:lnSpc>
              <a:defRPr sz="3500"/>
            </a:lvl1pPr>
          </a:lstStyle>
          <a:p>
            <a:r>
              <a:rPr lang="en-GB" err="1"/>
              <a:t>Temos</a:t>
            </a:r>
            <a:r>
              <a:rPr lang="en-GB"/>
              <a:t> </a:t>
            </a:r>
            <a:r>
              <a:rPr lang="en-GB" err="1"/>
              <a:t>pavadinimas</a:t>
            </a:r>
            <a:r>
              <a:rPr lang="en-GB"/>
              <a:t> business</a:t>
            </a:r>
            <a:endParaRPr lang="en-LT"/>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1" name="Picture Placeholder 2">
            <a:extLst>
              <a:ext uri="{FF2B5EF4-FFF2-40B4-BE49-F238E27FC236}">
                <a16:creationId xmlns:a16="http://schemas.microsoft.com/office/drawing/2014/main" id="{1D900395-3D89-8D47-9C09-3633E196C032}"/>
              </a:ext>
            </a:extLst>
          </p:cNvPr>
          <p:cNvSpPr>
            <a:spLocks noGrp="1"/>
          </p:cNvSpPr>
          <p:nvPr>
            <p:ph type="pic" idx="1"/>
          </p:nvPr>
        </p:nvSpPr>
        <p:spPr>
          <a:xfrm>
            <a:off x="-2" y="1125162"/>
            <a:ext cx="6096001" cy="45975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LT"/>
          </a:p>
        </p:txBody>
      </p:sp>
      <p:sp>
        <p:nvSpPr>
          <p:cNvPr id="6" name="Text Placeholder 3">
            <a:extLst>
              <a:ext uri="{FF2B5EF4-FFF2-40B4-BE49-F238E27FC236}">
                <a16:creationId xmlns:a16="http://schemas.microsoft.com/office/drawing/2014/main" id="{0E70547C-4E63-C04C-A6A0-08784AE3EF84}"/>
              </a:ext>
            </a:extLst>
          </p:cNvPr>
          <p:cNvSpPr>
            <a:spLocks noGrp="1"/>
          </p:cNvSpPr>
          <p:nvPr>
            <p:ph type="body" sz="half" idx="2" hasCustomPrompt="1"/>
          </p:nvPr>
        </p:nvSpPr>
        <p:spPr>
          <a:xfrm>
            <a:off x="7062851" y="3689935"/>
            <a:ext cx="412420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lvl="0"/>
            <a:r>
              <a:rPr lang="en-GB" err="1"/>
              <a:t>Pellentesque</a:t>
            </a:r>
            <a:r>
              <a:rPr lang="en-GB"/>
              <a:t> habitant </a:t>
            </a:r>
            <a:r>
              <a:rPr lang="en-GB" err="1"/>
              <a:t>morbi</a:t>
            </a:r>
            <a:r>
              <a:rPr lang="en-GB"/>
              <a:t> </a:t>
            </a:r>
            <a:r>
              <a:rPr lang="en-GB" err="1"/>
              <a:t>tristique</a:t>
            </a:r>
            <a:r>
              <a:rPr lang="en-GB"/>
              <a:t> </a:t>
            </a:r>
            <a:r>
              <a:rPr lang="en-GB" err="1"/>
              <a:t>senectus</a:t>
            </a:r>
            <a:r>
              <a:rPr lang="en-GB"/>
              <a:t> et </a:t>
            </a:r>
            <a:r>
              <a:rPr lang="en-GB" err="1"/>
              <a:t>netus</a:t>
            </a:r>
            <a:r>
              <a:rPr lang="en-GB"/>
              <a:t> et </a:t>
            </a:r>
            <a:r>
              <a:rPr lang="en-GB" err="1"/>
              <a:t>malesuada</a:t>
            </a:r>
            <a:r>
              <a:rPr lang="en-GB"/>
              <a:t> fames ac </a:t>
            </a:r>
            <a:r>
              <a:rPr lang="en-GB" err="1"/>
              <a:t>turpis</a:t>
            </a:r>
            <a:r>
              <a:rPr lang="en-GB"/>
              <a:t> </a:t>
            </a:r>
            <a:r>
              <a:rPr lang="en-GB" err="1"/>
              <a:t>egestas</a:t>
            </a:r>
            <a:r>
              <a:rPr lang="en-GB"/>
              <a:t> </a:t>
            </a:r>
            <a:r>
              <a:rPr lang="en-GB" err="1"/>
              <a:t>pretium</a:t>
            </a:r>
            <a:r>
              <a:rPr lang="en-GB"/>
              <a:t> </a:t>
            </a:r>
            <a:r>
              <a:rPr lang="en-GB" err="1"/>
              <a:t>blandit</a:t>
            </a:r>
            <a:r>
              <a:rPr lang="en-GB"/>
              <a:t>.</a:t>
            </a:r>
          </a:p>
        </p:txBody>
      </p:sp>
    </p:spTree>
    <p:extLst>
      <p:ext uri="{BB962C8B-B14F-4D97-AF65-F5344CB8AC3E}">
        <p14:creationId xmlns:p14="http://schemas.microsoft.com/office/powerpoint/2010/main" val="151816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1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err="1"/>
              <a:t>Temos</a:t>
            </a:r>
            <a:r>
              <a:rPr lang="en-GB"/>
              <a:t> </a:t>
            </a:r>
            <a:r>
              <a:rPr lang="en-GB" err="1"/>
              <a:t>pavadinimas</a:t>
            </a:r>
            <a:r>
              <a:rPr lang="en-GB"/>
              <a:t> business</a:t>
            </a:r>
            <a:endParaRPr lang="en-LT"/>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8" name="Rectangle 7">
            <a:extLst>
              <a:ext uri="{FF2B5EF4-FFF2-40B4-BE49-F238E27FC236}">
                <a16:creationId xmlns:a16="http://schemas.microsoft.com/office/drawing/2014/main" id="{D8CF0C59-B147-EF4C-880A-4931CF58A0DB}"/>
              </a:ext>
            </a:extLst>
          </p:cNvPr>
          <p:cNvSpPr/>
          <p:nvPr userDrawn="1"/>
        </p:nvSpPr>
        <p:spPr>
          <a:xfrm>
            <a:off x="6677941" y="0"/>
            <a:ext cx="5514060"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381183"/>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 </a:t>
            </a:r>
            <a:r>
              <a:rPr lang="en-GB" err="1"/>
              <a:t>Pellentesque</a:t>
            </a:r>
            <a:r>
              <a:rPr lang="en-GB"/>
              <a:t> habitant </a:t>
            </a:r>
            <a:r>
              <a:rPr lang="en-GB" err="1"/>
              <a:t>morbi</a:t>
            </a:r>
            <a:r>
              <a:rPr lang="en-GB"/>
              <a:t> </a:t>
            </a:r>
            <a:r>
              <a:rPr lang="en-GB" err="1"/>
              <a:t>tristique</a:t>
            </a:r>
            <a:r>
              <a:rPr lang="en-GB"/>
              <a:t> </a:t>
            </a:r>
            <a:r>
              <a:rPr lang="en-GB" err="1"/>
              <a:t>senectus</a:t>
            </a:r>
            <a:r>
              <a:rPr lang="en-GB"/>
              <a:t> et </a:t>
            </a:r>
            <a:r>
              <a:rPr lang="en-GB" err="1"/>
              <a:t>netus</a:t>
            </a:r>
            <a:r>
              <a:rPr lang="en-GB"/>
              <a:t> et </a:t>
            </a:r>
            <a:r>
              <a:rPr lang="en-GB" err="1"/>
              <a:t>malesuada</a:t>
            </a:r>
            <a:r>
              <a:rPr lang="en-GB"/>
              <a:t> fames ac </a:t>
            </a:r>
            <a:r>
              <a:rPr lang="en-GB" err="1"/>
              <a:t>turpis</a:t>
            </a:r>
            <a:r>
              <a:rPr lang="en-GB"/>
              <a:t> </a:t>
            </a:r>
            <a:r>
              <a:rPr lang="en-GB" err="1"/>
              <a:t>egestas</a:t>
            </a:r>
            <a:r>
              <a:rPr lang="en-GB"/>
              <a:t> </a:t>
            </a:r>
            <a:r>
              <a:rPr lang="en-GB" err="1"/>
              <a:t>pretium</a:t>
            </a:r>
            <a:r>
              <a:rPr lang="en-GB"/>
              <a:t> </a:t>
            </a:r>
            <a:r>
              <a:rPr lang="en-GB" err="1"/>
              <a:t>blandit</a:t>
            </a:r>
            <a:r>
              <a:rPr lang="en-GB"/>
              <a:t>.</a:t>
            </a:r>
          </a:p>
        </p:txBody>
      </p:sp>
    </p:spTree>
    <p:extLst>
      <p:ext uri="{BB962C8B-B14F-4D97-AF65-F5344CB8AC3E}">
        <p14:creationId xmlns:p14="http://schemas.microsoft.com/office/powerpoint/2010/main" val="3134336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more ic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err="1"/>
              <a:t>Temos</a:t>
            </a:r>
            <a:r>
              <a:rPr lang="en-GB"/>
              <a:t> </a:t>
            </a:r>
            <a:r>
              <a:rPr lang="en-GB" err="1"/>
              <a:t>pavadinimas</a:t>
            </a:r>
            <a:r>
              <a:rPr lang="en-GB"/>
              <a:t> business</a:t>
            </a:r>
            <a:endParaRPr lang="en-LT"/>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lvl="0"/>
            <a:r>
              <a:rPr lang="en-GB" err="1"/>
              <a:t>Pellentesque</a:t>
            </a:r>
            <a:r>
              <a:rPr lang="en-GB"/>
              <a:t> habitant </a:t>
            </a:r>
            <a:r>
              <a:rPr lang="en-GB" err="1"/>
              <a:t>morbi</a:t>
            </a:r>
            <a:r>
              <a:rPr lang="en-GB"/>
              <a:t> </a:t>
            </a:r>
            <a:r>
              <a:rPr lang="en-GB" err="1"/>
              <a:t>tristique</a:t>
            </a:r>
            <a:r>
              <a:rPr lang="en-GB"/>
              <a:t> </a:t>
            </a:r>
            <a:r>
              <a:rPr lang="en-GB" err="1"/>
              <a:t>senectus</a:t>
            </a:r>
            <a:r>
              <a:rPr lang="en-GB"/>
              <a:t> et </a:t>
            </a:r>
            <a:r>
              <a:rPr lang="en-GB" err="1"/>
              <a:t>netus</a:t>
            </a:r>
            <a:r>
              <a:rPr lang="en-GB"/>
              <a:t> et </a:t>
            </a:r>
            <a:r>
              <a:rPr lang="en-GB" err="1"/>
              <a:t>malesuada</a:t>
            </a:r>
            <a:r>
              <a:rPr lang="en-GB"/>
              <a:t> fames ac </a:t>
            </a:r>
            <a:r>
              <a:rPr lang="en-GB" err="1"/>
              <a:t>turpis</a:t>
            </a:r>
            <a:r>
              <a:rPr lang="en-GB"/>
              <a:t> </a:t>
            </a:r>
            <a:r>
              <a:rPr lang="en-GB" err="1"/>
              <a:t>egestas</a:t>
            </a:r>
            <a:r>
              <a:rPr lang="en-GB"/>
              <a:t> </a:t>
            </a:r>
            <a:r>
              <a:rPr lang="en-GB" err="1"/>
              <a:t>pretium</a:t>
            </a:r>
            <a:r>
              <a:rPr lang="en-GB"/>
              <a:t> </a:t>
            </a:r>
            <a:r>
              <a:rPr lang="en-GB" err="1"/>
              <a:t>blandit</a:t>
            </a:r>
            <a:r>
              <a:rPr lang="en-GB"/>
              <a:t>.</a:t>
            </a:r>
          </a:p>
        </p:txBody>
      </p:sp>
      <p:sp>
        <p:nvSpPr>
          <p:cNvPr id="9" name="Text Placeholder 3">
            <a:extLst>
              <a:ext uri="{FF2B5EF4-FFF2-40B4-BE49-F238E27FC236}">
                <a16:creationId xmlns:a16="http://schemas.microsoft.com/office/drawing/2014/main" id="{EA07DEDC-0B2B-2D41-89F9-07D962351078}"/>
              </a:ext>
            </a:extLst>
          </p:cNvPr>
          <p:cNvSpPr>
            <a:spLocks noGrp="1"/>
          </p:cNvSpPr>
          <p:nvPr>
            <p:ph type="body" sz="half" idx="11" hasCustomPrompt="1"/>
          </p:nvPr>
        </p:nvSpPr>
        <p:spPr>
          <a:xfrm>
            <a:off x="6121715"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endParaRPr lang="en-GB"/>
          </a:p>
          <a:p>
            <a:pPr lvl="0"/>
            <a:r>
              <a:rPr lang="en-GB"/>
              <a:t>ipsum</a:t>
            </a:r>
          </a:p>
        </p:txBody>
      </p:sp>
      <p:sp>
        <p:nvSpPr>
          <p:cNvPr id="12" name="Text Placeholder 3">
            <a:extLst>
              <a:ext uri="{FF2B5EF4-FFF2-40B4-BE49-F238E27FC236}">
                <a16:creationId xmlns:a16="http://schemas.microsoft.com/office/drawing/2014/main" id="{8B797235-AC31-C74E-82C0-94A1FC49E987}"/>
              </a:ext>
            </a:extLst>
          </p:cNvPr>
          <p:cNvSpPr>
            <a:spLocks noGrp="1"/>
          </p:cNvSpPr>
          <p:nvPr>
            <p:ph type="body" sz="half" idx="12" hasCustomPrompt="1"/>
          </p:nvPr>
        </p:nvSpPr>
        <p:spPr>
          <a:xfrm>
            <a:off x="7913614"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endParaRPr lang="en-GB"/>
          </a:p>
          <a:p>
            <a:pPr lvl="0"/>
            <a:r>
              <a:rPr lang="en-GB"/>
              <a:t>ipsum</a:t>
            </a:r>
          </a:p>
        </p:txBody>
      </p:sp>
      <p:sp>
        <p:nvSpPr>
          <p:cNvPr id="14" name="Text Placeholder 3">
            <a:extLst>
              <a:ext uri="{FF2B5EF4-FFF2-40B4-BE49-F238E27FC236}">
                <a16:creationId xmlns:a16="http://schemas.microsoft.com/office/drawing/2014/main" id="{25B6226E-73DE-C642-A2D7-37FBA265AC47}"/>
              </a:ext>
            </a:extLst>
          </p:cNvPr>
          <p:cNvSpPr>
            <a:spLocks noGrp="1"/>
          </p:cNvSpPr>
          <p:nvPr>
            <p:ph type="body" sz="half" idx="13" hasCustomPrompt="1"/>
          </p:nvPr>
        </p:nvSpPr>
        <p:spPr>
          <a:xfrm>
            <a:off x="9705513"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endParaRPr lang="en-GB"/>
          </a:p>
          <a:p>
            <a:pPr lvl="0"/>
            <a:r>
              <a:rPr lang="en-GB"/>
              <a:t>ipsum</a:t>
            </a:r>
          </a:p>
        </p:txBody>
      </p:sp>
    </p:spTree>
    <p:extLst>
      <p:ext uri="{BB962C8B-B14F-4D97-AF65-F5344CB8AC3E}">
        <p14:creationId xmlns:p14="http://schemas.microsoft.com/office/powerpoint/2010/main" val="406120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more icons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err="1"/>
              <a:t>Temos</a:t>
            </a:r>
            <a:r>
              <a:rPr lang="en-GB"/>
              <a:t> </a:t>
            </a:r>
            <a:r>
              <a:rPr lang="en-GB" err="1"/>
              <a:t>pavadinimas</a:t>
            </a:r>
            <a:r>
              <a:rPr lang="en-GB"/>
              <a:t> business</a:t>
            </a:r>
            <a:endParaRPr lang="en-LT"/>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 </a:t>
            </a:r>
            <a:r>
              <a:rPr lang="en-GB" err="1"/>
              <a:t>iaculis</a:t>
            </a:r>
            <a:r>
              <a:rPr lang="en-GB"/>
              <a:t> </a:t>
            </a:r>
            <a:r>
              <a:rPr lang="en-GB" err="1"/>
              <a:t>vel</a:t>
            </a:r>
            <a:r>
              <a:rPr lang="en-GB"/>
              <a:t> </a:t>
            </a:r>
            <a:r>
              <a:rPr lang="en-GB" err="1"/>
              <a:t>condimentum</a:t>
            </a:r>
            <a:r>
              <a:rPr lang="en-GB"/>
              <a:t> </a:t>
            </a:r>
            <a:r>
              <a:rPr lang="en-GB" err="1"/>
              <a:t>vel</a:t>
            </a:r>
            <a:r>
              <a:rPr lang="en-GB"/>
              <a:t>, </a:t>
            </a:r>
            <a:r>
              <a:rPr lang="en-GB" err="1"/>
              <a:t>eleifend</a:t>
            </a:r>
            <a:r>
              <a:rPr lang="en-GB"/>
              <a:t> sit </a:t>
            </a:r>
            <a:r>
              <a:rPr lang="en-GB" err="1"/>
              <a:t>amet</a:t>
            </a:r>
            <a:r>
              <a:rPr lang="en-GB"/>
              <a:t> </a:t>
            </a:r>
            <a:r>
              <a:rPr lang="en-GB" err="1"/>
              <a:t>felis</a:t>
            </a:r>
            <a:r>
              <a:rPr lang="en-GB"/>
              <a:t>. In </a:t>
            </a:r>
            <a:r>
              <a:rPr lang="en-GB" err="1"/>
              <a:t>mauris</a:t>
            </a:r>
            <a:r>
              <a:rPr lang="en-GB"/>
              <a:t> </a:t>
            </a:r>
            <a:r>
              <a:rPr lang="en-GB" err="1"/>
              <a:t>nunc</a:t>
            </a:r>
            <a:r>
              <a:rPr lang="en-GB"/>
              <a:t>, </a:t>
            </a:r>
            <a:r>
              <a:rPr lang="en-GB" err="1"/>
              <a:t>scelerisque</a:t>
            </a:r>
            <a:r>
              <a:rPr lang="en-GB"/>
              <a:t> non </a:t>
            </a:r>
            <a:r>
              <a:rPr lang="en-GB" err="1"/>
              <a:t>massa</a:t>
            </a:r>
            <a:r>
              <a:rPr lang="en-GB"/>
              <a:t> </a:t>
            </a:r>
            <a:r>
              <a:rPr lang="en-GB" err="1"/>
              <a:t>quis</a:t>
            </a:r>
            <a:r>
              <a:rPr lang="en-GB"/>
              <a:t>, </a:t>
            </a:r>
            <a:r>
              <a:rPr lang="en-GB" err="1"/>
              <a:t>bibendum</a:t>
            </a:r>
            <a:r>
              <a:rPr lang="en-GB"/>
              <a:t> </a:t>
            </a:r>
            <a:r>
              <a:rPr lang="en-GB" err="1"/>
              <a:t>suscipit</a:t>
            </a:r>
            <a:r>
              <a:rPr lang="en-GB"/>
              <a:t> </a:t>
            </a:r>
            <a:r>
              <a:rPr lang="en-GB" err="1"/>
              <a:t>risus</a:t>
            </a:r>
            <a:r>
              <a:rPr lang="en-GB"/>
              <a:t>.</a:t>
            </a:r>
          </a:p>
          <a:p>
            <a:pPr lvl="0"/>
            <a:r>
              <a:rPr lang="en-GB" err="1"/>
              <a:t>Pellentesque</a:t>
            </a:r>
            <a:r>
              <a:rPr lang="en-GB"/>
              <a:t> habitant </a:t>
            </a:r>
            <a:r>
              <a:rPr lang="en-GB" err="1"/>
              <a:t>morbi</a:t>
            </a:r>
            <a:r>
              <a:rPr lang="en-GB"/>
              <a:t> </a:t>
            </a:r>
            <a:r>
              <a:rPr lang="en-GB" err="1"/>
              <a:t>tristique</a:t>
            </a:r>
            <a:r>
              <a:rPr lang="en-GB"/>
              <a:t> </a:t>
            </a:r>
            <a:r>
              <a:rPr lang="en-GB" err="1"/>
              <a:t>senectus</a:t>
            </a:r>
            <a:r>
              <a:rPr lang="en-GB"/>
              <a:t> et </a:t>
            </a:r>
            <a:r>
              <a:rPr lang="en-GB" err="1"/>
              <a:t>netus</a:t>
            </a:r>
            <a:r>
              <a:rPr lang="en-GB"/>
              <a:t> et </a:t>
            </a:r>
            <a:r>
              <a:rPr lang="en-GB" err="1"/>
              <a:t>malesuada</a:t>
            </a:r>
            <a:r>
              <a:rPr lang="en-GB"/>
              <a:t> fames ac </a:t>
            </a:r>
            <a:r>
              <a:rPr lang="en-GB" err="1"/>
              <a:t>turpis</a:t>
            </a:r>
            <a:r>
              <a:rPr lang="en-GB"/>
              <a:t> </a:t>
            </a:r>
            <a:r>
              <a:rPr lang="en-GB" err="1"/>
              <a:t>egestas</a:t>
            </a:r>
            <a:r>
              <a:rPr lang="en-GB"/>
              <a:t> </a:t>
            </a:r>
            <a:r>
              <a:rPr lang="en-GB" err="1"/>
              <a:t>pretium</a:t>
            </a:r>
            <a:r>
              <a:rPr lang="en-GB"/>
              <a:t> </a:t>
            </a:r>
            <a:r>
              <a:rPr lang="en-GB" err="1"/>
              <a:t>blandit</a:t>
            </a:r>
            <a:r>
              <a:rPr lang="en-GB"/>
              <a:t>.</a:t>
            </a:r>
          </a:p>
        </p:txBody>
      </p:sp>
      <p:sp>
        <p:nvSpPr>
          <p:cNvPr id="9" name="Text Placeholder 3">
            <a:extLst>
              <a:ext uri="{FF2B5EF4-FFF2-40B4-BE49-F238E27FC236}">
                <a16:creationId xmlns:a16="http://schemas.microsoft.com/office/drawing/2014/main" id="{EA07DEDC-0B2B-2D41-89F9-07D962351078}"/>
              </a:ext>
            </a:extLst>
          </p:cNvPr>
          <p:cNvSpPr>
            <a:spLocks noGrp="1"/>
          </p:cNvSpPr>
          <p:nvPr>
            <p:ph type="body" sz="half" idx="11" hasCustomPrompt="1"/>
          </p:nvPr>
        </p:nvSpPr>
        <p:spPr>
          <a:xfrm>
            <a:off x="7724483" y="2630328"/>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a:t>
            </a:r>
          </a:p>
        </p:txBody>
      </p:sp>
      <p:sp>
        <p:nvSpPr>
          <p:cNvPr id="11" name="Text Placeholder 3">
            <a:extLst>
              <a:ext uri="{FF2B5EF4-FFF2-40B4-BE49-F238E27FC236}">
                <a16:creationId xmlns:a16="http://schemas.microsoft.com/office/drawing/2014/main" id="{B6A95EFD-E010-F34A-B233-308064CA9D7E}"/>
              </a:ext>
            </a:extLst>
          </p:cNvPr>
          <p:cNvSpPr>
            <a:spLocks noGrp="1"/>
          </p:cNvSpPr>
          <p:nvPr>
            <p:ph type="body" sz="half" idx="12" hasCustomPrompt="1"/>
          </p:nvPr>
        </p:nvSpPr>
        <p:spPr>
          <a:xfrm>
            <a:off x="7724483" y="3647470"/>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a:t>
            </a:r>
          </a:p>
        </p:txBody>
      </p:sp>
      <p:sp>
        <p:nvSpPr>
          <p:cNvPr id="15" name="Text Placeholder 3">
            <a:extLst>
              <a:ext uri="{FF2B5EF4-FFF2-40B4-BE49-F238E27FC236}">
                <a16:creationId xmlns:a16="http://schemas.microsoft.com/office/drawing/2014/main" id="{A68C9AC0-0832-7C48-A502-43BBA46A1269}"/>
              </a:ext>
            </a:extLst>
          </p:cNvPr>
          <p:cNvSpPr>
            <a:spLocks noGrp="1"/>
          </p:cNvSpPr>
          <p:nvPr>
            <p:ph type="body" sz="half" idx="13" hasCustomPrompt="1"/>
          </p:nvPr>
        </p:nvSpPr>
        <p:spPr>
          <a:xfrm>
            <a:off x="7724483" y="4664612"/>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err="1"/>
              <a:t>Phasellus</a:t>
            </a:r>
            <a:r>
              <a:rPr lang="en-GB"/>
              <a:t> </a:t>
            </a:r>
            <a:r>
              <a:rPr lang="en-GB" err="1"/>
              <a:t>erat</a:t>
            </a:r>
            <a:r>
              <a:rPr lang="en-GB"/>
              <a:t> ipsum</a:t>
            </a:r>
          </a:p>
        </p:txBody>
      </p:sp>
    </p:spTree>
    <p:extLst>
      <p:ext uri="{BB962C8B-B14F-4D97-AF65-F5344CB8AC3E}">
        <p14:creationId xmlns:p14="http://schemas.microsoft.com/office/powerpoint/2010/main" val="1022430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562386-6262-E440-9CE5-565BAEEBAF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endParaRPr lang="en-LT"/>
          </a:p>
        </p:txBody>
      </p:sp>
      <p:sp>
        <p:nvSpPr>
          <p:cNvPr id="3" name="Text Placeholder 2">
            <a:extLst>
              <a:ext uri="{FF2B5EF4-FFF2-40B4-BE49-F238E27FC236}">
                <a16:creationId xmlns:a16="http://schemas.microsoft.com/office/drawing/2014/main" id="{0341DD1D-A5D1-FB48-A538-E297E564A0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LT"/>
          </a:p>
        </p:txBody>
      </p:sp>
      <p:sp>
        <p:nvSpPr>
          <p:cNvPr id="4" name="Date Placeholder 3">
            <a:extLst>
              <a:ext uri="{FF2B5EF4-FFF2-40B4-BE49-F238E27FC236}">
                <a16:creationId xmlns:a16="http://schemas.microsoft.com/office/drawing/2014/main" id="{7900D542-9650-7546-897C-755FCA82B7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02/25</a:t>
            </a:r>
            <a:endParaRPr lang="en-LT"/>
          </a:p>
        </p:txBody>
      </p:sp>
      <p:sp>
        <p:nvSpPr>
          <p:cNvPr id="5" name="Footer Placeholder 4">
            <a:extLst>
              <a:ext uri="{FF2B5EF4-FFF2-40B4-BE49-F238E27FC236}">
                <a16:creationId xmlns:a16="http://schemas.microsoft.com/office/drawing/2014/main" id="{329CAC18-1AEE-9848-A7D6-012C0C3C6E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LT"/>
          </a:p>
        </p:txBody>
      </p:sp>
      <p:sp>
        <p:nvSpPr>
          <p:cNvPr id="6" name="Slide Number Placeholder 5">
            <a:extLst>
              <a:ext uri="{FF2B5EF4-FFF2-40B4-BE49-F238E27FC236}">
                <a16:creationId xmlns:a16="http://schemas.microsoft.com/office/drawing/2014/main" id="{D73852C8-0043-C749-8726-1D08F37795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15081F-BF14-DE4F-AC4E-3A8AAFFFE81B}" type="slidenum">
              <a:rPr lang="en-LT" smtClean="0"/>
              <a:t>‹#›</a:t>
            </a:fld>
            <a:endParaRPr lang="en-LT"/>
          </a:p>
        </p:txBody>
      </p:sp>
    </p:spTree>
    <p:extLst>
      <p:ext uri="{BB962C8B-B14F-4D97-AF65-F5344CB8AC3E}">
        <p14:creationId xmlns:p14="http://schemas.microsoft.com/office/powerpoint/2010/main" val="2927916736"/>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650"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66" r:id="rId26"/>
    <p:sldLayoutId id="2147483690" r:id="rId27"/>
    <p:sldLayoutId id="2147483655" r:id="rId28"/>
  </p:sldLayoutIdLst>
  <p:hf sldNum="0" hdr="0" ftr="0"/>
  <p:txStyles>
    <p:titleStyle>
      <a:lvl1pPr algn="l" defTabSz="914400" rtl="0" eaLnBrk="1" latinLnBrk="0" hangingPunct="1">
        <a:lnSpc>
          <a:spcPct val="90000"/>
        </a:lnSpc>
        <a:spcBef>
          <a:spcPct val="0"/>
        </a:spcBef>
        <a:buNone/>
        <a:defRPr sz="35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4.svg"/><Relationship Id="rId3" Type="http://schemas.openxmlformats.org/officeDocument/2006/relationships/hyperlink" Target="http://lvpa.lt/lt/informacija-dms-naudotojams-219" TargetMode="External"/><Relationship Id="rId7" Type="http://schemas.openxmlformats.org/officeDocument/2006/relationships/image" Target="../media/image18.svg"/><Relationship Id="rId12" Type="http://schemas.openxmlformats.org/officeDocument/2006/relationships/image" Target="../media/image23.png"/><Relationship Id="rId2" Type="http://schemas.openxmlformats.org/officeDocument/2006/relationships/notesSlide" Target="../notesSlides/notesSlide4.xml"/><Relationship Id="rId1" Type="http://schemas.openxmlformats.org/officeDocument/2006/relationships/slideLayout" Target="../slideLayouts/slideLayout19.xml"/><Relationship Id="rId6" Type="http://schemas.openxmlformats.org/officeDocument/2006/relationships/image" Target="../media/image17.png"/><Relationship Id="rId11" Type="http://schemas.openxmlformats.org/officeDocument/2006/relationships/image" Target="../media/image22.svg"/><Relationship Id="rId5" Type="http://schemas.openxmlformats.org/officeDocument/2006/relationships/image" Target="../media/image16.svg"/><Relationship Id="rId15" Type="http://schemas.openxmlformats.org/officeDocument/2006/relationships/image" Target="../media/image26.sv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svg"/><Relationship Id="rId14" Type="http://schemas.openxmlformats.org/officeDocument/2006/relationships/image" Target="../media/image2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12.emf"/><Relationship Id="rId7" Type="http://schemas.openxmlformats.org/officeDocument/2006/relationships/diagramLayout" Target="../diagrams/layout1.xm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diagramData" Target="../diagrams/data1.xml"/><Relationship Id="rId5" Type="http://schemas.openxmlformats.org/officeDocument/2006/relationships/image" Target="../media/image14.emf"/><Relationship Id="rId10" Type="http://schemas.microsoft.com/office/2007/relationships/diagramDrawing" Target="../diagrams/drawing1.xml"/><Relationship Id="rId4" Type="http://schemas.openxmlformats.org/officeDocument/2006/relationships/image" Target="../media/image13.emf"/><Relationship Id="rId9" Type="http://schemas.openxmlformats.org/officeDocument/2006/relationships/diagramColors" Target="../diagrams/colors1.xml"/></Relationships>
</file>

<file path=ppt/slides/_rels/slide5.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496B2-C469-654D-8D0A-DDAC68DA26B9}"/>
              </a:ext>
            </a:extLst>
          </p:cNvPr>
          <p:cNvSpPr>
            <a:spLocks noGrp="1"/>
          </p:cNvSpPr>
          <p:nvPr>
            <p:ph type="ctrTitle"/>
          </p:nvPr>
        </p:nvSpPr>
        <p:spPr>
          <a:xfrm>
            <a:off x="870012" y="1426464"/>
            <a:ext cx="8566951" cy="1341926"/>
          </a:xfrm>
        </p:spPr>
        <p:txBody>
          <a:bodyPr/>
          <a:lstStyle/>
          <a:p>
            <a:r>
              <a:rPr lang="lt-LT" sz="3600" dirty="0"/>
              <a:t>Kvietimo „</a:t>
            </a:r>
            <a:r>
              <a:rPr lang="lt-LT" sz="3600" dirty="0" err="1"/>
              <a:t>InoConnect</a:t>
            </a:r>
            <a:r>
              <a:rPr lang="lt-LT" sz="3600" dirty="0"/>
              <a:t>“ </a:t>
            </a:r>
            <a:r>
              <a:rPr lang="en-US" sz="3600" dirty="0"/>
              <a:t>Nr. 02-01</a:t>
            </a:r>
            <a:r>
              <a:rPr lang="lt-LT" sz="3600" dirty="0"/>
              <a:t>7</a:t>
            </a:r>
            <a:r>
              <a:rPr lang="en-US" sz="3600" dirty="0"/>
              <a:t>-K </a:t>
            </a:r>
            <a:br>
              <a:rPr lang="lt-LT" sz="3600" dirty="0"/>
            </a:br>
            <a:r>
              <a:rPr lang="lt-LT" sz="3600" dirty="0"/>
              <a:t>projektų sutarčių įgyvendinimas (veiklos ataskaitų mokėjimo prašymų teikimas)</a:t>
            </a:r>
            <a:endParaRPr lang="en-LT" sz="3600" dirty="0"/>
          </a:p>
        </p:txBody>
      </p:sp>
      <p:sp>
        <p:nvSpPr>
          <p:cNvPr id="3" name="Subtitle 2">
            <a:extLst>
              <a:ext uri="{FF2B5EF4-FFF2-40B4-BE49-F238E27FC236}">
                <a16:creationId xmlns:a16="http://schemas.microsoft.com/office/drawing/2014/main" id="{84B2C114-E3D8-1543-B0BF-27BA73BF30D6}"/>
              </a:ext>
            </a:extLst>
          </p:cNvPr>
          <p:cNvSpPr>
            <a:spLocks noGrp="1"/>
          </p:cNvSpPr>
          <p:nvPr>
            <p:ph type="subTitle" idx="1"/>
          </p:nvPr>
        </p:nvSpPr>
        <p:spPr>
          <a:xfrm>
            <a:off x="967150" y="3820826"/>
            <a:ext cx="4377848" cy="1341927"/>
          </a:xfrm>
        </p:spPr>
        <p:txBody>
          <a:bodyPr vert="horz" lIns="91440" tIns="45720" rIns="91440" bIns="45720" rtlCol="0" anchor="t">
            <a:normAutofit/>
          </a:bodyPr>
          <a:lstStyle/>
          <a:p>
            <a:pPr>
              <a:lnSpc>
                <a:spcPct val="100000"/>
              </a:lnSpc>
            </a:pPr>
            <a:r>
              <a:rPr lang="lt-LT" sz="1800" dirty="0">
                <a:latin typeface="Verdana"/>
                <a:ea typeface="Verdana"/>
              </a:rPr>
              <a:t>Sandra Gylienė</a:t>
            </a:r>
          </a:p>
          <a:p>
            <a:pPr>
              <a:lnSpc>
                <a:spcPct val="100000"/>
              </a:lnSpc>
            </a:pPr>
            <a:r>
              <a:rPr lang="lt-LT" sz="1800" dirty="0">
                <a:latin typeface="Verdana"/>
                <a:ea typeface="Verdana"/>
              </a:rPr>
              <a:t>Projektų finansų skyriaus</a:t>
            </a:r>
          </a:p>
          <a:p>
            <a:pPr>
              <a:lnSpc>
                <a:spcPct val="100000"/>
              </a:lnSpc>
            </a:pPr>
            <a:r>
              <a:rPr lang="lt-LT" sz="1800" dirty="0">
                <a:latin typeface="Verdana"/>
                <a:ea typeface="Verdana"/>
              </a:rPr>
              <a:t>srities vadovė</a:t>
            </a:r>
            <a:endParaRPr lang="en-LT" sz="1800" dirty="0">
              <a:latin typeface="Verdana"/>
              <a:ea typeface="Verdana"/>
            </a:endParaRPr>
          </a:p>
        </p:txBody>
      </p:sp>
    </p:spTree>
    <p:extLst>
      <p:ext uri="{BB962C8B-B14F-4D97-AF65-F5344CB8AC3E}">
        <p14:creationId xmlns:p14="http://schemas.microsoft.com/office/powerpoint/2010/main" val="475835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143DC1F-A05C-24C1-7475-798C4707A772}"/>
              </a:ext>
            </a:extLst>
          </p:cNvPr>
          <p:cNvSpPr>
            <a:spLocks noGrp="1"/>
          </p:cNvSpPr>
          <p:nvPr>
            <p:ph type="ctrTitle"/>
          </p:nvPr>
        </p:nvSpPr>
        <p:spPr>
          <a:xfrm>
            <a:off x="754144" y="358014"/>
            <a:ext cx="11029362" cy="1187982"/>
          </a:xfrm>
        </p:spPr>
        <p:txBody>
          <a:bodyPr/>
          <a:lstStyle/>
          <a:p>
            <a:r>
              <a:rPr lang="lt-LT" sz="3600" kern="1200" dirty="0">
                <a:solidFill>
                  <a:schemeClr val="bg1"/>
                </a:solidFill>
                <a:latin typeface="Verdana" panose="020B0604030504040204" pitchFamily="34" charset="0"/>
                <a:ea typeface="Verdana" panose="020B0604030504040204" pitchFamily="34" charset="0"/>
              </a:rPr>
              <a:t>Projektą vykdančio personalo darbo užmokestis (1)</a:t>
            </a:r>
            <a:endParaRPr lang="lt-LT" dirty="0"/>
          </a:p>
        </p:txBody>
      </p:sp>
      <p:sp>
        <p:nvSpPr>
          <p:cNvPr id="7" name="TextBox 6">
            <a:extLst>
              <a:ext uri="{FF2B5EF4-FFF2-40B4-BE49-F238E27FC236}">
                <a16:creationId xmlns:a16="http://schemas.microsoft.com/office/drawing/2014/main" id="{1029A3B7-30A7-EAA7-0041-52FDC2AA1D4B}"/>
              </a:ext>
            </a:extLst>
          </p:cNvPr>
          <p:cNvSpPr txBox="1"/>
          <p:nvPr/>
        </p:nvSpPr>
        <p:spPr>
          <a:xfrm>
            <a:off x="754144" y="1781666"/>
            <a:ext cx="10963374" cy="3724096"/>
          </a:xfrm>
          <a:prstGeom prst="rect">
            <a:avLst/>
          </a:prstGeom>
          <a:noFill/>
        </p:spPr>
        <p:txBody>
          <a:bodyPr wrap="square" rtlCol="0">
            <a:spAutoFit/>
          </a:bodyPr>
          <a:lstStyle/>
          <a:p>
            <a:pPr lvl="0">
              <a:spcAft>
                <a:spcPts val="600"/>
              </a:spcAft>
            </a:pPr>
            <a:r>
              <a:rPr lang="lt-LT" u="sng" dirty="0">
                <a:solidFill>
                  <a:srgbClr val="EEE730"/>
                </a:solidFill>
              </a:rPr>
              <a:t>Darbo sutartys ir jų aktualūs pakeitimai</a:t>
            </a:r>
          </a:p>
          <a:p>
            <a:pPr lvl="0">
              <a:spcAft>
                <a:spcPts val="600"/>
              </a:spcAft>
            </a:pPr>
            <a:r>
              <a:rPr lang="lt-LT" sz="12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jei darbo sutartis nėra sudaroma:</a:t>
            </a:r>
          </a:p>
          <a:p>
            <a:pPr marL="742950" indent="-285750">
              <a:spcAft>
                <a:spcPts val="600"/>
              </a:spcAft>
              <a:buClr>
                <a:srgbClr val="EDE731"/>
              </a:buClr>
              <a:buFont typeface="Wingdings" panose="05000000000000000000" pitchFamily="2" charset="2"/>
              <a:buChar char="§"/>
            </a:pPr>
            <a:r>
              <a:rPr lang="lt-LT"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projekto vykdytojo ar partnerio vadovo įsakymas ar potvarkis dėl darbuotojų paskyrimo dirbti įgyvendinant projektą </a:t>
            </a:r>
            <a:r>
              <a:rPr lang="lt-LT" sz="12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(jei taikoma organizacijoje, kuriame turėtų būti nurodytos darbuotojo pareigos įgyvendinant projektą, projekto numeris ir (arba) pavadinimas, darbo užmokestis arba jo apskaičiavimo tvarka, įsakymai dėl priedų ar priemokų skyrimo)</a:t>
            </a:r>
          </a:p>
          <a:p>
            <a:pPr marL="742950" indent="-285750">
              <a:spcAft>
                <a:spcPts val="600"/>
              </a:spcAft>
              <a:buClr>
                <a:srgbClr val="EDE731"/>
              </a:buClr>
              <a:buFont typeface="Wingdings" panose="05000000000000000000" pitchFamily="2" charset="2"/>
              <a:buChar char="§"/>
            </a:pPr>
            <a:r>
              <a:rPr lang="lt-LT"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jei deklaruojamas mažosios bendrijos nario darbo užmokestis – mažosios bendrijos steigimo sutartis, jei deklaruojamas mažosios bendrijos vadovo darbo užmokestis – civilinė (paslaugų) sutartis, sudaroma su mažosios bendrijos vadovu, jeigu šios sutartys nebuvo pateiktos PĮP vertinimo metu;</a:t>
            </a:r>
          </a:p>
          <a:p>
            <a:pPr lvl="0"/>
            <a:r>
              <a:rPr lang="lt-LT"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dokumentai, kuriais pagrindžiamas darbuotojo darbo funkcijų atlikimas: pareigybių aprašymai, kuriuose nurodytas darbas įgyvendinant projektą </a:t>
            </a:r>
            <a:r>
              <a:rPr lang="lt-LT" sz="12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(kai pirmą kartą deklaruojamas asmens darbo užmokestis)</a:t>
            </a:r>
            <a:endParaRPr lang="lt-LT" sz="1200" dirty="0">
              <a:solidFill>
                <a:schemeClr val="bg1"/>
              </a:solidFill>
              <a:effectLst/>
              <a:latin typeface="Verdana" panose="020B0604030504040204" pitchFamily="34" charset="0"/>
              <a:ea typeface="Verdana" panose="020B0604030504040204" pitchFamily="34" charset="0"/>
            </a:endParaRPr>
          </a:p>
        </p:txBody>
      </p:sp>
      <p:sp>
        <p:nvSpPr>
          <p:cNvPr id="9" name="TextBox 8">
            <a:extLst>
              <a:ext uri="{FF2B5EF4-FFF2-40B4-BE49-F238E27FC236}">
                <a16:creationId xmlns:a16="http://schemas.microsoft.com/office/drawing/2014/main" id="{73256ADB-1F51-4B4B-0E16-C1D9768DF2F9}"/>
              </a:ext>
            </a:extLst>
          </p:cNvPr>
          <p:cNvSpPr txBox="1"/>
          <p:nvPr/>
        </p:nvSpPr>
        <p:spPr>
          <a:xfrm>
            <a:off x="754144" y="5505762"/>
            <a:ext cx="9653048" cy="923330"/>
          </a:xfrm>
          <a:prstGeom prst="rect">
            <a:avLst/>
          </a:prstGeom>
          <a:noFill/>
        </p:spPr>
        <p:txBody>
          <a:bodyPr wrap="square" rtlCol="0">
            <a:spAutoFit/>
          </a:bodyPr>
          <a:lstStyle/>
          <a:p>
            <a:r>
              <a:rPr lang="lt-LT" u="sng" dirty="0">
                <a:solidFill>
                  <a:srgbClr val="EEE730"/>
                </a:solidFill>
              </a:rPr>
              <a:t>Įsakymai:</a:t>
            </a:r>
          </a:p>
          <a:p>
            <a:pPr marL="342900" lvl="0" indent="-342900">
              <a:buClr>
                <a:srgbClr val="EDE731"/>
              </a:buClr>
              <a:buFont typeface="Wingdings" panose="05000000000000000000" pitchFamily="2" charset="2"/>
              <a:buChar char="§"/>
            </a:pPr>
            <a:r>
              <a:rPr lang="lt-LT" sz="18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dėl priedų, priemokų, premijų skyrimo</a:t>
            </a:r>
            <a:endParaRPr lang="lt-LT" sz="1800" dirty="0">
              <a:solidFill>
                <a:schemeClr val="bg1"/>
              </a:solidFill>
              <a:effectLst/>
              <a:latin typeface="Verdana" panose="020B0604030504040204" pitchFamily="34" charset="0"/>
              <a:ea typeface="Verdana" panose="020B0604030504040204" pitchFamily="34" charset="0"/>
            </a:endParaRPr>
          </a:p>
          <a:p>
            <a:pPr marL="342900" lvl="0" indent="-342900">
              <a:buClr>
                <a:srgbClr val="EDE731"/>
              </a:buClr>
              <a:buFont typeface="Wingdings" panose="05000000000000000000" pitchFamily="2" charset="2"/>
              <a:buChar char="§"/>
            </a:pPr>
            <a:r>
              <a:rPr lang="lt-LT" sz="18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dėl apmokėjimo būdo už darbą poilsio/švenčių dienomis; viršvalandinį darbą</a:t>
            </a:r>
            <a:endParaRPr lang="lt-LT" dirty="0">
              <a:solidFill>
                <a:schemeClr val="bg1"/>
              </a:solidFill>
            </a:endParaRPr>
          </a:p>
        </p:txBody>
      </p:sp>
    </p:spTree>
    <p:extLst>
      <p:ext uri="{BB962C8B-B14F-4D97-AF65-F5344CB8AC3E}">
        <p14:creationId xmlns:p14="http://schemas.microsoft.com/office/powerpoint/2010/main" val="2388596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143DC1F-A05C-24C1-7475-798C4707A772}"/>
              </a:ext>
            </a:extLst>
          </p:cNvPr>
          <p:cNvSpPr>
            <a:spLocks noGrp="1"/>
          </p:cNvSpPr>
          <p:nvPr>
            <p:ph type="ctrTitle"/>
          </p:nvPr>
        </p:nvSpPr>
        <p:spPr>
          <a:xfrm>
            <a:off x="754144" y="358014"/>
            <a:ext cx="11029362" cy="1187982"/>
          </a:xfrm>
        </p:spPr>
        <p:txBody>
          <a:bodyPr/>
          <a:lstStyle/>
          <a:p>
            <a:r>
              <a:rPr lang="lt-LT" sz="3600" kern="1200" dirty="0">
                <a:solidFill>
                  <a:schemeClr val="bg1"/>
                </a:solidFill>
                <a:latin typeface="Verdana" panose="020B0604030504040204" pitchFamily="34" charset="0"/>
                <a:ea typeface="Verdana" panose="020B0604030504040204" pitchFamily="34" charset="0"/>
              </a:rPr>
              <a:t>Projektą vykdančio personalo darbo užmokestis (2)</a:t>
            </a:r>
            <a:endParaRPr lang="lt-LT" dirty="0"/>
          </a:p>
        </p:txBody>
      </p:sp>
      <p:sp>
        <p:nvSpPr>
          <p:cNvPr id="4" name="TextBox 3">
            <a:extLst>
              <a:ext uri="{FF2B5EF4-FFF2-40B4-BE49-F238E27FC236}">
                <a16:creationId xmlns:a16="http://schemas.microsoft.com/office/drawing/2014/main" id="{0CD84331-E2ED-1AD9-B83B-A435C74F368A}"/>
              </a:ext>
            </a:extLst>
          </p:cNvPr>
          <p:cNvSpPr txBox="1"/>
          <p:nvPr/>
        </p:nvSpPr>
        <p:spPr>
          <a:xfrm>
            <a:off x="754144" y="4218712"/>
            <a:ext cx="9653048" cy="1477328"/>
          </a:xfrm>
          <a:prstGeom prst="rect">
            <a:avLst/>
          </a:prstGeom>
          <a:noFill/>
        </p:spPr>
        <p:txBody>
          <a:bodyPr wrap="square" rtlCol="0">
            <a:spAutoFit/>
          </a:bodyPr>
          <a:lstStyle/>
          <a:p>
            <a:pPr lvl="0"/>
            <a:r>
              <a:rPr lang="lt-LT" sz="1800" u="sng" dirty="0">
                <a:solidFill>
                  <a:srgbClr val="EEE730"/>
                </a:solidFill>
                <a:effectLst/>
                <a:latin typeface="Verdana" panose="020B0604030504040204" pitchFamily="34" charset="0"/>
                <a:ea typeface="Verdana" panose="020B0604030504040204" pitchFamily="34" charset="0"/>
                <a:cs typeface="Times New Roman" panose="02020603050405020304" pitchFamily="18" charset="0"/>
              </a:rPr>
              <a:t>Kita:</a:t>
            </a:r>
          </a:p>
          <a:p>
            <a:pPr marL="342900" lvl="0" indent="-342900">
              <a:buClr>
                <a:srgbClr val="EEE730"/>
              </a:buClr>
              <a:buFont typeface="Wingdings" panose="05000000000000000000" pitchFamily="2" charset="2"/>
              <a:buChar char="§"/>
            </a:pPr>
            <a:r>
              <a:rPr lang="lt-LT" sz="18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vidinės tvarkos, kuriomis pagrindžiama, kad priedai/ priemokos ir premijos yra skiriamos darbuotojams (jeigu nėra aiškiai nurodyta darbo sutartyje)</a:t>
            </a:r>
          </a:p>
          <a:p>
            <a:pPr marL="342900" lvl="0" indent="-342900">
              <a:buClr>
                <a:srgbClr val="EEE730"/>
              </a:buClr>
              <a:buFont typeface="Wingdings" panose="05000000000000000000" pitchFamily="2" charset="2"/>
              <a:buChar char="§"/>
            </a:pPr>
            <a:r>
              <a:rPr lang="lt-LT" sz="18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darbo užmokesčio bei darbdavio mokesčių apmokėjimo įrodymo dokumentai</a:t>
            </a:r>
          </a:p>
          <a:p>
            <a:pPr marL="342900" lvl="0" indent="-342900">
              <a:buFont typeface="Symbol" panose="05050102010706020507" pitchFamily="18" charset="2"/>
              <a:buChar char=""/>
            </a:pPr>
            <a:endParaRPr lang="lt-LT" dirty="0">
              <a:solidFill>
                <a:schemeClr val="bg1"/>
              </a:solidFill>
            </a:endParaRPr>
          </a:p>
        </p:txBody>
      </p:sp>
      <p:sp>
        <p:nvSpPr>
          <p:cNvPr id="5" name="TextBox 4">
            <a:extLst>
              <a:ext uri="{FF2B5EF4-FFF2-40B4-BE49-F238E27FC236}">
                <a16:creationId xmlns:a16="http://schemas.microsoft.com/office/drawing/2014/main" id="{0EB5AC0A-0C20-192F-BA51-3C9C44CA3B6B}"/>
              </a:ext>
            </a:extLst>
          </p:cNvPr>
          <p:cNvSpPr txBox="1"/>
          <p:nvPr/>
        </p:nvSpPr>
        <p:spPr>
          <a:xfrm>
            <a:off x="754144" y="1959024"/>
            <a:ext cx="11293312" cy="1846659"/>
          </a:xfrm>
          <a:prstGeom prst="rect">
            <a:avLst/>
          </a:prstGeom>
          <a:noFill/>
        </p:spPr>
        <p:txBody>
          <a:bodyPr wrap="square" rtlCol="0">
            <a:spAutoFit/>
          </a:bodyPr>
          <a:lstStyle/>
          <a:p>
            <a:r>
              <a:rPr lang="lt-LT" u="sng" dirty="0">
                <a:solidFill>
                  <a:srgbClr val="EEE730"/>
                </a:solidFill>
                <a:latin typeface="Verdana" panose="020B0604030504040204" pitchFamily="34" charset="0"/>
                <a:ea typeface="Verdana" panose="020B0604030504040204" pitchFamily="34" charset="0"/>
              </a:rPr>
              <a:t>Pažymos ir pan.:</a:t>
            </a:r>
          </a:p>
          <a:p>
            <a:pPr marL="342900" lvl="0" indent="-342900">
              <a:buClr>
                <a:srgbClr val="EEE730"/>
              </a:buClr>
              <a:buFont typeface="Wingdings" panose="05000000000000000000" pitchFamily="2" charset="2"/>
              <a:buChar char="§"/>
            </a:pPr>
            <a:r>
              <a:rPr lang="lt-LT" sz="18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suvestinė pažyma dėl darbo užmokesčio apskaičiavimo ir išmokėjimo </a:t>
            </a:r>
            <a:r>
              <a:rPr lang="lt-LT" sz="12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(teikiama pasirašyta ir </a:t>
            </a:r>
            <a:r>
              <a:rPr lang="lt-LT" sz="1200" i="1"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Excel</a:t>
            </a:r>
            <a:r>
              <a:rPr lang="lt-LT" sz="12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 formatu)</a:t>
            </a:r>
            <a:endParaRPr lang="lt-LT" sz="1200" dirty="0">
              <a:solidFill>
                <a:schemeClr val="bg1"/>
              </a:solidFill>
              <a:effectLst/>
              <a:latin typeface="Verdana" panose="020B0604030504040204" pitchFamily="34" charset="0"/>
              <a:ea typeface="Verdana" panose="020B0604030504040204" pitchFamily="34" charset="0"/>
            </a:endParaRPr>
          </a:p>
          <a:p>
            <a:pPr marL="342900" lvl="0" indent="-342900">
              <a:buClr>
                <a:srgbClr val="EEE730"/>
              </a:buClr>
              <a:buFont typeface="Wingdings" panose="05000000000000000000" pitchFamily="2" charset="2"/>
              <a:buChar char="§"/>
            </a:pPr>
            <a:r>
              <a:rPr lang="lt-LT" sz="1800" dirty="0">
                <a:solidFill>
                  <a:schemeClr val="bg1"/>
                </a:solidFill>
                <a:effectLst/>
                <a:latin typeface="Verdana" panose="020B0604030504040204" pitchFamily="34" charset="0"/>
                <a:ea typeface="Verdana" panose="020B0604030504040204" pitchFamily="34" charset="0"/>
              </a:rPr>
              <a:t>darbo užmokesčio priskaitymo žiniaraščiai</a:t>
            </a:r>
            <a:endParaRPr lang="lt-LT" sz="1800" dirty="0">
              <a:solidFill>
                <a:schemeClr val="bg1"/>
              </a:solidFill>
              <a:latin typeface="Verdana" panose="020B0604030504040204" pitchFamily="34" charset="0"/>
              <a:ea typeface="Verdana" panose="020B0604030504040204" pitchFamily="34" charset="0"/>
            </a:endParaRPr>
          </a:p>
          <a:p>
            <a:pPr marL="342900" lvl="0" indent="-342900">
              <a:spcAft>
                <a:spcPts val="600"/>
              </a:spcAft>
              <a:buClr>
                <a:srgbClr val="EEE730"/>
              </a:buClr>
              <a:buFont typeface="Wingdings" panose="05000000000000000000" pitchFamily="2" charset="2"/>
              <a:buChar char="§"/>
            </a:pPr>
            <a:r>
              <a:rPr lang="lt-LT" sz="18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atsakingų asmenų pasirašyti darbo laiko apskaitos žiniaraščiai, kuriuose būtų išskirtas, tiek bendras dirbtas laikas, tiek darbo laikas projekte </a:t>
            </a:r>
            <a:r>
              <a:rPr lang="lt-LT" sz="1200" dirty="0">
                <a:solidFill>
                  <a:schemeClr val="bg1"/>
                </a:solidFill>
                <a:effectLst/>
                <a:latin typeface="Verdana" panose="020B0604030504040204" pitchFamily="34" charset="0"/>
                <a:ea typeface="Verdana" panose="020B0604030504040204" pitchFamily="34" charset="0"/>
                <a:cs typeface="Times New Roman" panose="02020603050405020304" pitchFamily="18" charset="0"/>
              </a:rPr>
              <a:t>(jeigu pagal atitinkamą darbo sutartį atliekami ne tik su projektu susiję darbai)</a:t>
            </a:r>
            <a:endParaRPr lang="lt-LT"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97027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A0836F1-EF5A-FA8A-DE9C-6993E5C69B60}"/>
              </a:ext>
            </a:extLst>
          </p:cNvPr>
          <p:cNvSpPr>
            <a:spLocks noGrp="1"/>
          </p:cNvSpPr>
          <p:nvPr>
            <p:ph type="ctrTitle"/>
          </p:nvPr>
        </p:nvSpPr>
        <p:spPr>
          <a:xfrm>
            <a:off x="982494" y="260210"/>
            <a:ext cx="8620078" cy="1188684"/>
          </a:xfrm>
        </p:spPr>
        <p:txBody>
          <a:bodyPr/>
          <a:lstStyle/>
          <a:p>
            <a:r>
              <a:rPr lang="lt-LT" sz="3600" kern="100" dirty="0">
                <a:cs typeface="Times New Roman" panose="02020603050405020304" pitchFamily="18" charset="0"/>
              </a:rPr>
              <a:t>Projektą vykdančio personalo </a:t>
            </a:r>
            <a:br>
              <a:rPr lang="lt-LT" sz="3600" kern="100" dirty="0">
                <a:cs typeface="Times New Roman" panose="02020603050405020304" pitchFamily="18" charset="0"/>
              </a:rPr>
            </a:br>
            <a:r>
              <a:rPr lang="lt-LT" sz="3600" u="sng" kern="100" dirty="0">
                <a:cs typeface="Times New Roman" panose="02020603050405020304" pitchFamily="18" charset="0"/>
              </a:rPr>
              <a:t>darbo (projektinės) sutartys</a:t>
            </a:r>
            <a:endParaRPr lang="lt-LT" sz="3600" dirty="0"/>
          </a:p>
        </p:txBody>
      </p:sp>
      <p:sp>
        <p:nvSpPr>
          <p:cNvPr id="3" name="Teksto vietos rezervavimo ženklas 2">
            <a:extLst>
              <a:ext uri="{FF2B5EF4-FFF2-40B4-BE49-F238E27FC236}">
                <a16:creationId xmlns:a16="http://schemas.microsoft.com/office/drawing/2014/main" id="{5179A845-EE65-E108-2FDE-B61480C18FC6}"/>
              </a:ext>
            </a:extLst>
          </p:cNvPr>
          <p:cNvSpPr>
            <a:spLocks noGrp="1"/>
          </p:cNvSpPr>
          <p:nvPr>
            <p:ph type="body" sz="half" idx="10"/>
          </p:nvPr>
        </p:nvSpPr>
        <p:spPr>
          <a:xfrm>
            <a:off x="428018" y="1796201"/>
            <a:ext cx="11651851" cy="1377835"/>
          </a:xfrm>
        </p:spPr>
        <p:txBody>
          <a:bodyPr>
            <a:noAutofit/>
          </a:bodyPr>
          <a:lstStyle/>
          <a:p>
            <a:pPr marL="342900" indent="-342900">
              <a:lnSpc>
                <a:spcPct val="100000"/>
              </a:lnSpc>
              <a:buFont typeface="Wingdings" panose="05000000000000000000" pitchFamily="2" charset="2"/>
              <a:buChar char="§"/>
            </a:pPr>
            <a:r>
              <a:rPr lang="lt-LT" sz="1900" dirty="0"/>
              <a:t>Atskira darbo sutartis (dėl papildomo darbo) toje pačioje darbovietėje su darbuotoju nesudaroma, kai šalia pagrindinių pareigų sulygstama dėl papildomų pareigų ar papildomos darbo funkcijos atlikimo toje pačioje darbovietėje</a:t>
            </a:r>
          </a:p>
        </p:txBody>
      </p:sp>
      <p:sp>
        <p:nvSpPr>
          <p:cNvPr id="4" name="Teksto vietos rezervavimo ženklas 3">
            <a:extLst>
              <a:ext uri="{FF2B5EF4-FFF2-40B4-BE49-F238E27FC236}">
                <a16:creationId xmlns:a16="http://schemas.microsoft.com/office/drawing/2014/main" id="{137B0B8C-AAFE-18FF-62DF-73FD6DCF3164}"/>
              </a:ext>
            </a:extLst>
          </p:cNvPr>
          <p:cNvSpPr>
            <a:spLocks noGrp="1"/>
          </p:cNvSpPr>
          <p:nvPr>
            <p:ph type="body" sz="half" idx="11"/>
          </p:nvPr>
        </p:nvSpPr>
        <p:spPr>
          <a:xfrm>
            <a:off x="525293" y="2991352"/>
            <a:ext cx="10807430" cy="1444341"/>
          </a:xfrm>
        </p:spPr>
        <p:txBody>
          <a:bodyPr>
            <a:noAutofit/>
          </a:bodyPr>
          <a:lstStyle/>
          <a:p>
            <a:pPr marL="342900" indent="-342900">
              <a:lnSpc>
                <a:spcPct val="100000"/>
              </a:lnSpc>
              <a:buFont typeface="Wingdings" panose="05000000000000000000" pitchFamily="2" charset="2"/>
              <a:buChar char="§"/>
            </a:pPr>
            <a:r>
              <a:rPr lang="lt-LT" sz="1900" dirty="0">
                <a:effectLst/>
                <a:cs typeface="Times New Roman" panose="02020603050405020304" pitchFamily="18" charset="0"/>
              </a:rPr>
              <a:t>Jeigu darbuotojas greta pagrindinių pareigų ar pagrindinio darbo toje pačioje darbovietėje eina papildomas pareigas ar dirba papildomą darbą už papildomą užmokestį, toks susitarimas turi būti išreiškiamas ne sudarant naują darbo sutartį, o aptariant tai galiojančioje darbo sutartyje</a:t>
            </a:r>
            <a:endParaRPr lang="lt-LT" sz="1900" dirty="0"/>
          </a:p>
          <a:p>
            <a:pPr>
              <a:lnSpc>
                <a:spcPct val="100000"/>
              </a:lnSpc>
            </a:pPr>
            <a:endParaRPr lang="lt-LT" sz="1900" dirty="0"/>
          </a:p>
        </p:txBody>
      </p:sp>
      <p:sp>
        <p:nvSpPr>
          <p:cNvPr id="5" name="Teksto vietos rezervavimo ženklas 4">
            <a:extLst>
              <a:ext uri="{FF2B5EF4-FFF2-40B4-BE49-F238E27FC236}">
                <a16:creationId xmlns:a16="http://schemas.microsoft.com/office/drawing/2014/main" id="{1157E5AE-92B6-08A9-D30D-7D4A1ADEB6CD}"/>
              </a:ext>
            </a:extLst>
          </p:cNvPr>
          <p:cNvSpPr>
            <a:spLocks noGrp="1"/>
          </p:cNvSpPr>
          <p:nvPr>
            <p:ph type="body" sz="half" idx="12"/>
          </p:nvPr>
        </p:nvSpPr>
        <p:spPr>
          <a:xfrm>
            <a:off x="525292" y="4462390"/>
            <a:ext cx="10807430" cy="1444341"/>
          </a:xfrm>
        </p:spPr>
        <p:txBody>
          <a:bodyPr>
            <a:noAutofit/>
          </a:bodyPr>
          <a:lstStyle/>
          <a:p>
            <a:pPr marL="342900" indent="-342900">
              <a:lnSpc>
                <a:spcPct val="100000"/>
              </a:lnSpc>
              <a:buFont typeface="Wingdings" panose="05000000000000000000" pitchFamily="2" charset="2"/>
              <a:buChar char="§"/>
            </a:pPr>
            <a:r>
              <a:rPr lang="lt-LT" sz="1900" kern="100" dirty="0">
                <a:effectLst/>
                <a:cs typeface="Times New Roman" panose="02020603050405020304" pitchFamily="18" charset="0"/>
              </a:rPr>
              <a:t>Susitarime dėl papildomo darbo turi būti nurodyta, kuriuo metu bus atliekama papildomo darbo funkcija, jos apimtis darbo valandomis, darbo užmokestis ar priedas ir (ar) priemoka</a:t>
            </a:r>
            <a:endParaRPr lang="lt-LT" sz="1900" dirty="0"/>
          </a:p>
        </p:txBody>
      </p:sp>
      <p:sp>
        <p:nvSpPr>
          <p:cNvPr id="6" name="Teksto vietos rezervavimo ženklas 5">
            <a:extLst>
              <a:ext uri="{FF2B5EF4-FFF2-40B4-BE49-F238E27FC236}">
                <a16:creationId xmlns:a16="http://schemas.microsoft.com/office/drawing/2014/main" id="{53B687D3-DE6C-5B79-8470-AF2386002121}"/>
              </a:ext>
            </a:extLst>
          </p:cNvPr>
          <p:cNvSpPr>
            <a:spLocks noGrp="1"/>
          </p:cNvSpPr>
          <p:nvPr>
            <p:ph type="body" sz="half" idx="13"/>
          </p:nvPr>
        </p:nvSpPr>
        <p:spPr>
          <a:xfrm>
            <a:off x="428018" y="5721905"/>
            <a:ext cx="10904704" cy="691059"/>
          </a:xfrm>
        </p:spPr>
        <p:txBody>
          <a:bodyPr>
            <a:noAutofit/>
          </a:bodyPr>
          <a:lstStyle/>
          <a:p>
            <a:pPr marL="342900" indent="-342900">
              <a:lnSpc>
                <a:spcPct val="100000"/>
              </a:lnSpc>
              <a:buFont typeface="Wingdings" panose="05000000000000000000" pitchFamily="2" charset="2"/>
              <a:buChar char="§"/>
            </a:pPr>
            <a:r>
              <a:rPr lang="lt-LT" sz="1900" kern="100" dirty="0">
                <a:effectLst/>
                <a:cs typeface="Times New Roman" panose="02020603050405020304" pitchFamily="18" charset="0"/>
              </a:rPr>
              <a:t>Vykdant susitarimus dėl papildomo darbo, neturi būti pažeisti LR DK 114 straipsnyje nustatyti maksimaliojo darbo laiko reikalavimai.</a:t>
            </a:r>
            <a:endParaRPr lang="lt-LT" sz="1900" dirty="0"/>
          </a:p>
        </p:txBody>
      </p:sp>
    </p:spTree>
    <p:extLst>
      <p:ext uri="{BB962C8B-B14F-4D97-AF65-F5344CB8AC3E}">
        <p14:creationId xmlns:p14="http://schemas.microsoft.com/office/powerpoint/2010/main" val="1042900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C642053-1AE5-E71B-C1BC-A4348FC7CE61}"/>
              </a:ext>
            </a:extLst>
          </p:cNvPr>
          <p:cNvSpPr>
            <a:spLocks noGrp="1"/>
          </p:cNvSpPr>
          <p:nvPr>
            <p:ph type="ctrTitle"/>
          </p:nvPr>
        </p:nvSpPr>
        <p:spPr>
          <a:xfrm>
            <a:off x="857838" y="358014"/>
            <a:ext cx="10228083" cy="1341926"/>
          </a:xfrm>
        </p:spPr>
        <p:txBody>
          <a:bodyPr/>
          <a:lstStyle/>
          <a:p>
            <a:r>
              <a:rPr lang="lt-LT" dirty="0"/>
              <a:t>Netinkamos finansuoti darbo </a:t>
            </a:r>
            <a:br>
              <a:rPr lang="lt-LT" dirty="0"/>
            </a:br>
            <a:r>
              <a:rPr lang="lt-LT" dirty="0"/>
              <a:t>užmokesčio išlaidos</a:t>
            </a:r>
          </a:p>
        </p:txBody>
      </p:sp>
      <p:sp>
        <p:nvSpPr>
          <p:cNvPr id="3" name="Teksto vietos rezervavimo ženklas 2">
            <a:extLst>
              <a:ext uri="{FF2B5EF4-FFF2-40B4-BE49-F238E27FC236}">
                <a16:creationId xmlns:a16="http://schemas.microsoft.com/office/drawing/2014/main" id="{0E5EB594-B8D4-CB03-4717-33C20863EB9F}"/>
              </a:ext>
            </a:extLst>
          </p:cNvPr>
          <p:cNvSpPr>
            <a:spLocks noGrp="1"/>
          </p:cNvSpPr>
          <p:nvPr>
            <p:ph type="body" sz="half" idx="10"/>
          </p:nvPr>
        </p:nvSpPr>
        <p:spPr>
          <a:xfrm>
            <a:off x="857838" y="2332267"/>
            <a:ext cx="10444899" cy="4845377"/>
          </a:xfrm>
        </p:spPr>
        <p:txBody>
          <a:bodyPr>
            <a:normAutofit/>
          </a:bodyPr>
          <a:lstStyle/>
          <a:p>
            <a:pPr marL="342900" lvl="0" indent="-342900">
              <a:lnSpc>
                <a:spcPct val="107000"/>
              </a:lnSpc>
              <a:buFont typeface="Wingdings" panose="05000000000000000000" pitchFamily="2" charset="2"/>
              <a:buChar char="§"/>
            </a:pPr>
            <a:r>
              <a:rPr lang="lt-LT" sz="1800" kern="100" dirty="0">
                <a:effectLst/>
                <a:cs typeface="Times New Roman" panose="02020603050405020304" pitchFamily="18" charset="0"/>
              </a:rPr>
              <a:t>piniginės išmokos (premijos), mokamos LR DK nustatytų švenčių dienų progomis, gyvenimo ir tarnybos metų jubiliejinių sukakčių progomis, įgijus teisę gauti socialinio draudimo senatvės pensiją</a:t>
            </a:r>
          </a:p>
          <a:p>
            <a:pPr marL="342900" lvl="0" indent="-342900">
              <a:lnSpc>
                <a:spcPct val="107000"/>
              </a:lnSpc>
              <a:buFont typeface="Wingdings" panose="05000000000000000000" pitchFamily="2" charset="2"/>
              <a:buChar char="§"/>
            </a:pPr>
            <a:r>
              <a:rPr lang="lt-LT" sz="1800" b="1" kern="100" dirty="0">
                <a:effectLst/>
                <a:cs typeface="Times New Roman" panose="02020603050405020304" pitchFamily="18" charset="0"/>
              </a:rPr>
              <a:t>skatinamosios išmokos, </a:t>
            </a:r>
            <a:r>
              <a:rPr lang="lt-LT" sz="1800" kern="100" dirty="0">
                <a:effectLst/>
                <a:cs typeface="Times New Roman" panose="02020603050405020304" pitchFamily="18" charset="0"/>
              </a:rPr>
              <a:t>darbdavio iniciatyva skiriamos paskatinti darbuotoją už gerai atliktą darbą, mokamos pagal LR DK 139 straipsnio 2 dalies 6 punktą</a:t>
            </a:r>
          </a:p>
          <a:p>
            <a:pPr marL="342900" lvl="0" indent="-342900">
              <a:lnSpc>
                <a:spcPct val="107000"/>
              </a:lnSpc>
              <a:buFont typeface="Wingdings" panose="05000000000000000000" pitchFamily="2" charset="2"/>
              <a:buChar char="§"/>
            </a:pPr>
            <a:r>
              <a:rPr lang="lt-LT" sz="1800" kern="100" dirty="0">
                <a:effectLst/>
                <a:cs typeface="Times New Roman" panose="02020603050405020304" pitchFamily="18" charset="0"/>
              </a:rPr>
              <a:t>išmokos už atostogas, pašalpos </a:t>
            </a:r>
          </a:p>
          <a:p>
            <a:pPr marL="342900" lvl="0" indent="-342900">
              <a:lnSpc>
                <a:spcPct val="107000"/>
              </a:lnSpc>
              <a:buFont typeface="Wingdings" panose="05000000000000000000" pitchFamily="2" charset="2"/>
              <a:buChar char="§"/>
            </a:pPr>
            <a:r>
              <a:rPr lang="lt-LT" sz="1800" kern="100" dirty="0">
                <a:effectLst/>
                <a:cs typeface="Times New Roman" panose="02020603050405020304" pitchFamily="18" charset="0"/>
              </a:rPr>
              <a:t>įmokos į pensijų ir kitus fondus, išskyrus privalomas pensijų įmokas ir pagal Pensijų kaupimo įstatymo 8 straipsnio 4 dalį darbuotojo į pensijos sąskaitą mokamą pasirinkto dydžio papildomą pensijų įmoką</a:t>
            </a:r>
          </a:p>
          <a:p>
            <a:pPr marL="342900" lvl="0" indent="-342900">
              <a:lnSpc>
                <a:spcPct val="107000"/>
              </a:lnSpc>
              <a:spcAft>
                <a:spcPts val="800"/>
              </a:spcAft>
              <a:buFont typeface="Wingdings" panose="05000000000000000000" pitchFamily="2" charset="2"/>
              <a:buChar char="§"/>
            </a:pPr>
            <a:r>
              <a:rPr lang="lt-LT" sz="1800" kern="100" dirty="0">
                <a:effectLst/>
                <a:cs typeface="Times New Roman" panose="02020603050405020304" pitchFamily="18" charset="0"/>
              </a:rPr>
              <a:t>projekto vykdytojo darbuotojui suteikiama </a:t>
            </a:r>
            <a:r>
              <a:rPr lang="lt-LT" sz="1800" b="1" kern="100" dirty="0">
                <a:effectLst/>
                <a:cs typeface="Times New Roman" panose="02020603050405020304" pitchFamily="18" charset="0"/>
              </a:rPr>
              <a:t>nauda natūra </a:t>
            </a:r>
            <a:r>
              <a:rPr lang="lt-LT" sz="1800" kern="100" dirty="0">
                <a:effectLst/>
                <a:cs typeface="Times New Roman" panose="02020603050405020304" pitchFamily="18" charset="0"/>
              </a:rPr>
              <a:t>(įvertinta piniginiu ekvivalentu) ir susijusių darbdavio įsipareigojimų išlaidos</a:t>
            </a:r>
            <a:endParaRPr lang="lt-LT" dirty="0"/>
          </a:p>
        </p:txBody>
      </p:sp>
    </p:spTree>
    <p:extLst>
      <p:ext uri="{BB962C8B-B14F-4D97-AF65-F5344CB8AC3E}">
        <p14:creationId xmlns:p14="http://schemas.microsoft.com/office/powerpoint/2010/main" val="2470987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44E7759-E159-557D-D769-CD4158795CA6}"/>
              </a:ext>
            </a:extLst>
          </p:cNvPr>
          <p:cNvSpPr>
            <a:spLocks noGrp="1"/>
          </p:cNvSpPr>
          <p:nvPr>
            <p:ph type="ctrTitle"/>
          </p:nvPr>
        </p:nvSpPr>
        <p:spPr>
          <a:xfrm>
            <a:off x="1055802" y="358014"/>
            <a:ext cx="10727704" cy="1341926"/>
          </a:xfrm>
        </p:spPr>
        <p:txBody>
          <a:bodyPr/>
          <a:lstStyle/>
          <a:p>
            <a:r>
              <a:rPr lang="lt-LT" sz="3600" kern="1200" dirty="0">
                <a:solidFill>
                  <a:schemeClr val="bg1"/>
                </a:solidFill>
                <a:latin typeface="Verdana" panose="020B0604030504040204" pitchFamily="34" charset="0"/>
                <a:ea typeface="Verdana" panose="020B0604030504040204" pitchFamily="34" charset="0"/>
              </a:rPr>
              <a:t>Projektą vykdančio personalo </a:t>
            </a:r>
            <a:br>
              <a:rPr lang="lt-LT" sz="3600" kern="1200" dirty="0">
                <a:solidFill>
                  <a:schemeClr val="bg1"/>
                </a:solidFill>
                <a:latin typeface="Verdana" panose="020B0604030504040204" pitchFamily="34" charset="0"/>
                <a:ea typeface="Verdana" panose="020B0604030504040204" pitchFamily="34" charset="0"/>
              </a:rPr>
            </a:br>
            <a:r>
              <a:rPr lang="lt-LT" sz="3600" kern="1200" dirty="0">
                <a:solidFill>
                  <a:schemeClr val="bg1"/>
                </a:solidFill>
                <a:latin typeface="Verdana" panose="020B0604030504040204" pitchFamily="34" charset="0"/>
                <a:ea typeface="Verdana" panose="020B0604030504040204" pitchFamily="34" charset="0"/>
              </a:rPr>
              <a:t>komandiruočių išlaidos</a:t>
            </a:r>
            <a:endParaRPr lang="lt-LT" dirty="0"/>
          </a:p>
        </p:txBody>
      </p:sp>
      <p:sp>
        <p:nvSpPr>
          <p:cNvPr id="3" name="Teksto vietos rezervavimo ženklas 2">
            <a:extLst>
              <a:ext uri="{FF2B5EF4-FFF2-40B4-BE49-F238E27FC236}">
                <a16:creationId xmlns:a16="http://schemas.microsoft.com/office/drawing/2014/main" id="{428C2CF8-A6C0-94C6-898E-622162BC81F1}"/>
              </a:ext>
            </a:extLst>
          </p:cNvPr>
          <p:cNvSpPr>
            <a:spLocks noGrp="1"/>
          </p:cNvSpPr>
          <p:nvPr>
            <p:ph type="body" sz="half" idx="10"/>
          </p:nvPr>
        </p:nvSpPr>
        <p:spPr>
          <a:xfrm>
            <a:off x="408494" y="2328626"/>
            <a:ext cx="7503737" cy="5222244"/>
          </a:xfrm>
        </p:spPr>
        <p:txBody>
          <a:bodyPr>
            <a:noAutofit/>
          </a:bodyPr>
          <a:lstStyle/>
          <a:p>
            <a:pPr lvl="0">
              <a:lnSpc>
                <a:spcPct val="100000"/>
              </a:lnSpc>
              <a:spcAft>
                <a:spcPts val="600"/>
              </a:spcAft>
            </a:pPr>
            <a:r>
              <a:rPr lang="lt-LT" sz="1500" u="sng" dirty="0">
                <a:solidFill>
                  <a:srgbClr val="EDE731"/>
                </a:solidFill>
                <a:ea typeface="Times New Roman" panose="02020603050405020304" pitchFamily="18" charset="0"/>
                <a:cs typeface="Times New Roman" panose="02020603050405020304" pitchFamily="18" charset="0"/>
              </a:rPr>
              <a:t>PAGRINDINIAI</a:t>
            </a:r>
            <a:r>
              <a:rPr lang="lt-LT" sz="1500" dirty="0">
                <a:solidFill>
                  <a:srgbClr val="EDE731"/>
                </a:solidFill>
                <a:ea typeface="Times New Roman" panose="02020603050405020304" pitchFamily="18" charset="0"/>
                <a:cs typeface="Times New Roman" panose="02020603050405020304" pitchFamily="18" charset="0"/>
              </a:rPr>
              <a:t>: </a:t>
            </a:r>
            <a:endParaRPr lang="lt-LT" sz="1500" dirty="0">
              <a:solidFill>
                <a:srgbClr val="EDE731"/>
              </a:solidFill>
              <a:effectLst/>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600"/>
              </a:spcAft>
              <a:buClr>
                <a:srgbClr val="EEE730"/>
              </a:buClr>
              <a:buFont typeface="Wingdings" panose="05000000000000000000" pitchFamily="2" charset="2"/>
              <a:buChar char="§"/>
            </a:pPr>
            <a:r>
              <a:rPr lang="lt-LT" sz="1500" dirty="0">
                <a:effectLst/>
                <a:cs typeface="Times New Roman" panose="02020603050405020304" pitchFamily="18" charset="0"/>
              </a:rPr>
              <a:t>projekto vykdytojo ar partnerio vadovo įsakymas ar potvarkis dėl darbuotojų komandiruočių, </a:t>
            </a:r>
            <a:r>
              <a:rPr lang="lt-LT" dirty="0">
                <a:effectLst/>
                <a:cs typeface="Times New Roman" panose="02020603050405020304" pitchFamily="18" charset="0"/>
              </a:rPr>
              <a:t>kuriame turėtų būti nurodytas komandiruojamas asmuo, komandiruotės tikslas, trukmė, vieta, numatomos apmokėti išlaidos</a:t>
            </a:r>
          </a:p>
          <a:p>
            <a:pPr marL="342900" lvl="0" indent="-342900">
              <a:buClr>
                <a:srgbClr val="EEE730"/>
              </a:buClr>
              <a:buFont typeface="Wingdings" panose="05000000000000000000" pitchFamily="2" charset="2"/>
              <a:buChar char="§"/>
            </a:pPr>
            <a:r>
              <a:rPr lang="lt-LT" sz="1500" dirty="0">
                <a:cs typeface="Times New Roman" panose="02020603050405020304" pitchFamily="18" charset="0"/>
              </a:rPr>
              <a:t>parodos dalyvavimo įrodymo dokumentai renginio programa, nuotraukos </a:t>
            </a:r>
          </a:p>
          <a:p>
            <a:pPr marL="342900" lvl="0" indent="-342900">
              <a:lnSpc>
                <a:spcPct val="100000"/>
              </a:lnSpc>
              <a:spcAft>
                <a:spcPts val="600"/>
              </a:spcAft>
              <a:buClr>
                <a:srgbClr val="EEE730"/>
              </a:buClr>
              <a:buFont typeface="Wingdings" panose="05000000000000000000" pitchFamily="2" charset="2"/>
              <a:buChar char="§"/>
            </a:pPr>
            <a:r>
              <a:rPr lang="lt-LT" sz="1500" dirty="0">
                <a:effectLst/>
                <a:cs typeface="Times New Roman" panose="02020603050405020304" pitchFamily="18" charset="0"/>
              </a:rPr>
              <a:t>pirkimo ir pirkimo procedūrų dokumentai</a:t>
            </a:r>
          </a:p>
          <a:p>
            <a:pPr marL="342900" lvl="0" indent="-342900">
              <a:lnSpc>
                <a:spcPct val="100000"/>
              </a:lnSpc>
              <a:buClr>
                <a:srgbClr val="EEE730"/>
              </a:buClr>
              <a:buFont typeface="Wingdings" panose="05000000000000000000" pitchFamily="2" charset="2"/>
              <a:buChar char="§"/>
            </a:pPr>
            <a:r>
              <a:rPr lang="lt-LT" sz="1500" dirty="0">
                <a:effectLst/>
                <a:cs typeface="Times New Roman" panose="02020603050405020304" pitchFamily="18" charset="0"/>
              </a:rPr>
              <a:t>avanso apyskaitos arba lygiaverčiai įrodomieji dokumentai</a:t>
            </a:r>
            <a:endParaRPr lang="lt-LT" sz="1500" dirty="0">
              <a:effectLst/>
            </a:endParaRPr>
          </a:p>
          <a:p>
            <a:pPr marL="342900" lvl="0" indent="-342900">
              <a:lnSpc>
                <a:spcPct val="100000"/>
              </a:lnSpc>
              <a:buClr>
                <a:srgbClr val="EEE730"/>
              </a:buClr>
              <a:buFont typeface="Wingdings" panose="05000000000000000000" pitchFamily="2" charset="2"/>
              <a:buChar char="§"/>
            </a:pPr>
            <a:r>
              <a:rPr lang="lt-LT" sz="1500" dirty="0">
                <a:effectLst/>
                <a:cs typeface="Times New Roman" panose="02020603050405020304" pitchFamily="18" charset="0"/>
              </a:rPr>
              <a:t>sąskaitos faktūros ar lygiaverčiai įrodomieji dokumentai</a:t>
            </a:r>
            <a:endParaRPr lang="lt-LT" sz="1500" dirty="0">
              <a:effectLst/>
            </a:endParaRPr>
          </a:p>
          <a:p>
            <a:pPr marL="342900" lvl="0" indent="-342900">
              <a:lnSpc>
                <a:spcPct val="100000"/>
              </a:lnSpc>
              <a:buClr>
                <a:srgbClr val="EEE730"/>
              </a:buClr>
              <a:buFont typeface="Wingdings" panose="05000000000000000000" pitchFamily="2" charset="2"/>
              <a:buChar char="§"/>
            </a:pPr>
            <a:r>
              <a:rPr lang="lt-LT" sz="1500" dirty="0">
                <a:effectLst/>
                <a:cs typeface="Times New Roman" panose="02020603050405020304" pitchFamily="18" charset="0"/>
              </a:rPr>
              <a:t>jeigu komandiruotės išlaidos buvo patirtos pačio darbuotojo, turi būti pateikiami įmonės atsiskaitymo su darbuotoju įrodymo dokumentai,</a:t>
            </a:r>
          </a:p>
          <a:p>
            <a:pPr marL="342900" indent="-342900">
              <a:lnSpc>
                <a:spcPct val="100000"/>
              </a:lnSpc>
              <a:buClr>
                <a:srgbClr val="EEE730"/>
              </a:buClr>
              <a:buFont typeface="Wingdings" panose="05000000000000000000" pitchFamily="2" charset="2"/>
              <a:buChar char="§"/>
            </a:pPr>
            <a:r>
              <a:rPr lang="lt-LT" sz="1500" dirty="0">
                <a:effectLst/>
                <a:cs typeface="Times New Roman" panose="02020603050405020304" pitchFamily="18" charset="0"/>
              </a:rPr>
              <a:t>išlaidų apmokėjimo įrodymo dokumentai</a:t>
            </a:r>
            <a:endParaRPr lang="lt-LT" sz="1500" dirty="0"/>
          </a:p>
          <a:p>
            <a:pPr marL="342900" lvl="0" indent="-342900">
              <a:lnSpc>
                <a:spcPct val="100000"/>
              </a:lnSpc>
              <a:buFont typeface="Symbol" panose="05050102010706020507" pitchFamily="18" charset="2"/>
              <a:buChar char=""/>
            </a:pPr>
            <a:endParaRPr lang="lt-LT" sz="1500" dirty="0"/>
          </a:p>
        </p:txBody>
      </p:sp>
      <p:sp>
        <p:nvSpPr>
          <p:cNvPr id="4" name="Teksto vietos rezervavimo ženklas 3">
            <a:extLst>
              <a:ext uri="{FF2B5EF4-FFF2-40B4-BE49-F238E27FC236}">
                <a16:creationId xmlns:a16="http://schemas.microsoft.com/office/drawing/2014/main" id="{A60D3E86-B482-08A2-8EB2-C51D1BD6B7E7}"/>
              </a:ext>
            </a:extLst>
          </p:cNvPr>
          <p:cNvSpPr>
            <a:spLocks noGrp="1"/>
          </p:cNvSpPr>
          <p:nvPr>
            <p:ph type="body" sz="half" idx="11"/>
          </p:nvPr>
        </p:nvSpPr>
        <p:spPr>
          <a:xfrm>
            <a:off x="7818061" y="2328626"/>
            <a:ext cx="4270342" cy="4279769"/>
          </a:xfrm>
        </p:spPr>
        <p:txBody>
          <a:bodyPr>
            <a:noAutofit/>
          </a:bodyPr>
          <a:lstStyle/>
          <a:p>
            <a:pPr>
              <a:lnSpc>
                <a:spcPct val="100000"/>
              </a:lnSpc>
            </a:pPr>
            <a:r>
              <a:rPr lang="lt-LT" sz="1400" u="sng" dirty="0">
                <a:solidFill>
                  <a:srgbClr val="EDE731"/>
                </a:solidFill>
                <a:effectLst/>
                <a:cs typeface="Times New Roman" panose="02020603050405020304" pitchFamily="18" charset="0"/>
              </a:rPr>
              <a:t>PAPILDOMI</a:t>
            </a:r>
            <a:r>
              <a:rPr lang="lt-LT" sz="1400" dirty="0">
                <a:solidFill>
                  <a:srgbClr val="EDE731"/>
                </a:solidFill>
                <a:effectLst/>
                <a:cs typeface="Times New Roman" panose="02020603050405020304" pitchFamily="18" charset="0"/>
              </a:rPr>
              <a:t>:</a:t>
            </a:r>
            <a:r>
              <a:rPr lang="lt-LT" sz="1400" dirty="0">
                <a:effectLst/>
                <a:cs typeface="Times New Roman" panose="02020603050405020304" pitchFamily="18" charset="0"/>
              </a:rPr>
              <a:t> </a:t>
            </a:r>
            <a:endParaRPr lang="lt-LT" sz="1400" dirty="0">
              <a:effectLst/>
            </a:endParaRPr>
          </a:p>
          <a:p>
            <a:pPr marL="228600">
              <a:lnSpc>
                <a:spcPct val="100000"/>
              </a:lnSpc>
              <a:buClr>
                <a:srgbClr val="EEE730"/>
              </a:buClr>
            </a:pPr>
            <a:r>
              <a:rPr lang="lt-LT" sz="1400" u="sng" dirty="0">
                <a:effectLst/>
                <a:cs typeface="Times New Roman" panose="02020603050405020304" pitchFamily="18" charset="0"/>
              </a:rPr>
              <a:t>keliaujant viešuoju transportu: </a:t>
            </a:r>
            <a:endParaRPr lang="lt-LT" sz="1400" dirty="0">
              <a:effectLst/>
            </a:endParaRPr>
          </a:p>
          <a:p>
            <a:pPr marL="342900" lvl="0" indent="-342900">
              <a:lnSpc>
                <a:spcPct val="100000"/>
              </a:lnSpc>
              <a:buClr>
                <a:srgbClr val="EEE730"/>
              </a:buClr>
              <a:buFont typeface="Wingdings" panose="05000000000000000000" pitchFamily="2" charset="2"/>
              <a:buChar char="§"/>
            </a:pPr>
            <a:r>
              <a:rPr lang="lt-LT" sz="1400" dirty="0">
                <a:effectLst/>
                <a:cs typeface="Times New Roman" panose="02020603050405020304" pitchFamily="18" charset="0"/>
              </a:rPr>
              <a:t>kelionės bilietai (elektroniniai kelionės bilietai)</a:t>
            </a:r>
            <a:endParaRPr lang="lt-LT" sz="1400" dirty="0">
              <a:effectLst/>
            </a:endParaRPr>
          </a:p>
          <a:p>
            <a:pPr marL="228600">
              <a:lnSpc>
                <a:spcPct val="100000"/>
              </a:lnSpc>
              <a:buClr>
                <a:srgbClr val="EEE730"/>
              </a:buClr>
            </a:pPr>
            <a:r>
              <a:rPr lang="lt-LT" sz="1400" u="sng" dirty="0">
                <a:cs typeface="Times New Roman" panose="02020603050405020304" pitchFamily="18" charset="0"/>
              </a:rPr>
              <a:t>keliaujant automobiliu: </a:t>
            </a:r>
          </a:p>
          <a:p>
            <a:pPr marL="342900" lvl="0" indent="-342900">
              <a:lnSpc>
                <a:spcPct val="100000"/>
              </a:lnSpc>
              <a:buClr>
                <a:srgbClr val="EEE730"/>
              </a:buClr>
              <a:buFont typeface="Wingdings" panose="05000000000000000000" pitchFamily="2" charset="2"/>
              <a:buChar char="§"/>
            </a:pPr>
            <a:r>
              <a:rPr lang="lt-LT" sz="1400" dirty="0">
                <a:effectLst/>
                <a:cs typeface="Times New Roman" panose="02020603050405020304" pitchFamily="18" charset="0"/>
              </a:rPr>
              <a:t>automobilio nuomos (panaudos) sutartis</a:t>
            </a:r>
            <a:endParaRPr lang="lt-LT" sz="1400" dirty="0">
              <a:effectLst/>
            </a:endParaRPr>
          </a:p>
          <a:p>
            <a:pPr marL="342900" lvl="0" indent="-342900">
              <a:lnSpc>
                <a:spcPct val="100000"/>
              </a:lnSpc>
              <a:buClr>
                <a:srgbClr val="EEE730"/>
              </a:buClr>
              <a:buFont typeface="Wingdings" panose="05000000000000000000" pitchFamily="2" charset="2"/>
              <a:buChar char="§"/>
            </a:pPr>
            <a:r>
              <a:rPr lang="lt-LT" sz="1400" dirty="0">
                <a:effectLst/>
                <a:cs typeface="Times New Roman" panose="02020603050405020304" pitchFamily="18" charset="0"/>
              </a:rPr>
              <a:t>projekto vykdytojo ar partnerio vadovo įsakymas ar potvarkis dėl degalų sunaudojimo normų patvirtinimo</a:t>
            </a:r>
            <a:endParaRPr lang="lt-LT" sz="1400" dirty="0">
              <a:effectLst/>
            </a:endParaRPr>
          </a:p>
          <a:p>
            <a:pPr marL="342900" lvl="0" indent="-342900">
              <a:lnSpc>
                <a:spcPct val="100000"/>
              </a:lnSpc>
              <a:spcAft>
                <a:spcPts val="600"/>
              </a:spcAft>
              <a:buClr>
                <a:srgbClr val="EEE730"/>
              </a:buClr>
              <a:buFont typeface="Wingdings" panose="05000000000000000000" pitchFamily="2" charset="2"/>
              <a:buChar char="§"/>
            </a:pPr>
            <a:r>
              <a:rPr lang="lt-LT" sz="1400" dirty="0">
                <a:effectLst/>
                <a:cs typeface="Times New Roman" panose="02020603050405020304" pitchFamily="18" charset="0"/>
              </a:rPr>
              <a:t>automobilio kelionės lapai arba kiti lygiaverčiai įrodomieji dokumentai</a:t>
            </a:r>
          </a:p>
          <a:p>
            <a:endParaRPr lang="lt-LT" sz="1400" dirty="0"/>
          </a:p>
        </p:txBody>
      </p:sp>
    </p:spTree>
    <p:extLst>
      <p:ext uri="{BB962C8B-B14F-4D97-AF65-F5344CB8AC3E}">
        <p14:creationId xmlns:p14="http://schemas.microsoft.com/office/powerpoint/2010/main" val="1845024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B3318CF-64B8-451C-E62B-14AF7F536045}"/>
              </a:ext>
            </a:extLst>
          </p:cNvPr>
          <p:cNvSpPr>
            <a:spLocks noGrp="1"/>
          </p:cNvSpPr>
          <p:nvPr>
            <p:ph type="title"/>
          </p:nvPr>
        </p:nvSpPr>
        <p:spPr>
          <a:xfrm>
            <a:off x="886812" y="722336"/>
            <a:ext cx="5993165" cy="3265202"/>
          </a:xfrm>
        </p:spPr>
        <p:txBody>
          <a:bodyPr>
            <a:noAutofit/>
          </a:bodyPr>
          <a:lstStyle/>
          <a:p>
            <a:r>
              <a:rPr lang="lt-LT" sz="2800" dirty="0"/>
              <a:t>Netiesioginės projekto išlaidos. Šioms išlaidoms taikomos Administravimo taisyklių 172.1 papunktyje nustatytos sąlygos. (FN-01 - 7 proc.)</a:t>
            </a:r>
          </a:p>
        </p:txBody>
      </p:sp>
      <p:sp>
        <p:nvSpPr>
          <p:cNvPr id="3" name="Teksto vietos rezervavimo ženklas 2">
            <a:extLst>
              <a:ext uri="{FF2B5EF4-FFF2-40B4-BE49-F238E27FC236}">
                <a16:creationId xmlns:a16="http://schemas.microsoft.com/office/drawing/2014/main" id="{70806505-22DB-617C-CEB2-AB0AAB649B2E}"/>
              </a:ext>
            </a:extLst>
          </p:cNvPr>
          <p:cNvSpPr>
            <a:spLocks noGrp="1"/>
          </p:cNvSpPr>
          <p:nvPr>
            <p:ph type="body" sz="half" idx="2"/>
          </p:nvPr>
        </p:nvSpPr>
        <p:spPr/>
        <p:txBody>
          <a:bodyPr/>
          <a:lstStyle/>
          <a:p>
            <a:pPr indent="457200">
              <a:spcAft>
                <a:spcPts val="600"/>
              </a:spcAft>
            </a:pPr>
            <a:r>
              <a:rPr lang="lt-LT" sz="1800" dirty="0">
                <a:effectLst/>
                <a:latin typeface="Verdana" panose="020B0604030504040204" pitchFamily="34" charset="0"/>
                <a:ea typeface="Times New Roman" panose="02020603050405020304" pitchFamily="18" charset="0"/>
                <a:cs typeface="Times New Roman" panose="02020603050405020304" pitchFamily="18" charset="0"/>
              </a:rPr>
              <a:t>Netiesioginės projekto išlaidos skaičiuojamos nuo tinkamų finansuoti tiesioginių projekto išlaidų.</a:t>
            </a:r>
          </a:p>
          <a:p>
            <a:r>
              <a:rPr lang="lt-LT" sz="1800" dirty="0">
                <a:cs typeface="Times New Roman" panose="02020603050405020304" pitchFamily="18" charset="0"/>
              </a:rPr>
              <a:t>Išlaidų pagrindimo dokumentai neteikiami.</a:t>
            </a:r>
          </a:p>
        </p:txBody>
      </p:sp>
      <p:sp>
        <p:nvSpPr>
          <p:cNvPr id="4" name="Teksto vietos rezervavimo ženklas 3">
            <a:extLst>
              <a:ext uri="{FF2B5EF4-FFF2-40B4-BE49-F238E27FC236}">
                <a16:creationId xmlns:a16="http://schemas.microsoft.com/office/drawing/2014/main" id="{A708DB09-601B-537F-D394-0296341B9349}"/>
              </a:ext>
            </a:extLst>
          </p:cNvPr>
          <p:cNvSpPr>
            <a:spLocks noGrp="1"/>
          </p:cNvSpPr>
          <p:nvPr>
            <p:ph type="body" sz="half" idx="10"/>
          </p:nvPr>
        </p:nvSpPr>
        <p:spPr>
          <a:xfrm>
            <a:off x="1141336" y="4600281"/>
            <a:ext cx="3539093" cy="1610798"/>
          </a:xfrm>
        </p:spPr>
        <p:txBody>
          <a:bodyPr/>
          <a:lstStyle/>
          <a:p>
            <a:r>
              <a:rPr lang="lt-LT" sz="1200" dirty="0">
                <a:solidFill>
                  <a:schemeClr val="accent2"/>
                </a:solidFill>
                <a:latin typeface="Verdana" panose="020B0604030504040204" pitchFamily="34" charset="0"/>
                <a:ea typeface="Verdana" panose="020B0604030504040204" pitchFamily="34" charset="0"/>
              </a:rPr>
              <a:t>Išlaidų patyrimą įrodantys dokumentai</a:t>
            </a:r>
          </a:p>
          <a:p>
            <a:endParaRPr lang="lt-LT" dirty="0"/>
          </a:p>
        </p:txBody>
      </p:sp>
    </p:spTree>
    <p:extLst>
      <p:ext uri="{BB962C8B-B14F-4D97-AF65-F5344CB8AC3E}">
        <p14:creationId xmlns:p14="http://schemas.microsoft.com/office/powerpoint/2010/main" val="2358001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DBA42AC-416E-48F7-B8AD-1520555DF712}"/>
              </a:ext>
            </a:extLst>
          </p:cNvPr>
          <p:cNvSpPr>
            <a:spLocks noGrp="1"/>
          </p:cNvSpPr>
          <p:nvPr>
            <p:ph type="title"/>
          </p:nvPr>
        </p:nvSpPr>
        <p:spPr>
          <a:xfrm>
            <a:off x="6974576" y="2045905"/>
            <a:ext cx="5050190" cy="3241938"/>
          </a:xfrm>
        </p:spPr>
        <p:txBody>
          <a:bodyPr>
            <a:normAutofit fontScale="90000"/>
          </a:bodyPr>
          <a:lstStyle/>
          <a:p>
            <a:r>
              <a:rPr lang="lt-LT" sz="2400" b="1" dirty="0">
                <a:solidFill>
                  <a:srgbClr val="0E103D"/>
                </a:solidFill>
              </a:rPr>
              <a:t>Pavyzdinę v</a:t>
            </a:r>
            <a:r>
              <a:rPr lang="pt-BR" sz="2400" b="1" dirty="0">
                <a:solidFill>
                  <a:srgbClr val="0E103D"/>
                </a:solidFill>
              </a:rPr>
              <a:t>eiklos ataskaitos formą galite</a:t>
            </a:r>
            <a:r>
              <a:rPr lang="lt-LT" sz="2400" b="1" dirty="0">
                <a:solidFill>
                  <a:srgbClr val="0E103D"/>
                </a:solidFill>
              </a:rPr>
              <a:t> </a:t>
            </a:r>
            <a:r>
              <a:rPr lang="pt-BR" sz="2400" b="1" dirty="0">
                <a:solidFill>
                  <a:srgbClr val="0E103D"/>
                </a:solidFill>
              </a:rPr>
              <a:t>rasti</a:t>
            </a:r>
            <a:r>
              <a:rPr lang="lt-LT" sz="2400" b="1" dirty="0">
                <a:solidFill>
                  <a:srgbClr val="0E103D"/>
                </a:solidFill>
              </a:rPr>
              <a:t> (puslapio apačioje)</a:t>
            </a:r>
            <a:r>
              <a:rPr lang="pt-BR" sz="2400" b="1" dirty="0">
                <a:solidFill>
                  <a:srgbClr val="0E103D"/>
                </a:solidFill>
              </a:rPr>
              <a:t>:</a:t>
            </a:r>
            <a:br>
              <a:rPr lang="pt-BR" sz="2400" b="1" dirty="0">
                <a:solidFill>
                  <a:srgbClr val="0E103D"/>
                </a:solidFill>
              </a:rPr>
            </a:br>
            <a:br>
              <a:rPr lang="pt-BR" sz="2400" b="1" dirty="0">
                <a:solidFill>
                  <a:srgbClr val="0E103D"/>
                </a:solidFill>
              </a:rPr>
            </a:br>
            <a:br>
              <a:rPr lang="lt-LT" sz="2400" b="1" dirty="0">
                <a:solidFill>
                  <a:srgbClr val="0E103D"/>
                </a:solidFill>
              </a:rPr>
            </a:br>
            <a:r>
              <a:rPr lang="lt-LT" sz="2400" b="1" dirty="0">
                <a:solidFill>
                  <a:srgbClr val="0E103D"/>
                </a:solidFill>
              </a:rPr>
              <a:t>https://inovacijuagentura.lt/finansavimo-kvietimai/inoconnect.html?lang=lt</a:t>
            </a:r>
            <a:endParaRPr lang="lt-LT" dirty="0">
              <a:solidFill>
                <a:srgbClr val="0E103D"/>
              </a:solidFill>
            </a:endParaRPr>
          </a:p>
        </p:txBody>
      </p:sp>
      <p:sp>
        <p:nvSpPr>
          <p:cNvPr id="4" name="Teksto vietos rezervavimo ženklas 3">
            <a:extLst>
              <a:ext uri="{FF2B5EF4-FFF2-40B4-BE49-F238E27FC236}">
                <a16:creationId xmlns:a16="http://schemas.microsoft.com/office/drawing/2014/main" id="{90D23271-31B9-9623-5EAD-66ECFF30FA71}"/>
              </a:ext>
            </a:extLst>
          </p:cNvPr>
          <p:cNvSpPr>
            <a:spLocks noGrp="1"/>
          </p:cNvSpPr>
          <p:nvPr>
            <p:ph type="body" sz="half" idx="2"/>
          </p:nvPr>
        </p:nvSpPr>
        <p:spPr>
          <a:xfrm>
            <a:off x="436209" y="2804287"/>
            <a:ext cx="5976515" cy="2483556"/>
          </a:xfrm>
        </p:spPr>
        <p:txBody>
          <a:bodyPr>
            <a:normAutofit/>
          </a:bodyPr>
          <a:lstStyle/>
          <a:p>
            <a:pPr algn="ctr">
              <a:buClr>
                <a:schemeClr val="accent2"/>
              </a:buClr>
            </a:pPr>
            <a:r>
              <a:rPr lang="lt-LT" sz="3200" b="1" dirty="0">
                <a:solidFill>
                  <a:srgbClr val="0E103D"/>
                </a:solidFill>
              </a:rPr>
              <a:t>Veiklos ataskaita </a:t>
            </a:r>
          </a:p>
          <a:p>
            <a:pPr algn="ctr">
              <a:buClr>
                <a:schemeClr val="accent2"/>
              </a:buClr>
            </a:pPr>
            <a:r>
              <a:rPr lang="lt-LT" sz="3200" b="1" dirty="0">
                <a:solidFill>
                  <a:srgbClr val="0E103D"/>
                </a:solidFill>
              </a:rPr>
              <a:t>ir jos pildymas</a:t>
            </a:r>
            <a:endParaRPr lang="lt-LT" sz="3200" dirty="0">
              <a:solidFill>
                <a:srgbClr val="0E103D"/>
              </a:solidFill>
            </a:endParaRPr>
          </a:p>
          <a:p>
            <a:pPr>
              <a:buClr>
                <a:schemeClr val="accent2"/>
              </a:buClr>
            </a:pPr>
            <a:endParaRPr lang="en-US" sz="2400" dirty="0">
              <a:solidFill>
                <a:srgbClr val="0E103D"/>
              </a:solidFill>
            </a:endParaRPr>
          </a:p>
          <a:p>
            <a:pPr marL="285750" indent="-285750" algn="just">
              <a:buClr>
                <a:schemeClr val="accent1"/>
              </a:buClr>
              <a:buFont typeface="Wingdings" panose="05000000000000000000" pitchFamily="2" charset="2"/>
              <a:buChar char="ü"/>
            </a:pPr>
            <a:endParaRPr lang="lt-LT" sz="2400" dirty="0">
              <a:solidFill>
                <a:srgbClr val="0E103D"/>
              </a:solidFill>
            </a:endParaRPr>
          </a:p>
        </p:txBody>
      </p:sp>
    </p:spTree>
    <p:extLst>
      <p:ext uri="{BB962C8B-B14F-4D97-AF65-F5344CB8AC3E}">
        <p14:creationId xmlns:p14="http://schemas.microsoft.com/office/powerpoint/2010/main" val="3383613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9">
            <a:extLst>
              <a:ext uri="{FF2B5EF4-FFF2-40B4-BE49-F238E27FC236}">
                <a16:creationId xmlns:a16="http://schemas.microsoft.com/office/drawing/2014/main" id="{AC2B171D-7023-E1D9-AE9A-B1932E258312}"/>
              </a:ext>
            </a:extLst>
          </p:cNvPr>
          <p:cNvGrpSpPr/>
          <p:nvPr/>
        </p:nvGrpSpPr>
        <p:grpSpPr>
          <a:xfrm>
            <a:off x="4664975" y="1336058"/>
            <a:ext cx="2908806" cy="2048845"/>
            <a:chOff x="2676526" y="2041913"/>
            <a:chExt cx="3486148" cy="2833560"/>
          </a:xfrm>
          <a:solidFill>
            <a:srgbClr val="7D9CE8"/>
          </a:solidFill>
          <a:effectLst>
            <a:outerShdw blurRad="50800" dist="38100" dir="16200000" rotWithShape="0">
              <a:prstClr val="black">
                <a:alpha val="40000"/>
              </a:prstClr>
            </a:outerShdw>
          </a:effectLst>
        </p:grpSpPr>
        <p:grpSp>
          <p:nvGrpSpPr>
            <p:cNvPr id="31" name="Group 10">
              <a:extLst>
                <a:ext uri="{FF2B5EF4-FFF2-40B4-BE49-F238E27FC236}">
                  <a16:creationId xmlns:a16="http://schemas.microsoft.com/office/drawing/2014/main" id="{07FD1B51-3A70-8C3F-38EC-5674B86F6247}"/>
                </a:ext>
              </a:extLst>
            </p:cNvPr>
            <p:cNvGrpSpPr/>
            <p:nvPr/>
          </p:nvGrpSpPr>
          <p:grpSpPr>
            <a:xfrm>
              <a:off x="2745022" y="2041913"/>
              <a:ext cx="3417652" cy="2755290"/>
              <a:chOff x="2745022" y="2041913"/>
              <a:chExt cx="3417652" cy="2755290"/>
            </a:xfrm>
            <a:grpFill/>
          </p:grpSpPr>
          <p:sp>
            <p:nvSpPr>
              <p:cNvPr id="33" name="Freeform 3">
                <a:extLst>
                  <a:ext uri="{FF2B5EF4-FFF2-40B4-BE49-F238E27FC236}">
                    <a16:creationId xmlns:a16="http://schemas.microsoft.com/office/drawing/2014/main" id="{F6BA851F-2F36-8424-25C5-D04D3A928A5B}"/>
                  </a:ext>
                </a:extLst>
              </p:cNvPr>
              <p:cNvSpPr/>
              <p:nvPr/>
            </p:nvSpPr>
            <p:spPr>
              <a:xfrm>
                <a:off x="2901403" y="2041913"/>
                <a:ext cx="3261271" cy="1993269"/>
              </a:xfrm>
              <a:custGeom>
                <a:avLst/>
                <a:gdLst>
                  <a:gd name="connsiteX0" fmla="*/ 0 w 3228975"/>
                  <a:gd name="connsiteY0" fmla="*/ 790575 h 1866900"/>
                  <a:gd name="connsiteX1" fmla="*/ 0 w 3228975"/>
                  <a:gd name="connsiteY1" fmla="*/ 790575 h 1866900"/>
                  <a:gd name="connsiteX2" fmla="*/ 85725 w 3228975"/>
                  <a:gd name="connsiteY2" fmla="*/ 742950 h 1866900"/>
                  <a:gd name="connsiteX3" fmla="*/ 866775 w 3228975"/>
                  <a:gd name="connsiteY3" fmla="*/ 0 h 1866900"/>
                  <a:gd name="connsiteX4" fmla="*/ 962025 w 3228975"/>
                  <a:gd name="connsiteY4" fmla="*/ 19050 h 1866900"/>
                  <a:gd name="connsiteX5" fmla="*/ 2105025 w 3228975"/>
                  <a:gd name="connsiteY5" fmla="*/ 9525 h 1866900"/>
                  <a:gd name="connsiteX6" fmla="*/ 3228975 w 3228975"/>
                  <a:gd name="connsiteY6" fmla="*/ 476250 h 1866900"/>
                  <a:gd name="connsiteX7" fmla="*/ 3219450 w 3228975"/>
                  <a:gd name="connsiteY7" fmla="*/ 1866900 h 1866900"/>
                  <a:gd name="connsiteX8" fmla="*/ 3086100 w 3228975"/>
                  <a:gd name="connsiteY8" fmla="*/ 1847850 h 1866900"/>
                  <a:gd name="connsiteX9" fmla="*/ 2095500 w 3228975"/>
                  <a:gd name="connsiteY9" fmla="*/ 771525 h 1866900"/>
                  <a:gd name="connsiteX10" fmla="*/ 1095375 w 3228975"/>
                  <a:gd name="connsiteY10" fmla="*/ 571500 h 1866900"/>
                  <a:gd name="connsiteX11" fmla="*/ 0 w 3228975"/>
                  <a:gd name="connsiteY11" fmla="*/ 790575 h 1866900"/>
                  <a:gd name="connsiteX0" fmla="*/ 0 w 3228975"/>
                  <a:gd name="connsiteY0" fmla="*/ 790575 h 1866900"/>
                  <a:gd name="connsiteX1" fmla="*/ 0 w 3228975"/>
                  <a:gd name="connsiteY1" fmla="*/ 790575 h 1866900"/>
                  <a:gd name="connsiteX2" fmla="*/ 85725 w 3228975"/>
                  <a:gd name="connsiteY2" fmla="*/ 742950 h 1866900"/>
                  <a:gd name="connsiteX3" fmla="*/ 866775 w 3228975"/>
                  <a:gd name="connsiteY3" fmla="*/ 0 h 1866900"/>
                  <a:gd name="connsiteX4" fmla="*/ 2105025 w 3228975"/>
                  <a:gd name="connsiteY4" fmla="*/ 9525 h 1866900"/>
                  <a:gd name="connsiteX5" fmla="*/ 3228975 w 3228975"/>
                  <a:gd name="connsiteY5" fmla="*/ 476250 h 1866900"/>
                  <a:gd name="connsiteX6" fmla="*/ 3219450 w 3228975"/>
                  <a:gd name="connsiteY6" fmla="*/ 1866900 h 1866900"/>
                  <a:gd name="connsiteX7" fmla="*/ 3086100 w 3228975"/>
                  <a:gd name="connsiteY7" fmla="*/ 1847850 h 1866900"/>
                  <a:gd name="connsiteX8" fmla="*/ 2095500 w 3228975"/>
                  <a:gd name="connsiteY8" fmla="*/ 771525 h 1866900"/>
                  <a:gd name="connsiteX9" fmla="*/ 1095375 w 3228975"/>
                  <a:gd name="connsiteY9" fmla="*/ 571500 h 1866900"/>
                  <a:gd name="connsiteX10" fmla="*/ 0 w 3228975"/>
                  <a:gd name="connsiteY10" fmla="*/ 790575 h 1866900"/>
                  <a:gd name="connsiteX0" fmla="*/ 0 w 3228975"/>
                  <a:gd name="connsiteY0" fmla="*/ 790575 h 1866900"/>
                  <a:gd name="connsiteX1" fmla="*/ 0 w 3228975"/>
                  <a:gd name="connsiteY1" fmla="*/ 790575 h 1866900"/>
                  <a:gd name="connsiteX2" fmla="*/ 85725 w 3228975"/>
                  <a:gd name="connsiteY2" fmla="*/ 742950 h 1866900"/>
                  <a:gd name="connsiteX3" fmla="*/ 866775 w 3228975"/>
                  <a:gd name="connsiteY3" fmla="*/ 0 h 1866900"/>
                  <a:gd name="connsiteX4" fmla="*/ 2105025 w 3228975"/>
                  <a:gd name="connsiteY4" fmla="*/ 9525 h 1866900"/>
                  <a:gd name="connsiteX5" fmla="*/ 3228975 w 3228975"/>
                  <a:gd name="connsiteY5" fmla="*/ 476250 h 1866900"/>
                  <a:gd name="connsiteX6" fmla="*/ 3219450 w 3228975"/>
                  <a:gd name="connsiteY6" fmla="*/ 1866900 h 1866900"/>
                  <a:gd name="connsiteX7" fmla="*/ 3086100 w 3228975"/>
                  <a:gd name="connsiteY7" fmla="*/ 1847850 h 1866900"/>
                  <a:gd name="connsiteX8" fmla="*/ 2095500 w 3228975"/>
                  <a:gd name="connsiteY8" fmla="*/ 771525 h 1866900"/>
                  <a:gd name="connsiteX9" fmla="*/ 1095375 w 3228975"/>
                  <a:gd name="connsiteY9" fmla="*/ 571500 h 1866900"/>
                  <a:gd name="connsiteX10" fmla="*/ 0 w 3228975"/>
                  <a:gd name="connsiteY10" fmla="*/ 790575 h 1866900"/>
                  <a:gd name="connsiteX0" fmla="*/ 0 w 3228975"/>
                  <a:gd name="connsiteY0" fmla="*/ 790575 h 1866900"/>
                  <a:gd name="connsiteX1" fmla="*/ 0 w 3228975"/>
                  <a:gd name="connsiteY1" fmla="*/ 790575 h 1866900"/>
                  <a:gd name="connsiteX2" fmla="*/ 85725 w 3228975"/>
                  <a:gd name="connsiteY2" fmla="*/ 742950 h 1866900"/>
                  <a:gd name="connsiteX3" fmla="*/ 866775 w 3228975"/>
                  <a:gd name="connsiteY3" fmla="*/ 0 h 1866900"/>
                  <a:gd name="connsiteX4" fmla="*/ 2105025 w 3228975"/>
                  <a:gd name="connsiteY4" fmla="*/ 9525 h 1866900"/>
                  <a:gd name="connsiteX5" fmla="*/ 3228975 w 3228975"/>
                  <a:gd name="connsiteY5" fmla="*/ 476250 h 1866900"/>
                  <a:gd name="connsiteX6" fmla="*/ 3219450 w 3228975"/>
                  <a:gd name="connsiteY6" fmla="*/ 1866900 h 1866900"/>
                  <a:gd name="connsiteX7" fmla="*/ 3086100 w 3228975"/>
                  <a:gd name="connsiteY7" fmla="*/ 1847850 h 1866900"/>
                  <a:gd name="connsiteX8" fmla="*/ 2095500 w 3228975"/>
                  <a:gd name="connsiteY8" fmla="*/ 771525 h 1866900"/>
                  <a:gd name="connsiteX9" fmla="*/ 1095375 w 3228975"/>
                  <a:gd name="connsiteY9" fmla="*/ 571500 h 1866900"/>
                  <a:gd name="connsiteX10" fmla="*/ 0 w 3228975"/>
                  <a:gd name="connsiteY10" fmla="*/ 790575 h 1866900"/>
                  <a:gd name="connsiteX0" fmla="*/ 0 w 3228975"/>
                  <a:gd name="connsiteY0" fmla="*/ 790575 h 1866900"/>
                  <a:gd name="connsiteX1" fmla="*/ 0 w 3228975"/>
                  <a:gd name="connsiteY1" fmla="*/ 790575 h 1866900"/>
                  <a:gd name="connsiteX2" fmla="*/ 866775 w 3228975"/>
                  <a:gd name="connsiteY2" fmla="*/ 0 h 1866900"/>
                  <a:gd name="connsiteX3" fmla="*/ 2105025 w 3228975"/>
                  <a:gd name="connsiteY3" fmla="*/ 9525 h 1866900"/>
                  <a:gd name="connsiteX4" fmla="*/ 3228975 w 3228975"/>
                  <a:gd name="connsiteY4" fmla="*/ 476250 h 1866900"/>
                  <a:gd name="connsiteX5" fmla="*/ 3219450 w 3228975"/>
                  <a:gd name="connsiteY5" fmla="*/ 1866900 h 1866900"/>
                  <a:gd name="connsiteX6" fmla="*/ 3086100 w 3228975"/>
                  <a:gd name="connsiteY6" fmla="*/ 1847850 h 1866900"/>
                  <a:gd name="connsiteX7" fmla="*/ 2095500 w 3228975"/>
                  <a:gd name="connsiteY7" fmla="*/ 771525 h 1866900"/>
                  <a:gd name="connsiteX8" fmla="*/ 1095375 w 3228975"/>
                  <a:gd name="connsiteY8" fmla="*/ 571500 h 1866900"/>
                  <a:gd name="connsiteX9" fmla="*/ 0 w 3228975"/>
                  <a:gd name="connsiteY9" fmla="*/ 790575 h 1866900"/>
                  <a:gd name="connsiteX0" fmla="*/ 0 w 3228975"/>
                  <a:gd name="connsiteY0" fmla="*/ 790575 h 1866900"/>
                  <a:gd name="connsiteX1" fmla="*/ 0 w 3228975"/>
                  <a:gd name="connsiteY1" fmla="*/ 790575 h 1866900"/>
                  <a:gd name="connsiteX2" fmla="*/ 866775 w 3228975"/>
                  <a:gd name="connsiteY2" fmla="*/ 0 h 1866900"/>
                  <a:gd name="connsiteX3" fmla="*/ 2105025 w 3228975"/>
                  <a:gd name="connsiteY3" fmla="*/ 9525 h 1866900"/>
                  <a:gd name="connsiteX4" fmla="*/ 3228975 w 3228975"/>
                  <a:gd name="connsiteY4" fmla="*/ 476250 h 1866900"/>
                  <a:gd name="connsiteX5" fmla="*/ 3219450 w 3228975"/>
                  <a:gd name="connsiteY5" fmla="*/ 1866900 h 1866900"/>
                  <a:gd name="connsiteX6" fmla="*/ 3086100 w 3228975"/>
                  <a:gd name="connsiteY6" fmla="*/ 1847850 h 1866900"/>
                  <a:gd name="connsiteX7" fmla="*/ 2095500 w 3228975"/>
                  <a:gd name="connsiteY7" fmla="*/ 771525 h 1866900"/>
                  <a:gd name="connsiteX8" fmla="*/ 1095375 w 3228975"/>
                  <a:gd name="connsiteY8" fmla="*/ 571500 h 1866900"/>
                  <a:gd name="connsiteX9" fmla="*/ 0 w 3228975"/>
                  <a:gd name="connsiteY9" fmla="*/ 790575 h 1866900"/>
                  <a:gd name="connsiteX0" fmla="*/ 253889 w 3254264"/>
                  <a:gd name="connsiteY0" fmla="*/ 1143000 h 1866900"/>
                  <a:gd name="connsiteX1" fmla="*/ 25289 w 3254264"/>
                  <a:gd name="connsiteY1" fmla="*/ 790575 h 1866900"/>
                  <a:gd name="connsiteX2" fmla="*/ 892064 w 3254264"/>
                  <a:gd name="connsiteY2" fmla="*/ 0 h 1866900"/>
                  <a:gd name="connsiteX3" fmla="*/ 2130314 w 3254264"/>
                  <a:gd name="connsiteY3" fmla="*/ 9525 h 1866900"/>
                  <a:gd name="connsiteX4" fmla="*/ 3254264 w 3254264"/>
                  <a:gd name="connsiteY4" fmla="*/ 476250 h 1866900"/>
                  <a:gd name="connsiteX5" fmla="*/ 3244739 w 3254264"/>
                  <a:gd name="connsiteY5" fmla="*/ 1866900 h 1866900"/>
                  <a:gd name="connsiteX6" fmla="*/ 3111389 w 3254264"/>
                  <a:gd name="connsiteY6" fmla="*/ 1847850 h 1866900"/>
                  <a:gd name="connsiteX7" fmla="*/ 2120789 w 3254264"/>
                  <a:gd name="connsiteY7" fmla="*/ 771525 h 1866900"/>
                  <a:gd name="connsiteX8" fmla="*/ 1120664 w 3254264"/>
                  <a:gd name="connsiteY8" fmla="*/ 571500 h 1866900"/>
                  <a:gd name="connsiteX9" fmla="*/ 253889 w 3254264"/>
                  <a:gd name="connsiteY9" fmla="*/ 1143000 h 1866900"/>
                  <a:gd name="connsiteX0" fmla="*/ 1097065 w 3230665"/>
                  <a:gd name="connsiteY0" fmla="*/ 571500 h 1866900"/>
                  <a:gd name="connsiteX1" fmla="*/ 1690 w 3230665"/>
                  <a:gd name="connsiteY1" fmla="*/ 790575 h 1866900"/>
                  <a:gd name="connsiteX2" fmla="*/ 868465 w 3230665"/>
                  <a:gd name="connsiteY2" fmla="*/ 0 h 1866900"/>
                  <a:gd name="connsiteX3" fmla="*/ 2106715 w 3230665"/>
                  <a:gd name="connsiteY3" fmla="*/ 9525 h 1866900"/>
                  <a:gd name="connsiteX4" fmla="*/ 3230665 w 3230665"/>
                  <a:gd name="connsiteY4" fmla="*/ 476250 h 1866900"/>
                  <a:gd name="connsiteX5" fmla="*/ 3221140 w 3230665"/>
                  <a:gd name="connsiteY5" fmla="*/ 1866900 h 1866900"/>
                  <a:gd name="connsiteX6" fmla="*/ 3087790 w 3230665"/>
                  <a:gd name="connsiteY6" fmla="*/ 1847850 h 1866900"/>
                  <a:gd name="connsiteX7" fmla="*/ 2097190 w 3230665"/>
                  <a:gd name="connsiteY7" fmla="*/ 771525 h 1866900"/>
                  <a:gd name="connsiteX8" fmla="*/ 1097065 w 3230665"/>
                  <a:gd name="connsiteY8" fmla="*/ 571500 h 1866900"/>
                  <a:gd name="connsiteX0" fmla="*/ 1099783 w 3233383"/>
                  <a:gd name="connsiteY0" fmla="*/ 571500 h 1866900"/>
                  <a:gd name="connsiteX1" fmla="*/ 4408 w 3233383"/>
                  <a:gd name="connsiteY1" fmla="*/ 790575 h 1866900"/>
                  <a:gd name="connsiteX2" fmla="*/ 871183 w 3233383"/>
                  <a:gd name="connsiteY2" fmla="*/ 0 h 1866900"/>
                  <a:gd name="connsiteX3" fmla="*/ 2109433 w 3233383"/>
                  <a:gd name="connsiteY3" fmla="*/ 9525 h 1866900"/>
                  <a:gd name="connsiteX4" fmla="*/ 3233383 w 3233383"/>
                  <a:gd name="connsiteY4" fmla="*/ 476250 h 1866900"/>
                  <a:gd name="connsiteX5" fmla="*/ 3223858 w 3233383"/>
                  <a:gd name="connsiteY5" fmla="*/ 1866900 h 1866900"/>
                  <a:gd name="connsiteX6" fmla="*/ 3090508 w 3233383"/>
                  <a:gd name="connsiteY6" fmla="*/ 1847850 h 1866900"/>
                  <a:gd name="connsiteX7" fmla="*/ 2099908 w 3233383"/>
                  <a:gd name="connsiteY7" fmla="*/ 771525 h 1866900"/>
                  <a:gd name="connsiteX8" fmla="*/ 1099783 w 3233383"/>
                  <a:gd name="connsiteY8" fmla="*/ 571500 h 1866900"/>
                  <a:gd name="connsiteX0" fmla="*/ 1099783 w 3233383"/>
                  <a:gd name="connsiteY0" fmla="*/ 571500 h 1866900"/>
                  <a:gd name="connsiteX1" fmla="*/ 4408 w 3233383"/>
                  <a:gd name="connsiteY1" fmla="*/ 790575 h 1866900"/>
                  <a:gd name="connsiteX2" fmla="*/ 871183 w 3233383"/>
                  <a:gd name="connsiteY2" fmla="*/ 0 h 1866900"/>
                  <a:gd name="connsiteX3" fmla="*/ 2109433 w 3233383"/>
                  <a:gd name="connsiteY3" fmla="*/ 9525 h 1866900"/>
                  <a:gd name="connsiteX4" fmla="*/ 3233383 w 3233383"/>
                  <a:gd name="connsiteY4" fmla="*/ 476250 h 1866900"/>
                  <a:gd name="connsiteX5" fmla="*/ 3223858 w 3233383"/>
                  <a:gd name="connsiteY5" fmla="*/ 1866900 h 1866900"/>
                  <a:gd name="connsiteX6" fmla="*/ 3090508 w 3233383"/>
                  <a:gd name="connsiteY6" fmla="*/ 1847850 h 1866900"/>
                  <a:gd name="connsiteX7" fmla="*/ 2099908 w 3233383"/>
                  <a:gd name="connsiteY7" fmla="*/ 771525 h 1866900"/>
                  <a:gd name="connsiteX8" fmla="*/ 1099783 w 3233383"/>
                  <a:gd name="connsiteY8" fmla="*/ 571500 h 1866900"/>
                  <a:gd name="connsiteX0" fmla="*/ 1099427 w 3233027"/>
                  <a:gd name="connsiteY0" fmla="*/ 571500 h 1866900"/>
                  <a:gd name="connsiteX1" fmla="*/ 4052 w 3233027"/>
                  <a:gd name="connsiteY1" fmla="*/ 790575 h 1866900"/>
                  <a:gd name="connsiteX2" fmla="*/ 870827 w 3233027"/>
                  <a:gd name="connsiteY2" fmla="*/ 0 h 1866900"/>
                  <a:gd name="connsiteX3" fmla="*/ 2109077 w 3233027"/>
                  <a:gd name="connsiteY3" fmla="*/ 9525 h 1866900"/>
                  <a:gd name="connsiteX4" fmla="*/ 3233027 w 3233027"/>
                  <a:gd name="connsiteY4" fmla="*/ 476250 h 1866900"/>
                  <a:gd name="connsiteX5" fmla="*/ 3223502 w 3233027"/>
                  <a:gd name="connsiteY5" fmla="*/ 1866900 h 1866900"/>
                  <a:gd name="connsiteX6" fmla="*/ 3090152 w 3233027"/>
                  <a:gd name="connsiteY6" fmla="*/ 1847850 h 1866900"/>
                  <a:gd name="connsiteX7" fmla="*/ 2099552 w 3233027"/>
                  <a:gd name="connsiteY7" fmla="*/ 771525 h 1866900"/>
                  <a:gd name="connsiteX8" fmla="*/ 1099427 w 3233027"/>
                  <a:gd name="connsiteY8" fmla="*/ 571500 h 1866900"/>
                  <a:gd name="connsiteX0" fmla="*/ 1118366 w 3251966"/>
                  <a:gd name="connsiteY0" fmla="*/ 571500 h 1866900"/>
                  <a:gd name="connsiteX1" fmla="*/ 3941 w 3251966"/>
                  <a:gd name="connsiteY1" fmla="*/ 809625 h 1866900"/>
                  <a:gd name="connsiteX2" fmla="*/ 889766 w 3251966"/>
                  <a:gd name="connsiteY2" fmla="*/ 0 h 1866900"/>
                  <a:gd name="connsiteX3" fmla="*/ 2128016 w 3251966"/>
                  <a:gd name="connsiteY3" fmla="*/ 9525 h 1866900"/>
                  <a:gd name="connsiteX4" fmla="*/ 3251966 w 3251966"/>
                  <a:gd name="connsiteY4" fmla="*/ 476250 h 1866900"/>
                  <a:gd name="connsiteX5" fmla="*/ 3242441 w 3251966"/>
                  <a:gd name="connsiteY5" fmla="*/ 1866900 h 1866900"/>
                  <a:gd name="connsiteX6" fmla="*/ 3109091 w 3251966"/>
                  <a:gd name="connsiteY6" fmla="*/ 1847850 h 1866900"/>
                  <a:gd name="connsiteX7" fmla="*/ 2118491 w 3251966"/>
                  <a:gd name="connsiteY7" fmla="*/ 771525 h 1866900"/>
                  <a:gd name="connsiteX8" fmla="*/ 1118366 w 3251966"/>
                  <a:gd name="connsiteY8" fmla="*/ 571500 h 1866900"/>
                  <a:gd name="connsiteX0" fmla="*/ 1119025 w 3252625"/>
                  <a:gd name="connsiteY0" fmla="*/ 571500 h 1866900"/>
                  <a:gd name="connsiteX1" fmla="*/ 4600 w 3252625"/>
                  <a:gd name="connsiteY1" fmla="*/ 809625 h 1866900"/>
                  <a:gd name="connsiteX2" fmla="*/ 890425 w 3252625"/>
                  <a:gd name="connsiteY2" fmla="*/ 0 h 1866900"/>
                  <a:gd name="connsiteX3" fmla="*/ 2128675 w 3252625"/>
                  <a:gd name="connsiteY3" fmla="*/ 9525 h 1866900"/>
                  <a:gd name="connsiteX4" fmla="*/ 3252625 w 3252625"/>
                  <a:gd name="connsiteY4" fmla="*/ 476250 h 1866900"/>
                  <a:gd name="connsiteX5" fmla="*/ 3243100 w 3252625"/>
                  <a:gd name="connsiteY5" fmla="*/ 1866900 h 1866900"/>
                  <a:gd name="connsiteX6" fmla="*/ 3109750 w 3252625"/>
                  <a:gd name="connsiteY6" fmla="*/ 1847850 h 1866900"/>
                  <a:gd name="connsiteX7" fmla="*/ 2119150 w 3252625"/>
                  <a:gd name="connsiteY7" fmla="*/ 771525 h 1866900"/>
                  <a:gd name="connsiteX8" fmla="*/ 1119025 w 3252625"/>
                  <a:gd name="connsiteY8" fmla="*/ 571500 h 1866900"/>
                  <a:gd name="connsiteX0" fmla="*/ 1118146 w 3251746"/>
                  <a:gd name="connsiteY0" fmla="*/ 571500 h 1866900"/>
                  <a:gd name="connsiteX1" fmla="*/ 3721 w 3251746"/>
                  <a:gd name="connsiteY1" fmla="*/ 809625 h 1866900"/>
                  <a:gd name="connsiteX2" fmla="*/ 889546 w 3251746"/>
                  <a:gd name="connsiteY2" fmla="*/ 0 h 1866900"/>
                  <a:gd name="connsiteX3" fmla="*/ 2127796 w 3251746"/>
                  <a:gd name="connsiteY3" fmla="*/ 9525 h 1866900"/>
                  <a:gd name="connsiteX4" fmla="*/ 3251746 w 3251746"/>
                  <a:gd name="connsiteY4" fmla="*/ 476250 h 1866900"/>
                  <a:gd name="connsiteX5" fmla="*/ 3242221 w 3251746"/>
                  <a:gd name="connsiteY5" fmla="*/ 1866900 h 1866900"/>
                  <a:gd name="connsiteX6" fmla="*/ 3108871 w 3251746"/>
                  <a:gd name="connsiteY6" fmla="*/ 1847850 h 1866900"/>
                  <a:gd name="connsiteX7" fmla="*/ 2118271 w 3251746"/>
                  <a:gd name="connsiteY7" fmla="*/ 771525 h 1866900"/>
                  <a:gd name="connsiteX8" fmla="*/ 1118146 w 3251746"/>
                  <a:gd name="connsiteY8" fmla="*/ 571500 h 1866900"/>
                  <a:gd name="connsiteX0" fmla="*/ 1118146 w 3251746"/>
                  <a:gd name="connsiteY0" fmla="*/ 589645 h 1885045"/>
                  <a:gd name="connsiteX1" fmla="*/ 3721 w 3251746"/>
                  <a:gd name="connsiteY1" fmla="*/ 827770 h 1885045"/>
                  <a:gd name="connsiteX2" fmla="*/ 889546 w 3251746"/>
                  <a:gd name="connsiteY2" fmla="*/ 18145 h 1885045"/>
                  <a:gd name="connsiteX3" fmla="*/ 2127796 w 3251746"/>
                  <a:gd name="connsiteY3" fmla="*/ 27670 h 1885045"/>
                  <a:gd name="connsiteX4" fmla="*/ 3251746 w 3251746"/>
                  <a:gd name="connsiteY4" fmla="*/ 494395 h 1885045"/>
                  <a:gd name="connsiteX5" fmla="*/ 3242221 w 3251746"/>
                  <a:gd name="connsiteY5" fmla="*/ 1885045 h 1885045"/>
                  <a:gd name="connsiteX6" fmla="*/ 3108871 w 3251746"/>
                  <a:gd name="connsiteY6" fmla="*/ 1865995 h 1885045"/>
                  <a:gd name="connsiteX7" fmla="*/ 2118271 w 3251746"/>
                  <a:gd name="connsiteY7" fmla="*/ 789670 h 1885045"/>
                  <a:gd name="connsiteX8" fmla="*/ 1118146 w 3251746"/>
                  <a:gd name="connsiteY8" fmla="*/ 589645 h 1885045"/>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3108871 w 3251746"/>
                  <a:gd name="connsiteY6" fmla="*/ 1882387 h 1901437"/>
                  <a:gd name="connsiteX7" fmla="*/ 2118271 w 3251746"/>
                  <a:gd name="connsiteY7" fmla="*/ 806062 h 1901437"/>
                  <a:gd name="connsiteX8" fmla="*/ 1118146 w 3251746"/>
                  <a:gd name="connsiteY8" fmla="*/ 606037 h 1901437"/>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3108871 w 3251746"/>
                  <a:gd name="connsiteY6" fmla="*/ 1882387 h 1901437"/>
                  <a:gd name="connsiteX7" fmla="*/ 2118271 w 3251746"/>
                  <a:gd name="connsiteY7" fmla="*/ 806062 h 1901437"/>
                  <a:gd name="connsiteX8" fmla="*/ 1118146 w 3251746"/>
                  <a:gd name="connsiteY8" fmla="*/ 606037 h 1901437"/>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3108871 w 3251746"/>
                  <a:gd name="connsiteY6" fmla="*/ 1882387 h 1901437"/>
                  <a:gd name="connsiteX7" fmla="*/ 2118271 w 3251746"/>
                  <a:gd name="connsiteY7" fmla="*/ 806062 h 1901437"/>
                  <a:gd name="connsiteX8" fmla="*/ 1118146 w 3251746"/>
                  <a:gd name="connsiteY8" fmla="*/ 606037 h 1901437"/>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3080296 w 3251746"/>
                  <a:gd name="connsiteY6" fmla="*/ 1863337 h 1901437"/>
                  <a:gd name="connsiteX7" fmla="*/ 2118271 w 3251746"/>
                  <a:gd name="connsiteY7" fmla="*/ 806062 h 1901437"/>
                  <a:gd name="connsiteX8" fmla="*/ 1118146 w 3251746"/>
                  <a:gd name="connsiteY8" fmla="*/ 606037 h 1901437"/>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3080296 w 3251746"/>
                  <a:gd name="connsiteY6" fmla="*/ 1863337 h 1901437"/>
                  <a:gd name="connsiteX7" fmla="*/ 2118271 w 3251746"/>
                  <a:gd name="connsiteY7" fmla="*/ 806062 h 1901437"/>
                  <a:gd name="connsiteX8" fmla="*/ 1118146 w 3251746"/>
                  <a:gd name="connsiteY8" fmla="*/ 606037 h 1901437"/>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3080296 w 3251746"/>
                  <a:gd name="connsiteY6" fmla="*/ 1863337 h 1901437"/>
                  <a:gd name="connsiteX7" fmla="*/ 2118271 w 3251746"/>
                  <a:gd name="connsiteY7" fmla="*/ 806062 h 1901437"/>
                  <a:gd name="connsiteX8" fmla="*/ 1118146 w 3251746"/>
                  <a:gd name="connsiteY8" fmla="*/ 606037 h 1901437"/>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3080296 w 3251746"/>
                  <a:gd name="connsiteY6" fmla="*/ 1863337 h 1901437"/>
                  <a:gd name="connsiteX7" fmla="*/ 2118271 w 3251746"/>
                  <a:gd name="connsiteY7" fmla="*/ 806062 h 1901437"/>
                  <a:gd name="connsiteX8" fmla="*/ 1118146 w 3251746"/>
                  <a:gd name="connsiteY8" fmla="*/ 606037 h 1901437"/>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3080296 w 3251746"/>
                  <a:gd name="connsiteY6" fmla="*/ 1863337 h 1901437"/>
                  <a:gd name="connsiteX7" fmla="*/ 2118271 w 3251746"/>
                  <a:gd name="connsiteY7" fmla="*/ 806062 h 1901437"/>
                  <a:gd name="connsiteX8" fmla="*/ 1118146 w 3251746"/>
                  <a:gd name="connsiteY8" fmla="*/ 606037 h 1901437"/>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2994571 w 3251746"/>
                  <a:gd name="connsiteY6" fmla="*/ 1777612 h 1901437"/>
                  <a:gd name="connsiteX7" fmla="*/ 2118271 w 3251746"/>
                  <a:gd name="connsiteY7" fmla="*/ 806062 h 1901437"/>
                  <a:gd name="connsiteX8" fmla="*/ 1118146 w 3251746"/>
                  <a:gd name="connsiteY8" fmla="*/ 606037 h 1901437"/>
                  <a:gd name="connsiteX0" fmla="*/ 1118146 w 3251746"/>
                  <a:gd name="connsiteY0" fmla="*/ 606037 h 1901437"/>
                  <a:gd name="connsiteX1" fmla="*/ 3721 w 3251746"/>
                  <a:gd name="connsiteY1" fmla="*/ 844162 h 1901437"/>
                  <a:gd name="connsiteX2" fmla="*/ 889546 w 3251746"/>
                  <a:gd name="connsiteY2" fmla="*/ 34537 h 1901437"/>
                  <a:gd name="connsiteX3" fmla="*/ 2127796 w 3251746"/>
                  <a:gd name="connsiteY3" fmla="*/ 44062 h 1901437"/>
                  <a:gd name="connsiteX4" fmla="*/ 3251746 w 3251746"/>
                  <a:gd name="connsiteY4" fmla="*/ 510787 h 1901437"/>
                  <a:gd name="connsiteX5" fmla="*/ 3242221 w 3251746"/>
                  <a:gd name="connsiteY5" fmla="*/ 1901437 h 1901437"/>
                  <a:gd name="connsiteX6" fmla="*/ 2994571 w 3251746"/>
                  <a:gd name="connsiteY6" fmla="*/ 1777612 h 1901437"/>
                  <a:gd name="connsiteX7" fmla="*/ 2118271 w 3251746"/>
                  <a:gd name="connsiteY7" fmla="*/ 806062 h 1901437"/>
                  <a:gd name="connsiteX8" fmla="*/ 1118146 w 3251746"/>
                  <a:gd name="connsiteY8" fmla="*/ 606037 h 1901437"/>
                  <a:gd name="connsiteX0" fmla="*/ 1118146 w 3251746"/>
                  <a:gd name="connsiteY0" fmla="*/ 606037 h 1921976"/>
                  <a:gd name="connsiteX1" fmla="*/ 3721 w 3251746"/>
                  <a:gd name="connsiteY1" fmla="*/ 844162 h 1921976"/>
                  <a:gd name="connsiteX2" fmla="*/ 889546 w 3251746"/>
                  <a:gd name="connsiteY2" fmla="*/ 34537 h 1921976"/>
                  <a:gd name="connsiteX3" fmla="*/ 2127796 w 3251746"/>
                  <a:gd name="connsiteY3" fmla="*/ 44062 h 1921976"/>
                  <a:gd name="connsiteX4" fmla="*/ 3251746 w 3251746"/>
                  <a:gd name="connsiteY4" fmla="*/ 510787 h 1921976"/>
                  <a:gd name="connsiteX5" fmla="*/ 3242221 w 3251746"/>
                  <a:gd name="connsiteY5" fmla="*/ 1901437 h 1921976"/>
                  <a:gd name="connsiteX6" fmla="*/ 2994571 w 3251746"/>
                  <a:gd name="connsiteY6" fmla="*/ 1777612 h 1921976"/>
                  <a:gd name="connsiteX7" fmla="*/ 2118271 w 3251746"/>
                  <a:gd name="connsiteY7" fmla="*/ 806062 h 1921976"/>
                  <a:gd name="connsiteX8" fmla="*/ 1118146 w 3251746"/>
                  <a:gd name="connsiteY8" fmla="*/ 606037 h 1921976"/>
                  <a:gd name="connsiteX0" fmla="*/ 1118146 w 3242221"/>
                  <a:gd name="connsiteY0" fmla="*/ 606037 h 1921976"/>
                  <a:gd name="connsiteX1" fmla="*/ 3721 w 3242221"/>
                  <a:gd name="connsiteY1" fmla="*/ 844162 h 1921976"/>
                  <a:gd name="connsiteX2" fmla="*/ 889546 w 3242221"/>
                  <a:gd name="connsiteY2" fmla="*/ 34537 h 1921976"/>
                  <a:gd name="connsiteX3" fmla="*/ 2127796 w 3242221"/>
                  <a:gd name="connsiteY3" fmla="*/ 44062 h 1921976"/>
                  <a:gd name="connsiteX4" fmla="*/ 3242221 w 3242221"/>
                  <a:gd name="connsiteY4" fmla="*/ 615562 h 1921976"/>
                  <a:gd name="connsiteX5" fmla="*/ 3242221 w 3242221"/>
                  <a:gd name="connsiteY5" fmla="*/ 1901437 h 1921976"/>
                  <a:gd name="connsiteX6" fmla="*/ 2994571 w 3242221"/>
                  <a:gd name="connsiteY6" fmla="*/ 1777612 h 1921976"/>
                  <a:gd name="connsiteX7" fmla="*/ 2118271 w 3242221"/>
                  <a:gd name="connsiteY7" fmla="*/ 806062 h 1921976"/>
                  <a:gd name="connsiteX8" fmla="*/ 1118146 w 3242221"/>
                  <a:gd name="connsiteY8" fmla="*/ 606037 h 1921976"/>
                  <a:gd name="connsiteX0" fmla="*/ 1118146 w 3242221"/>
                  <a:gd name="connsiteY0" fmla="*/ 606037 h 1921976"/>
                  <a:gd name="connsiteX1" fmla="*/ 3721 w 3242221"/>
                  <a:gd name="connsiteY1" fmla="*/ 844162 h 1921976"/>
                  <a:gd name="connsiteX2" fmla="*/ 889546 w 3242221"/>
                  <a:gd name="connsiteY2" fmla="*/ 34537 h 1921976"/>
                  <a:gd name="connsiteX3" fmla="*/ 2127796 w 3242221"/>
                  <a:gd name="connsiteY3" fmla="*/ 44062 h 1921976"/>
                  <a:gd name="connsiteX4" fmla="*/ 3242221 w 3242221"/>
                  <a:gd name="connsiteY4" fmla="*/ 615562 h 1921976"/>
                  <a:gd name="connsiteX5" fmla="*/ 3242221 w 3242221"/>
                  <a:gd name="connsiteY5" fmla="*/ 1901437 h 1921976"/>
                  <a:gd name="connsiteX6" fmla="*/ 2994571 w 3242221"/>
                  <a:gd name="connsiteY6" fmla="*/ 1777612 h 1921976"/>
                  <a:gd name="connsiteX7" fmla="*/ 2118271 w 3242221"/>
                  <a:gd name="connsiteY7" fmla="*/ 806062 h 1921976"/>
                  <a:gd name="connsiteX8" fmla="*/ 1118146 w 3242221"/>
                  <a:gd name="connsiteY8" fmla="*/ 606037 h 1921976"/>
                  <a:gd name="connsiteX0" fmla="*/ 1118146 w 3261271"/>
                  <a:gd name="connsiteY0" fmla="*/ 606037 h 1993269"/>
                  <a:gd name="connsiteX1" fmla="*/ 3721 w 3261271"/>
                  <a:gd name="connsiteY1" fmla="*/ 844162 h 1993269"/>
                  <a:gd name="connsiteX2" fmla="*/ 889546 w 3261271"/>
                  <a:gd name="connsiteY2" fmla="*/ 34537 h 1993269"/>
                  <a:gd name="connsiteX3" fmla="*/ 2127796 w 3261271"/>
                  <a:gd name="connsiteY3" fmla="*/ 44062 h 1993269"/>
                  <a:gd name="connsiteX4" fmla="*/ 3242221 w 3261271"/>
                  <a:gd name="connsiteY4" fmla="*/ 615562 h 1993269"/>
                  <a:gd name="connsiteX5" fmla="*/ 3261271 w 3261271"/>
                  <a:gd name="connsiteY5" fmla="*/ 1987162 h 1993269"/>
                  <a:gd name="connsiteX6" fmla="*/ 2994571 w 3261271"/>
                  <a:gd name="connsiteY6" fmla="*/ 1777612 h 1993269"/>
                  <a:gd name="connsiteX7" fmla="*/ 2118271 w 3261271"/>
                  <a:gd name="connsiteY7" fmla="*/ 806062 h 1993269"/>
                  <a:gd name="connsiteX8" fmla="*/ 1118146 w 3261271"/>
                  <a:gd name="connsiteY8" fmla="*/ 606037 h 1993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61271" h="1993269">
                    <a:moveTo>
                      <a:pt x="1118146" y="606037"/>
                    </a:moveTo>
                    <a:cubicBezTo>
                      <a:pt x="816521" y="761612"/>
                      <a:pt x="308521" y="1206112"/>
                      <a:pt x="3721" y="844162"/>
                    </a:cubicBezTo>
                    <a:cubicBezTo>
                      <a:pt x="-62359" y="765692"/>
                      <a:pt x="772071" y="98037"/>
                      <a:pt x="889546" y="34537"/>
                    </a:cubicBezTo>
                    <a:cubicBezTo>
                      <a:pt x="1007021" y="-9913"/>
                      <a:pt x="2000796" y="-16263"/>
                      <a:pt x="2127796" y="44062"/>
                    </a:cubicBezTo>
                    <a:cubicBezTo>
                      <a:pt x="2616746" y="180587"/>
                      <a:pt x="2915196" y="345687"/>
                      <a:pt x="3242221" y="615562"/>
                    </a:cubicBezTo>
                    <a:lnTo>
                      <a:pt x="3261271" y="1987162"/>
                    </a:lnTo>
                    <a:cubicBezTo>
                      <a:pt x="3159671" y="2012562"/>
                      <a:pt x="3134271" y="1961762"/>
                      <a:pt x="2994571" y="1777612"/>
                    </a:cubicBezTo>
                    <a:cubicBezTo>
                      <a:pt x="2616746" y="1444237"/>
                      <a:pt x="2343696" y="1148962"/>
                      <a:pt x="2118271" y="806062"/>
                    </a:cubicBezTo>
                    <a:cubicBezTo>
                      <a:pt x="1756321" y="777487"/>
                      <a:pt x="1432471" y="720337"/>
                      <a:pt x="1118146" y="606037"/>
                    </a:cubicBezTo>
                    <a:close/>
                  </a:path>
                </a:pathLst>
              </a:custGeom>
              <a:grpFill/>
              <a:ln w="12700" cap="flat" cmpd="sng" algn="ctr">
                <a:solidFill>
                  <a:srgbClr val="1F497D">
                    <a:lumMod val="60000"/>
                    <a:lumOff val="40000"/>
                  </a:srgbClr>
                </a:solidFill>
                <a:prstDash val="solid"/>
              </a:ln>
              <a:effectLst/>
            </p:spPr>
            <p:txBody>
              <a:bodyPr rtlCol="0" anchor="ctr"/>
              <a:lstStyle/>
              <a:p>
                <a:pPr marL="0" marR="0" lvl="0" indent="0" algn="ctr" defTabSz="521437" eaLnBrk="1" fontAlgn="auto" latinLnBrk="0" hangingPunct="1">
                  <a:lnSpc>
                    <a:spcPct val="100000"/>
                  </a:lnSpc>
                  <a:spcBef>
                    <a:spcPts val="0"/>
                  </a:spcBef>
                  <a:spcAft>
                    <a:spcPts val="0"/>
                  </a:spcAft>
                  <a:buClrTx/>
                  <a:buSzTx/>
                  <a:buFontTx/>
                  <a:buNone/>
                  <a:tabLst/>
                  <a:defRPr/>
                </a:pPr>
                <a:endParaRPr kumimoji="0" lang="ko-KR" altLang="en-US" sz="3397" b="0" i="0" u="none" strike="noStrike" kern="0" cap="none" spc="0" normalizeH="0" baseline="0" noProof="0">
                  <a:ln>
                    <a:noFill/>
                  </a:ln>
                  <a:solidFill>
                    <a:prstClr val="white"/>
                  </a:solidFill>
                  <a:effectLst/>
                  <a:uLnTx/>
                  <a:uFillTx/>
                  <a:latin typeface="Calibri"/>
                  <a:ea typeface="맑은 고딕" panose="020B0503020000020004" pitchFamily="34" charset="-127"/>
                  <a:cs typeface="+mn-cs"/>
                </a:endParaRPr>
              </a:p>
            </p:txBody>
          </p:sp>
          <p:sp>
            <p:nvSpPr>
              <p:cNvPr id="34" name="Rounded Rectangle 4">
                <a:extLst>
                  <a:ext uri="{FF2B5EF4-FFF2-40B4-BE49-F238E27FC236}">
                    <a16:creationId xmlns:a16="http://schemas.microsoft.com/office/drawing/2014/main" id="{CFE7D275-5301-7531-3B04-50F487525589}"/>
                  </a:ext>
                </a:extLst>
              </p:cNvPr>
              <p:cNvSpPr/>
              <p:nvPr/>
            </p:nvSpPr>
            <p:spPr>
              <a:xfrm rot="2002203">
                <a:off x="2745022" y="3807001"/>
                <a:ext cx="339508" cy="612148"/>
              </a:xfrm>
              <a:prstGeom prst="roundRect">
                <a:avLst>
                  <a:gd name="adj" fmla="val 50000"/>
                </a:avLst>
              </a:prstGeom>
              <a:grpFill/>
              <a:ln w="12700" cap="flat" cmpd="sng" algn="ctr">
                <a:solidFill>
                  <a:srgbClr val="1F497D">
                    <a:lumMod val="60000"/>
                    <a:lumOff val="40000"/>
                  </a:srgbClr>
                </a:solidFill>
                <a:prstDash val="solid"/>
              </a:ln>
              <a:effectLst/>
            </p:spPr>
            <p:txBody>
              <a:bodyPr rtlCol="0" anchor="ctr"/>
              <a:lstStyle/>
              <a:p>
                <a:pPr marL="0" marR="0" lvl="0" indent="0" algn="ctr" defTabSz="521437" eaLnBrk="1" fontAlgn="auto" latinLnBrk="0" hangingPunct="1">
                  <a:lnSpc>
                    <a:spcPct val="100000"/>
                  </a:lnSpc>
                  <a:spcBef>
                    <a:spcPts val="0"/>
                  </a:spcBef>
                  <a:spcAft>
                    <a:spcPts val="0"/>
                  </a:spcAft>
                  <a:buClrTx/>
                  <a:buSzTx/>
                  <a:buFontTx/>
                  <a:buNone/>
                  <a:tabLst/>
                  <a:defRPr/>
                </a:pPr>
                <a:endParaRPr kumimoji="0" lang="ko-KR" altLang="en-US" sz="3397" b="0" i="0" u="none" strike="noStrike" kern="0" cap="none" spc="0" normalizeH="0" baseline="0" noProof="0">
                  <a:ln>
                    <a:noFill/>
                  </a:ln>
                  <a:solidFill>
                    <a:prstClr val="white"/>
                  </a:solidFill>
                  <a:effectLst/>
                  <a:uLnTx/>
                  <a:uFillTx/>
                  <a:latin typeface="Calibri"/>
                  <a:ea typeface="맑은 고딕" panose="020B0503020000020004" pitchFamily="34" charset="-127"/>
                  <a:cs typeface="+mn-cs"/>
                </a:endParaRPr>
              </a:p>
            </p:txBody>
          </p:sp>
          <p:sp>
            <p:nvSpPr>
              <p:cNvPr id="35" name="Rounded Rectangle 11">
                <a:extLst>
                  <a:ext uri="{FF2B5EF4-FFF2-40B4-BE49-F238E27FC236}">
                    <a16:creationId xmlns:a16="http://schemas.microsoft.com/office/drawing/2014/main" id="{B56C414C-A3D1-BFBC-831F-E3A658C6778A}"/>
                  </a:ext>
                </a:extLst>
              </p:cNvPr>
              <p:cNvSpPr/>
              <p:nvPr/>
            </p:nvSpPr>
            <p:spPr>
              <a:xfrm rot="2002203">
                <a:off x="3276558" y="3627997"/>
                <a:ext cx="339508" cy="934693"/>
              </a:xfrm>
              <a:prstGeom prst="roundRect">
                <a:avLst>
                  <a:gd name="adj" fmla="val 50000"/>
                </a:avLst>
              </a:prstGeom>
              <a:solidFill>
                <a:srgbClr val="7D9CE8"/>
              </a:solidFill>
              <a:ln w="12700" cap="flat" cmpd="sng" algn="ctr">
                <a:solidFill>
                  <a:srgbClr val="1F497D">
                    <a:lumMod val="60000"/>
                    <a:lumOff val="40000"/>
                  </a:srgbClr>
                </a:solidFill>
                <a:prstDash val="solid"/>
              </a:ln>
              <a:effectLst/>
            </p:spPr>
            <p:txBody>
              <a:bodyPr rtlCol="0" anchor="ctr"/>
              <a:lstStyle/>
              <a:p>
                <a:pPr marL="0" marR="0" lvl="0" indent="0" algn="ctr" defTabSz="521437" eaLnBrk="1" fontAlgn="auto" latinLnBrk="0" hangingPunct="1">
                  <a:lnSpc>
                    <a:spcPct val="100000"/>
                  </a:lnSpc>
                  <a:spcBef>
                    <a:spcPts val="0"/>
                  </a:spcBef>
                  <a:spcAft>
                    <a:spcPts val="0"/>
                  </a:spcAft>
                  <a:buClrTx/>
                  <a:buSzTx/>
                  <a:buFontTx/>
                  <a:buNone/>
                  <a:tabLst/>
                  <a:defRPr/>
                </a:pPr>
                <a:endParaRPr kumimoji="0" lang="ko-KR" altLang="en-US" sz="3397" b="0" i="0" u="none" strike="noStrike" kern="0" cap="none" spc="0" normalizeH="0" baseline="0" noProof="0">
                  <a:ln>
                    <a:noFill/>
                  </a:ln>
                  <a:solidFill>
                    <a:prstClr val="white"/>
                  </a:solidFill>
                  <a:effectLst/>
                  <a:uLnTx/>
                  <a:uFillTx/>
                  <a:latin typeface="Calibri"/>
                  <a:ea typeface="맑은 고딕" panose="020B0503020000020004" pitchFamily="34" charset="-127"/>
                  <a:cs typeface="+mn-cs"/>
                </a:endParaRPr>
              </a:p>
            </p:txBody>
          </p:sp>
          <p:sp>
            <p:nvSpPr>
              <p:cNvPr id="36" name="Rounded Rectangle 12">
                <a:extLst>
                  <a:ext uri="{FF2B5EF4-FFF2-40B4-BE49-F238E27FC236}">
                    <a16:creationId xmlns:a16="http://schemas.microsoft.com/office/drawing/2014/main" id="{CAF599F9-84B6-4382-FBB1-F8CC756E1505}"/>
                  </a:ext>
                </a:extLst>
              </p:cNvPr>
              <p:cNvSpPr/>
              <p:nvPr/>
            </p:nvSpPr>
            <p:spPr>
              <a:xfrm rot="2002203">
                <a:off x="3656813" y="3935485"/>
                <a:ext cx="339508" cy="724313"/>
              </a:xfrm>
              <a:prstGeom prst="roundRect">
                <a:avLst>
                  <a:gd name="adj" fmla="val 50000"/>
                </a:avLst>
              </a:prstGeom>
              <a:grpFill/>
              <a:ln w="12700" cap="flat" cmpd="sng" algn="ctr">
                <a:solidFill>
                  <a:srgbClr val="1F497D">
                    <a:lumMod val="60000"/>
                    <a:lumOff val="40000"/>
                  </a:srgbClr>
                </a:solidFill>
                <a:prstDash val="solid"/>
              </a:ln>
              <a:effectLst/>
            </p:spPr>
            <p:txBody>
              <a:bodyPr rtlCol="0" anchor="ctr"/>
              <a:lstStyle/>
              <a:p>
                <a:pPr marL="0" marR="0" lvl="0" indent="0" algn="ctr" defTabSz="521437" eaLnBrk="1" fontAlgn="auto" latinLnBrk="0" hangingPunct="1">
                  <a:lnSpc>
                    <a:spcPct val="100000"/>
                  </a:lnSpc>
                  <a:spcBef>
                    <a:spcPts val="0"/>
                  </a:spcBef>
                  <a:spcAft>
                    <a:spcPts val="0"/>
                  </a:spcAft>
                  <a:buClrTx/>
                  <a:buSzTx/>
                  <a:buFontTx/>
                  <a:buNone/>
                  <a:tabLst/>
                  <a:defRPr/>
                </a:pPr>
                <a:endParaRPr kumimoji="0" lang="ko-KR" altLang="en-US" sz="3397" b="0" i="0" u="none" strike="noStrike" kern="0" cap="none" spc="0" normalizeH="0" baseline="0" noProof="0">
                  <a:ln>
                    <a:noFill/>
                  </a:ln>
                  <a:solidFill>
                    <a:prstClr val="white"/>
                  </a:solidFill>
                  <a:effectLst/>
                  <a:uLnTx/>
                  <a:uFillTx/>
                  <a:latin typeface="Calibri"/>
                  <a:ea typeface="맑은 고딕" panose="020B0503020000020004" pitchFamily="34" charset="-127"/>
                  <a:cs typeface="+mn-cs"/>
                </a:endParaRPr>
              </a:p>
            </p:txBody>
          </p:sp>
          <p:sp>
            <p:nvSpPr>
              <p:cNvPr id="37" name="Rounded Rectangle 13">
                <a:extLst>
                  <a:ext uri="{FF2B5EF4-FFF2-40B4-BE49-F238E27FC236}">
                    <a16:creationId xmlns:a16="http://schemas.microsoft.com/office/drawing/2014/main" id="{502BF31E-234C-8FE9-A501-FA232A26B30E}"/>
                  </a:ext>
                </a:extLst>
              </p:cNvPr>
              <p:cNvSpPr/>
              <p:nvPr/>
            </p:nvSpPr>
            <p:spPr>
              <a:xfrm rot="2002203">
                <a:off x="4082895" y="4229792"/>
                <a:ext cx="339508" cy="567411"/>
              </a:xfrm>
              <a:prstGeom prst="roundRect">
                <a:avLst>
                  <a:gd name="adj" fmla="val 50000"/>
                </a:avLst>
              </a:prstGeom>
              <a:grpFill/>
              <a:ln w="12700" cap="flat" cmpd="sng" algn="ctr">
                <a:solidFill>
                  <a:srgbClr val="1F497D">
                    <a:lumMod val="60000"/>
                    <a:lumOff val="40000"/>
                  </a:srgbClr>
                </a:solidFill>
                <a:prstDash val="solid"/>
              </a:ln>
              <a:effectLst/>
            </p:spPr>
            <p:txBody>
              <a:bodyPr rtlCol="0" anchor="ctr"/>
              <a:lstStyle/>
              <a:p>
                <a:pPr marL="0" marR="0" lvl="0" indent="0" algn="ctr" defTabSz="521437" eaLnBrk="1" fontAlgn="auto" latinLnBrk="0" hangingPunct="1">
                  <a:lnSpc>
                    <a:spcPct val="100000"/>
                  </a:lnSpc>
                  <a:spcBef>
                    <a:spcPts val="0"/>
                  </a:spcBef>
                  <a:spcAft>
                    <a:spcPts val="0"/>
                  </a:spcAft>
                  <a:buClrTx/>
                  <a:buSzTx/>
                  <a:buFontTx/>
                  <a:buNone/>
                  <a:tabLst/>
                  <a:defRPr/>
                </a:pPr>
                <a:endParaRPr kumimoji="0" lang="ko-KR" altLang="en-US" sz="3397" b="0" i="0" u="none" strike="noStrike" kern="0" cap="none" spc="0" normalizeH="0" baseline="0" noProof="0">
                  <a:ln>
                    <a:noFill/>
                  </a:ln>
                  <a:solidFill>
                    <a:prstClr val="white"/>
                  </a:solidFill>
                  <a:effectLst/>
                  <a:uLnTx/>
                  <a:uFillTx/>
                  <a:latin typeface="Calibri"/>
                  <a:ea typeface="맑은 고딕" panose="020B0503020000020004" pitchFamily="34" charset="-127"/>
                  <a:cs typeface="+mn-cs"/>
                </a:endParaRPr>
              </a:p>
            </p:txBody>
          </p:sp>
        </p:grpSp>
        <p:sp>
          <p:nvSpPr>
            <p:cNvPr id="32" name="Freeform 14">
              <a:extLst>
                <a:ext uri="{FF2B5EF4-FFF2-40B4-BE49-F238E27FC236}">
                  <a16:creationId xmlns:a16="http://schemas.microsoft.com/office/drawing/2014/main" id="{8E2718DF-3E96-4E8C-CB1E-661BB082F04F}"/>
                </a:ext>
              </a:extLst>
            </p:cNvPr>
            <p:cNvSpPr/>
            <p:nvPr/>
          </p:nvSpPr>
          <p:spPr>
            <a:xfrm>
              <a:off x="2676526" y="2590800"/>
              <a:ext cx="3152217" cy="2284673"/>
            </a:xfrm>
            <a:custGeom>
              <a:avLst/>
              <a:gdLst>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66688 w 3152217"/>
                <a:gd name="connsiteY20" fmla="*/ 1796050 h 2217998"/>
                <a:gd name="connsiteX21" fmla="*/ 1987859 w 3152217"/>
                <a:gd name="connsiteY21" fmla="*/ 1774879 h 2217998"/>
                <a:gd name="connsiteX22" fmla="*/ 2218760 w 3152217"/>
                <a:gd name="connsiteY22" fmla="*/ 2005781 h 2217998"/>
                <a:gd name="connsiteX23" fmla="*/ 2218760 w 3152217"/>
                <a:gd name="connsiteY23" fmla="*/ 2217998 h 2217998"/>
                <a:gd name="connsiteX24" fmla="*/ 2006543 w 3152217"/>
                <a:gd name="connsiteY24" fmla="*/ 2217998 h 2217998"/>
                <a:gd name="connsiteX25" fmla="*/ 1803401 w 3152217"/>
                <a:gd name="connsiteY25" fmla="*/ 2014854 h 2217998"/>
                <a:gd name="connsiteX26" fmla="*/ 1771650 w 3152217"/>
                <a:gd name="connsiteY26" fmla="*/ 2057400 h 2217998"/>
                <a:gd name="connsiteX27" fmla="*/ 1798691 w 3152217"/>
                <a:gd name="connsiteY27" fmla="*/ 2010144 h 2217998"/>
                <a:gd name="connsiteX28" fmla="*/ 1775643 w 3152217"/>
                <a:gd name="connsiteY28" fmla="*/ 1987096 h 2217998"/>
                <a:gd name="connsiteX29" fmla="*/ 1848068 w 3152217"/>
                <a:gd name="connsiteY29" fmla="*/ 1914670 h 2217998"/>
                <a:gd name="connsiteX30" fmla="*/ 1533525 w 3152217"/>
                <a:gd name="connsiteY30" fmla="*/ 1485900 h 2217998"/>
                <a:gd name="connsiteX31" fmla="*/ 1219200 w 3152217"/>
                <a:gd name="connsiteY31" fmla="*/ 1181100 h 2217998"/>
                <a:gd name="connsiteX32" fmla="*/ 571500 w 3152217"/>
                <a:gd name="connsiteY32" fmla="*/ 1295400 h 2217998"/>
                <a:gd name="connsiteX33" fmla="*/ 0 w 3152217"/>
                <a:gd name="connsiteY33" fmla="*/ 1266825 h 2217998"/>
                <a:gd name="connsiteX34" fmla="*/ 9525 w 3152217"/>
                <a:gd name="connsiteY34" fmla="*/ 28575 h 2217998"/>
                <a:gd name="connsiteX35" fmla="*/ 323850 w 3152217"/>
                <a:gd name="connsiteY35"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66688 w 3152217"/>
                <a:gd name="connsiteY20" fmla="*/ 1796050 h 2217998"/>
                <a:gd name="connsiteX21" fmla="*/ 1987859 w 3152217"/>
                <a:gd name="connsiteY21" fmla="*/ 1774879 h 2217998"/>
                <a:gd name="connsiteX22" fmla="*/ 2218760 w 3152217"/>
                <a:gd name="connsiteY22" fmla="*/ 2005781 h 2217998"/>
                <a:gd name="connsiteX23" fmla="*/ 2218760 w 3152217"/>
                <a:gd name="connsiteY23" fmla="*/ 2217998 h 2217998"/>
                <a:gd name="connsiteX24" fmla="*/ 2006543 w 3152217"/>
                <a:gd name="connsiteY24" fmla="*/ 2217998 h 2217998"/>
                <a:gd name="connsiteX25" fmla="*/ 1803401 w 3152217"/>
                <a:gd name="connsiteY25" fmla="*/ 2014854 h 2217998"/>
                <a:gd name="connsiteX26" fmla="*/ 1771650 w 3152217"/>
                <a:gd name="connsiteY26" fmla="*/ 2057400 h 2217998"/>
                <a:gd name="connsiteX27" fmla="*/ 1798691 w 3152217"/>
                <a:gd name="connsiteY27" fmla="*/ 2010144 h 2217998"/>
                <a:gd name="connsiteX28" fmla="*/ 1775643 w 3152217"/>
                <a:gd name="connsiteY28" fmla="*/ 1987096 h 2217998"/>
                <a:gd name="connsiteX29" fmla="*/ 1848068 w 3152217"/>
                <a:gd name="connsiteY29" fmla="*/ 1914670 h 2217998"/>
                <a:gd name="connsiteX30" fmla="*/ 1533525 w 3152217"/>
                <a:gd name="connsiteY30" fmla="*/ 1485900 h 2217998"/>
                <a:gd name="connsiteX31" fmla="*/ 1219200 w 3152217"/>
                <a:gd name="connsiteY31" fmla="*/ 1181100 h 2217998"/>
                <a:gd name="connsiteX32" fmla="*/ 571500 w 3152217"/>
                <a:gd name="connsiteY32" fmla="*/ 1295400 h 2217998"/>
                <a:gd name="connsiteX33" fmla="*/ 0 w 3152217"/>
                <a:gd name="connsiteY33" fmla="*/ 1266825 h 2217998"/>
                <a:gd name="connsiteX34" fmla="*/ 9525 w 3152217"/>
                <a:gd name="connsiteY34" fmla="*/ 28575 h 2217998"/>
                <a:gd name="connsiteX35" fmla="*/ 323850 w 3152217"/>
                <a:gd name="connsiteY35"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66688 w 3152217"/>
                <a:gd name="connsiteY20" fmla="*/ 1796050 h 2217998"/>
                <a:gd name="connsiteX21" fmla="*/ 1987859 w 3152217"/>
                <a:gd name="connsiteY21" fmla="*/ 1774879 h 2217998"/>
                <a:gd name="connsiteX22" fmla="*/ 2218760 w 3152217"/>
                <a:gd name="connsiteY22" fmla="*/ 2005781 h 2217998"/>
                <a:gd name="connsiteX23" fmla="*/ 2218760 w 3152217"/>
                <a:gd name="connsiteY23" fmla="*/ 2217998 h 2217998"/>
                <a:gd name="connsiteX24" fmla="*/ 2006543 w 3152217"/>
                <a:gd name="connsiteY24" fmla="*/ 2217998 h 2217998"/>
                <a:gd name="connsiteX25" fmla="*/ 1803401 w 3152217"/>
                <a:gd name="connsiteY25" fmla="*/ 2014854 h 2217998"/>
                <a:gd name="connsiteX26" fmla="*/ 1798691 w 3152217"/>
                <a:gd name="connsiteY26" fmla="*/ 2010144 h 2217998"/>
                <a:gd name="connsiteX27" fmla="*/ 1775643 w 3152217"/>
                <a:gd name="connsiteY27" fmla="*/ 1987096 h 2217998"/>
                <a:gd name="connsiteX28" fmla="*/ 1848068 w 3152217"/>
                <a:gd name="connsiteY28" fmla="*/ 1914670 h 2217998"/>
                <a:gd name="connsiteX29" fmla="*/ 1533525 w 3152217"/>
                <a:gd name="connsiteY29" fmla="*/ 1485900 h 2217998"/>
                <a:gd name="connsiteX30" fmla="*/ 1219200 w 3152217"/>
                <a:gd name="connsiteY30" fmla="*/ 1181100 h 2217998"/>
                <a:gd name="connsiteX31" fmla="*/ 571500 w 3152217"/>
                <a:gd name="connsiteY31" fmla="*/ 1295400 h 2217998"/>
                <a:gd name="connsiteX32" fmla="*/ 0 w 3152217"/>
                <a:gd name="connsiteY32" fmla="*/ 1266825 h 2217998"/>
                <a:gd name="connsiteX33" fmla="*/ 9525 w 3152217"/>
                <a:gd name="connsiteY33" fmla="*/ 28575 h 2217998"/>
                <a:gd name="connsiteX34" fmla="*/ 323850 w 3152217"/>
                <a:gd name="connsiteY34"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66688 w 3152217"/>
                <a:gd name="connsiteY20" fmla="*/ 1796050 h 2217998"/>
                <a:gd name="connsiteX21" fmla="*/ 1987859 w 3152217"/>
                <a:gd name="connsiteY21" fmla="*/ 1774879 h 2217998"/>
                <a:gd name="connsiteX22" fmla="*/ 2218760 w 3152217"/>
                <a:gd name="connsiteY22" fmla="*/ 2005781 h 2217998"/>
                <a:gd name="connsiteX23" fmla="*/ 2218760 w 3152217"/>
                <a:gd name="connsiteY23" fmla="*/ 2217998 h 2217998"/>
                <a:gd name="connsiteX24" fmla="*/ 2006543 w 3152217"/>
                <a:gd name="connsiteY24" fmla="*/ 2217998 h 2217998"/>
                <a:gd name="connsiteX25" fmla="*/ 1798691 w 3152217"/>
                <a:gd name="connsiteY25" fmla="*/ 2010144 h 2217998"/>
                <a:gd name="connsiteX26" fmla="*/ 1775643 w 3152217"/>
                <a:gd name="connsiteY26" fmla="*/ 1987096 h 2217998"/>
                <a:gd name="connsiteX27" fmla="*/ 1848068 w 3152217"/>
                <a:gd name="connsiteY27" fmla="*/ 1914670 h 2217998"/>
                <a:gd name="connsiteX28" fmla="*/ 1533525 w 3152217"/>
                <a:gd name="connsiteY28" fmla="*/ 1485900 h 2217998"/>
                <a:gd name="connsiteX29" fmla="*/ 1219200 w 3152217"/>
                <a:gd name="connsiteY29" fmla="*/ 1181100 h 2217998"/>
                <a:gd name="connsiteX30" fmla="*/ 571500 w 3152217"/>
                <a:gd name="connsiteY30" fmla="*/ 1295400 h 2217998"/>
                <a:gd name="connsiteX31" fmla="*/ 0 w 3152217"/>
                <a:gd name="connsiteY31" fmla="*/ 1266825 h 2217998"/>
                <a:gd name="connsiteX32" fmla="*/ 9525 w 3152217"/>
                <a:gd name="connsiteY32" fmla="*/ 28575 h 2217998"/>
                <a:gd name="connsiteX33" fmla="*/ 323850 w 3152217"/>
                <a:gd name="connsiteY33"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66688 w 3152217"/>
                <a:gd name="connsiteY20" fmla="*/ 1796050 h 2217998"/>
                <a:gd name="connsiteX21" fmla="*/ 1987859 w 3152217"/>
                <a:gd name="connsiteY21" fmla="*/ 1774879 h 2217998"/>
                <a:gd name="connsiteX22" fmla="*/ 2218760 w 3152217"/>
                <a:gd name="connsiteY22" fmla="*/ 2005781 h 2217998"/>
                <a:gd name="connsiteX23" fmla="*/ 2218760 w 3152217"/>
                <a:gd name="connsiteY23" fmla="*/ 2217998 h 2217998"/>
                <a:gd name="connsiteX24" fmla="*/ 2006543 w 3152217"/>
                <a:gd name="connsiteY24" fmla="*/ 2217998 h 2217998"/>
                <a:gd name="connsiteX25" fmla="*/ 1798691 w 3152217"/>
                <a:gd name="connsiteY25" fmla="*/ 2010144 h 2217998"/>
                <a:gd name="connsiteX26" fmla="*/ 1775643 w 3152217"/>
                <a:gd name="connsiteY26" fmla="*/ 1987096 h 2217998"/>
                <a:gd name="connsiteX27" fmla="*/ 1848068 w 3152217"/>
                <a:gd name="connsiteY27" fmla="*/ 1914670 h 2217998"/>
                <a:gd name="connsiteX28" fmla="*/ 1533525 w 3152217"/>
                <a:gd name="connsiteY28" fmla="*/ 1485900 h 2217998"/>
                <a:gd name="connsiteX29" fmla="*/ 1219200 w 3152217"/>
                <a:gd name="connsiteY29" fmla="*/ 1181100 h 2217998"/>
                <a:gd name="connsiteX30" fmla="*/ 571500 w 3152217"/>
                <a:gd name="connsiteY30" fmla="*/ 1295400 h 2217998"/>
                <a:gd name="connsiteX31" fmla="*/ 0 w 3152217"/>
                <a:gd name="connsiteY31" fmla="*/ 1266825 h 2217998"/>
                <a:gd name="connsiteX32" fmla="*/ 9525 w 3152217"/>
                <a:gd name="connsiteY32" fmla="*/ 28575 h 2217998"/>
                <a:gd name="connsiteX33" fmla="*/ 323850 w 3152217"/>
                <a:gd name="connsiteY33"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87859 w 3152217"/>
                <a:gd name="connsiteY20" fmla="*/ 1774879 h 2217998"/>
                <a:gd name="connsiteX21" fmla="*/ 2218760 w 3152217"/>
                <a:gd name="connsiteY21" fmla="*/ 2005781 h 2217998"/>
                <a:gd name="connsiteX22" fmla="*/ 2218760 w 3152217"/>
                <a:gd name="connsiteY22" fmla="*/ 2217998 h 2217998"/>
                <a:gd name="connsiteX23" fmla="*/ 2006543 w 3152217"/>
                <a:gd name="connsiteY23" fmla="*/ 2217998 h 2217998"/>
                <a:gd name="connsiteX24" fmla="*/ 1798691 w 3152217"/>
                <a:gd name="connsiteY24" fmla="*/ 2010144 h 2217998"/>
                <a:gd name="connsiteX25" fmla="*/ 1775643 w 3152217"/>
                <a:gd name="connsiteY25" fmla="*/ 1987096 h 2217998"/>
                <a:gd name="connsiteX26" fmla="*/ 1848068 w 3152217"/>
                <a:gd name="connsiteY26" fmla="*/ 1914670 h 2217998"/>
                <a:gd name="connsiteX27" fmla="*/ 1533525 w 3152217"/>
                <a:gd name="connsiteY27" fmla="*/ 1485900 h 2217998"/>
                <a:gd name="connsiteX28" fmla="*/ 1219200 w 3152217"/>
                <a:gd name="connsiteY28" fmla="*/ 1181100 h 2217998"/>
                <a:gd name="connsiteX29" fmla="*/ 571500 w 3152217"/>
                <a:gd name="connsiteY29" fmla="*/ 1295400 h 2217998"/>
                <a:gd name="connsiteX30" fmla="*/ 0 w 3152217"/>
                <a:gd name="connsiteY30" fmla="*/ 1266825 h 2217998"/>
                <a:gd name="connsiteX31" fmla="*/ 9525 w 3152217"/>
                <a:gd name="connsiteY31" fmla="*/ 28575 h 2217998"/>
                <a:gd name="connsiteX32" fmla="*/ 323850 w 3152217"/>
                <a:gd name="connsiteY32"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87859 w 3152217"/>
                <a:gd name="connsiteY20" fmla="*/ 1774879 h 2217998"/>
                <a:gd name="connsiteX21" fmla="*/ 2218760 w 3152217"/>
                <a:gd name="connsiteY21" fmla="*/ 2005781 h 2217998"/>
                <a:gd name="connsiteX22" fmla="*/ 2218760 w 3152217"/>
                <a:gd name="connsiteY22" fmla="*/ 2217998 h 2217998"/>
                <a:gd name="connsiteX23" fmla="*/ 2006543 w 3152217"/>
                <a:gd name="connsiteY23" fmla="*/ 2217998 h 2217998"/>
                <a:gd name="connsiteX24" fmla="*/ 1798691 w 3152217"/>
                <a:gd name="connsiteY24" fmla="*/ 2010144 h 2217998"/>
                <a:gd name="connsiteX25" fmla="*/ 1775643 w 3152217"/>
                <a:gd name="connsiteY25" fmla="*/ 1987096 h 2217998"/>
                <a:gd name="connsiteX26" fmla="*/ 1848068 w 3152217"/>
                <a:gd name="connsiteY26" fmla="*/ 1911865 h 2217998"/>
                <a:gd name="connsiteX27" fmla="*/ 1533525 w 3152217"/>
                <a:gd name="connsiteY27" fmla="*/ 1485900 h 2217998"/>
                <a:gd name="connsiteX28" fmla="*/ 1219200 w 3152217"/>
                <a:gd name="connsiteY28" fmla="*/ 1181100 h 2217998"/>
                <a:gd name="connsiteX29" fmla="*/ 571500 w 3152217"/>
                <a:gd name="connsiteY29" fmla="*/ 1295400 h 2217998"/>
                <a:gd name="connsiteX30" fmla="*/ 0 w 3152217"/>
                <a:gd name="connsiteY30" fmla="*/ 1266825 h 2217998"/>
                <a:gd name="connsiteX31" fmla="*/ 9525 w 3152217"/>
                <a:gd name="connsiteY31" fmla="*/ 28575 h 2217998"/>
                <a:gd name="connsiteX32" fmla="*/ 323850 w 3152217"/>
                <a:gd name="connsiteY32"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87859 w 3152217"/>
                <a:gd name="connsiteY20" fmla="*/ 1774879 h 2217998"/>
                <a:gd name="connsiteX21" fmla="*/ 2218760 w 3152217"/>
                <a:gd name="connsiteY21" fmla="*/ 2005781 h 2217998"/>
                <a:gd name="connsiteX22" fmla="*/ 2218760 w 3152217"/>
                <a:gd name="connsiteY22" fmla="*/ 2217998 h 2217998"/>
                <a:gd name="connsiteX23" fmla="*/ 2006543 w 3152217"/>
                <a:gd name="connsiteY23" fmla="*/ 2217998 h 2217998"/>
                <a:gd name="connsiteX24" fmla="*/ 1798691 w 3152217"/>
                <a:gd name="connsiteY24" fmla="*/ 2010144 h 2217998"/>
                <a:gd name="connsiteX25" fmla="*/ 1775643 w 3152217"/>
                <a:gd name="connsiteY25" fmla="*/ 1987096 h 2217998"/>
                <a:gd name="connsiteX26" fmla="*/ 1848068 w 3152217"/>
                <a:gd name="connsiteY26" fmla="*/ 1911865 h 2217998"/>
                <a:gd name="connsiteX27" fmla="*/ 1533525 w 3152217"/>
                <a:gd name="connsiteY27" fmla="*/ 1485900 h 2217998"/>
                <a:gd name="connsiteX28" fmla="*/ 1219200 w 3152217"/>
                <a:gd name="connsiteY28" fmla="*/ 1181100 h 2217998"/>
                <a:gd name="connsiteX29" fmla="*/ 571500 w 3152217"/>
                <a:gd name="connsiteY29" fmla="*/ 1295400 h 2217998"/>
                <a:gd name="connsiteX30" fmla="*/ 0 w 3152217"/>
                <a:gd name="connsiteY30" fmla="*/ 1266825 h 2217998"/>
                <a:gd name="connsiteX31" fmla="*/ 9525 w 3152217"/>
                <a:gd name="connsiteY31" fmla="*/ 28575 h 2217998"/>
                <a:gd name="connsiteX32" fmla="*/ 323850 w 3152217"/>
                <a:gd name="connsiteY32"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87859 w 3152217"/>
                <a:gd name="connsiteY20" fmla="*/ 1774879 h 2217998"/>
                <a:gd name="connsiteX21" fmla="*/ 2218760 w 3152217"/>
                <a:gd name="connsiteY21" fmla="*/ 2005781 h 2217998"/>
                <a:gd name="connsiteX22" fmla="*/ 2218760 w 3152217"/>
                <a:gd name="connsiteY22" fmla="*/ 2217998 h 2217998"/>
                <a:gd name="connsiteX23" fmla="*/ 2006543 w 3152217"/>
                <a:gd name="connsiteY23" fmla="*/ 2217998 h 2217998"/>
                <a:gd name="connsiteX24" fmla="*/ 1798691 w 3152217"/>
                <a:gd name="connsiteY24" fmla="*/ 2010144 h 2217998"/>
                <a:gd name="connsiteX25" fmla="*/ 1775643 w 3152217"/>
                <a:gd name="connsiteY25" fmla="*/ 1987096 h 2217998"/>
                <a:gd name="connsiteX26" fmla="*/ 1842458 w 3152217"/>
                <a:gd name="connsiteY26" fmla="*/ 1897840 h 2217998"/>
                <a:gd name="connsiteX27" fmla="*/ 1533525 w 3152217"/>
                <a:gd name="connsiteY27" fmla="*/ 1485900 h 2217998"/>
                <a:gd name="connsiteX28" fmla="*/ 1219200 w 3152217"/>
                <a:gd name="connsiteY28" fmla="*/ 1181100 h 2217998"/>
                <a:gd name="connsiteX29" fmla="*/ 571500 w 3152217"/>
                <a:gd name="connsiteY29" fmla="*/ 1295400 h 2217998"/>
                <a:gd name="connsiteX30" fmla="*/ 0 w 3152217"/>
                <a:gd name="connsiteY30" fmla="*/ 1266825 h 2217998"/>
                <a:gd name="connsiteX31" fmla="*/ 9525 w 3152217"/>
                <a:gd name="connsiteY31" fmla="*/ 28575 h 2217998"/>
                <a:gd name="connsiteX32" fmla="*/ 323850 w 3152217"/>
                <a:gd name="connsiteY32"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87859 w 3152217"/>
                <a:gd name="connsiteY20" fmla="*/ 1774879 h 2217998"/>
                <a:gd name="connsiteX21" fmla="*/ 2218760 w 3152217"/>
                <a:gd name="connsiteY21" fmla="*/ 2005781 h 2217998"/>
                <a:gd name="connsiteX22" fmla="*/ 2218760 w 3152217"/>
                <a:gd name="connsiteY22" fmla="*/ 2217998 h 2217998"/>
                <a:gd name="connsiteX23" fmla="*/ 2006543 w 3152217"/>
                <a:gd name="connsiteY23" fmla="*/ 2217998 h 2217998"/>
                <a:gd name="connsiteX24" fmla="*/ 1798691 w 3152217"/>
                <a:gd name="connsiteY24" fmla="*/ 2010144 h 2217998"/>
                <a:gd name="connsiteX25" fmla="*/ 1775643 w 3152217"/>
                <a:gd name="connsiteY25" fmla="*/ 1987096 h 2217998"/>
                <a:gd name="connsiteX26" fmla="*/ 1842458 w 3152217"/>
                <a:gd name="connsiteY26" fmla="*/ 1897840 h 2217998"/>
                <a:gd name="connsiteX27" fmla="*/ 1533525 w 3152217"/>
                <a:gd name="connsiteY27" fmla="*/ 1485900 h 2217998"/>
                <a:gd name="connsiteX28" fmla="*/ 1219200 w 3152217"/>
                <a:gd name="connsiteY28" fmla="*/ 1181100 h 2217998"/>
                <a:gd name="connsiteX29" fmla="*/ 571500 w 3152217"/>
                <a:gd name="connsiteY29" fmla="*/ 1295400 h 2217998"/>
                <a:gd name="connsiteX30" fmla="*/ 0 w 3152217"/>
                <a:gd name="connsiteY30" fmla="*/ 1266825 h 2217998"/>
                <a:gd name="connsiteX31" fmla="*/ 9525 w 3152217"/>
                <a:gd name="connsiteY31" fmla="*/ 28575 h 2217998"/>
                <a:gd name="connsiteX32" fmla="*/ 323850 w 3152217"/>
                <a:gd name="connsiteY32"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87859 w 3152217"/>
                <a:gd name="connsiteY20" fmla="*/ 1774879 h 2217998"/>
                <a:gd name="connsiteX21" fmla="*/ 2218760 w 3152217"/>
                <a:gd name="connsiteY21" fmla="*/ 2005781 h 2217998"/>
                <a:gd name="connsiteX22" fmla="*/ 2218760 w 3152217"/>
                <a:gd name="connsiteY22" fmla="*/ 2217998 h 2217998"/>
                <a:gd name="connsiteX23" fmla="*/ 2006543 w 3152217"/>
                <a:gd name="connsiteY23" fmla="*/ 2217998 h 2217998"/>
                <a:gd name="connsiteX24" fmla="*/ 1798691 w 3152217"/>
                <a:gd name="connsiteY24" fmla="*/ 2010144 h 2217998"/>
                <a:gd name="connsiteX25" fmla="*/ 1775643 w 3152217"/>
                <a:gd name="connsiteY25" fmla="*/ 1987096 h 2217998"/>
                <a:gd name="connsiteX26" fmla="*/ 1842458 w 3152217"/>
                <a:gd name="connsiteY26" fmla="*/ 1897840 h 2217998"/>
                <a:gd name="connsiteX27" fmla="*/ 1533525 w 3152217"/>
                <a:gd name="connsiteY27" fmla="*/ 1485900 h 2217998"/>
                <a:gd name="connsiteX28" fmla="*/ 1219200 w 3152217"/>
                <a:gd name="connsiteY28" fmla="*/ 1181100 h 2217998"/>
                <a:gd name="connsiteX29" fmla="*/ 571500 w 3152217"/>
                <a:gd name="connsiteY29" fmla="*/ 1295400 h 2217998"/>
                <a:gd name="connsiteX30" fmla="*/ 0 w 3152217"/>
                <a:gd name="connsiteY30" fmla="*/ 1266825 h 2217998"/>
                <a:gd name="connsiteX31" fmla="*/ 9525 w 3152217"/>
                <a:gd name="connsiteY31" fmla="*/ 28575 h 2217998"/>
                <a:gd name="connsiteX32" fmla="*/ 323850 w 3152217"/>
                <a:gd name="connsiteY32"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2720489 w 3152217"/>
                <a:gd name="connsiteY5" fmla="*/ 785957 h 2217998"/>
                <a:gd name="connsiteX6" fmla="*/ 3152217 w 3152217"/>
                <a:gd name="connsiteY6" fmla="*/ 1217685 h 2217998"/>
                <a:gd name="connsiteX7" fmla="*/ 3152217 w 3152217"/>
                <a:gd name="connsiteY7" fmla="*/ 1429902 h 2217998"/>
                <a:gd name="connsiteX8" fmla="*/ 2940000 w 3152217"/>
                <a:gd name="connsiteY8" fmla="*/ 1429902 h 2217998"/>
                <a:gd name="connsiteX9" fmla="*/ 2539107 w 3152217"/>
                <a:gd name="connsiteY9" fmla="*/ 1029008 h 2217998"/>
                <a:gd name="connsiteX10" fmla="*/ 2474399 w 3152217"/>
                <a:gd name="connsiteY10" fmla="*/ 1115717 h 2217998"/>
                <a:gd name="connsiteX11" fmla="*/ 2907621 w 3152217"/>
                <a:gd name="connsiteY11" fmla="*/ 1548940 h 2217998"/>
                <a:gd name="connsiteX12" fmla="*/ 2907621 w 3152217"/>
                <a:gd name="connsiteY12" fmla="*/ 1761157 h 2217998"/>
                <a:gd name="connsiteX13" fmla="*/ 2695404 w 3152217"/>
                <a:gd name="connsiteY13" fmla="*/ 1761157 h 2217998"/>
                <a:gd name="connsiteX14" fmla="*/ 2293017 w 3152217"/>
                <a:gd name="connsiteY14" fmla="*/ 1358769 h 2217998"/>
                <a:gd name="connsiteX15" fmla="*/ 2228234 w 3152217"/>
                <a:gd name="connsiteY15" fmla="*/ 1445578 h 2217998"/>
                <a:gd name="connsiteX16" fmla="*/ 2648161 w 3152217"/>
                <a:gd name="connsiteY16" fmla="*/ 1865505 h 2217998"/>
                <a:gd name="connsiteX17" fmla="*/ 2648161 w 3152217"/>
                <a:gd name="connsiteY17" fmla="*/ 2077722 h 2217998"/>
                <a:gd name="connsiteX18" fmla="*/ 2435944 w 3152217"/>
                <a:gd name="connsiteY18" fmla="*/ 2077722 h 2217998"/>
                <a:gd name="connsiteX19" fmla="*/ 2046853 w 3152217"/>
                <a:gd name="connsiteY19" fmla="*/ 1688629 h 2217998"/>
                <a:gd name="connsiteX20" fmla="*/ 1987859 w 3152217"/>
                <a:gd name="connsiteY20" fmla="*/ 1774879 h 2217998"/>
                <a:gd name="connsiteX21" fmla="*/ 2218760 w 3152217"/>
                <a:gd name="connsiteY21" fmla="*/ 2005781 h 2217998"/>
                <a:gd name="connsiteX22" fmla="*/ 2218760 w 3152217"/>
                <a:gd name="connsiteY22" fmla="*/ 2217998 h 2217998"/>
                <a:gd name="connsiteX23" fmla="*/ 2006543 w 3152217"/>
                <a:gd name="connsiteY23" fmla="*/ 2217998 h 2217998"/>
                <a:gd name="connsiteX24" fmla="*/ 1798691 w 3152217"/>
                <a:gd name="connsiteY24" fmla="*/ 2010144 h 2217998"/>
                <a:gd name="connsiteX25" fmla="*/ 1775643 w 3152217"/>
                <a:gd name="connsiteY25" fmla="*/ 1987096 h 2217998"/>
                <a:gd name="connsiteX26" fmla="*/ 1842458 w 3152217"/>
                <a:gd name="connsiteY26" fmla="*/ 1897840 h 2217998"/>
                <a:gd name="connsiteX27" fmla="*/ 1533525 w 3152217"/>
                <a:gd name="connsiteY27" fmla="*/ 1485900 h 2217998"/>
                <a:gd name="connsiteX28" fmla="*/ 1219200 w 3152217"/>
                <a:gd name="connsiteY28" fmla="*/ 1181100 h 2217998"/>
                <a:gd name="connsiteX29" fmla="*/ 571500 w 3152217"/>
                <a:gd name="connsiteY29" fmla="*/ 1295400 h 2217998"/>
                <a:gd name="connsiteX30" fmla="*/ 0 w 3152217"/>
                <a:gd name="connsiteY30" fmla="*/ 1266825 h 2217998"/>
                <a:gd name="connsiteX31" fmla="*/ 9525 w 3152217"/>
                <a:gd name="connsiteY31" fmla="*/ 28575 h 2217998"/>
                <a:gd name="connsiteX32" fmla="*/ 323850 w 3152217"/>
                <a:gd name="connsiteY32"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219325 w 3152217"/>
                <a:gd name="connsiteY3" fmla="*/ 295275 h 2217998"/>
                <a:gd name="connsiteX4" fmla="*/ 2724150 w 3152217"/>
                <a:gd name="connsiteY4" fmla="*/ 781050 h 2217998"/>
                <a:gd name="connsiteX5" fmla="*/ 3152217 w 3152217"/>
                <a:gd name="connsiteY5" fmla="*/ 1217685 h 2217998"/>
                <a:gd name="connsiteX6" fmla="*/ 3152217 w 3152217"/>
                <a:gd name="connsiteY6" fmla="*/ 1429902 h 2217998"/>
                <a:gd name="connsiteX7" fmla="*/ 2940000 w 3152217"/>
                <a:gd name="connsiteY7" fmla="*/ 1429902 h 2217998"/>
                <a:gd name="connsiteX8" fmla="*/ 2539107 w 3152217"/>
                <a:gd name="connsiteY8" fmla="*/ 1029008 h 2217998"/>
                <a:gd name="connsiteX9" fmla="*/ 2474399 w 3152217"/>
                <a:gd name="connsiteY9" fmla="*/ 1115717 h 2217998"/>
                <a:gd name="connsiteX10" fmla="*/ 2907621 w 3152217"/>
                <a:gd name="connsiteY10" fmla="*/ 1548940 h 2217998"/>
                <a:gd name="connsiteX11" fmla="*/ 2907621 w 3152217"/>
                <a:gd name="connsiteY11" fmla="*/ 1761157 h 2217998"/>
                <a:gd name="connsiteX12" fmla="*/ 2695404 w 3152217"/>
                <a:gd name="connsiteY12" fmla="*/ 1761157 h 2217998"/>
                <a:gd name="connsiteX13" fmla="*/ 2293017 w 3152217"/>
                <a:gd name="connsiteY13" fmla="*/ 1358769 h 2217998"/>
                <a:gd name="connsiteX14" fmla="*/ 2228234 w 3152217"/>
                <a:gd name="connsiteY14" fmla="*/ 1445578 h 2217998"/>
                <a:gd name="connsiteX15" fmla="*/ 2648161 w 3152217"/>
                <a:gd name="connsiteY15" fmla="*/ 1865505 h 2217998"/>
                <a:gd name="connsiteX16" fmla="*/ 2648161 w 3152217"/>
                <a:gd name="connsiteY16" fmla="*/ 2077722 h 2217998"/>
                <a:gd name="connsiteX17" fmla="*/ 2435944 w 3152217"/>
                <a:gd name="connsiteY17" fmla="*/ 2077722 h 2217998"/>
                <a:gd name="connsiteX18" fmla="*/ 2046853 w 3152217"/>
                <a:gd name="connsiteY18" fmla="*/ 1688629 h 2217998"/>
                <a:gd name="connsiteX19" fmla="*/ 1987859 w 3152217"/>
                <a:gd name="connsiteY19" fmla="*/ 1774879 h 2217998"/>
                <a:gd name="connsiteX20" fmla="*/ 2218760 w 3152217"/>
                <a:gd name="connsiteY20" fmla="*/ 2005781 h 2217998"/>
                <a:gd name="connsiteX21" fmla="*/ 2218760 w 3152217"/>
                <a:gd name="connsiteY21" fmla="*/ 2217998 h 2217998"/>
                <a:gd name="connsiteX22" fmla="*/ 2006543 w 3152217"/>
                <a:gd name="connsiteY22" fmla="*/ 2217998 h 2217998"/>
                <a:gd name="connsiteX23" fmla="*/ 1798691 w 3152217"/>
                <a:gd name="connsiteY23" fmla="*/ 2010144 h 2217998"/>
                <a:gd name="connsiteX24" fmla="*/ 1775643 w 3152217"/>
                <a:gd name="connsiteY24" fmla="*/ 1987096 h 2217998"/>
                <a:gd name="connsiteX25" fmla="*/ 1842458 w 3152217"/>
                <a:gd name="connsiteY25" fmla="*/ 1897840 h 2217998"/>
                <a:gd name="connsiteX26" fmla="*/ 1533525 w 3152217"/>
                <a:gd name="connsiteY26" fmla="*/ 1485900 h 2217998"/>
                <a:gd name="connsiteX27" fmla="*/ 1219200 w 3152217"/>
                <a:gd name="connsiteY27" fmla="*/ 1181100 h 2217998"/>
                <a:gd name="connsiteX28" fmla="*/ 571500 w 3152217"/>
                <a:gd name="connsiteY28" fmla="*/ 1295400 h 2217998"/>
                <a:gd name="connsiteX29" fmla="*/ 0 w 3152217"/>
                <a:gd name="connsiteY29" fmla="*/ 1266825 h 2217998"/>
                <a:gd name="connsiteX30" fmla="*/ 9525 w 3152217"/>
                <a:gd name="connsiteY30" fmla="*/ 28575 h 2217998"/>
                <a:gd name="connsiteX31" fmla="*/ 323850 w 3152217"/>
                <a:gd name="connsiteY31"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314575 w 3152217"/>
                <a:gd name="connsiteY3" fmla="*/ 285750 h 2217998"/>
                <a:gd name="connsiteX4" fmla="*/ 2724150 w 3152217"/>
                <a:gd name="connsiteY4" fmla="*/ 781050 h 2217998"/>
                <a:gd name="connsiteX5" fmla="*/ 3152217 w 3152217"/>
                <a:gd name="connsiteY5" fmla="*/ 1217685 h 2217998"/>
                <a:gd name="connsiteX6" fmla="*/ 3152217 w 3152217"/>
                <a:gd name="connsiteY6" fmla="*/ 1429902 h 2217998"/>
                <a:gd name="connsiteX7" fmla="*/ 2940000 w 3152217"/>
                <a:gd name="connsiteY7" fmla="*/ 1429902 h 2217998"/>
                <a:gd name="connsiteX8" fmla="*/ 2539107 w 3152217"/>
                <a:gd name="connsiteY8" fmla="*/ 1029008 h 2217998"/>
                <a:gd name="connsiteX9" fmla="*/ 2474399 w 3152217"/>
                <a:gd name="connsiteY9" fmla="*/ 1115717 h 2217998"/>
                <a:gd name="connsiteX10" fmla="*/ 2907621 w 3152217"/>
                <a:gd name="connsiteY10" fmla="*/ 1548940 h 2217998"/>
                <a:gd name="connsiteX11" fmla="*/ 2907621 w 3152217"/>
                <a:gd name="connsiteY11" fmla="*/ 1761157 h 2217998"/>
                <a:gd name="connsiteX12" fmla="*/ 2695404 w 3152217"/>
                <a:gd name="connsiteY12" fmla="*/ 1761157 h 2217998"/>
                <a:gd name="connsiteX13" fmla="*/ 2293017 w 3152217"/>
                <a:gd name="connsiteY13" fmla="*/ 1358769 h 2217998"/>
                <a:gd name="connsiteX14" fmla="*/ 2228234 w 3152217"/>
                <a:gd name="connsiteY14" fmla="*/ 1445578 h 2217998"/>
                <a:gd name="connsiteX15" fmla="*/ 2648161 w 3152217"/>
                <a:gd name="connsiteY15" fmla="*/ 1865505 h 2217998"/>
                <a:gd name="connsiteX16" fmla="*/ 2648161 w 3152217"/>
                <a:gd name="connsiteY16" fmla="*/ 2077722 h 2217998"/>
                <a:gd name="connsiteX17" fmla="*/ 2435944 w 3152217"/>
                <a:gd name="connsiteY17" fmla="*/ 2077722 h 2217998"/>
                <a:gd name="connsiteX18" fmla="*/ 2046853 w 3152217"/>
                <a:gd name="connsiteY18" fmla="*/ 1688629 h 2217998"/>
                <a:gd name="connsiteX19" fmla="*/ 1987859 w 3152217"/>
                <a:gd name="connsiteY19" fmla="*/ 1774879 h 2217998"/>
                <a:gd name="connsiteX20" fmla="*/ 2218760 w 3152217"/>
                <a:gd name="connsiteY20" fmla="*/ 2005781 h 2217998"/>
                <a:gd name="connsiteX21" fmla="*/ 2218760 w 3152217"/>
                <a:gd name="connsiteY21" fmla="*/ 2217998 h 2217998"/>
                <a:gd name="connsiteX22" fmla="*/ 2006543 w 3152217"/>
                <a:gd name="connsiteY22" fmla="*/ 2217998 h 2217998"/>
                <a:gd name="connsiteX23" fmla="*/ 1798691 w 3152217"/>
                <a:gd name="connsiteY23" fmla="*/ 2010144 h 2217998"/>
                <a:gd name="connsiteX24" fmla="*/ 1775643 w 3152217"/>
                <a:gd name="connsiteY24" fmla="*/ 1987096 h 2217998"/>
                <a:gd name="connsiteX25" fmla="*/ 1842458 w 3152217"/>
                <a:gd name="connsiteY25" fmla="*/ 1897840 h 2217998"/>
                <a:gd name="connsiteX26" fmla="*/ 1533525 w 3152217"/>
                <a:gd name="connsiteY26" fmla="*/ 1485900 h 2217998"/>
                <a:gd name="connsiteX27" fmla="*/ 1219200 w 3152217"/>
                <a:gd name="connsiteY27" fmla="*/ 1181100 h 2217998"/>
                <a:gd name="connsiteX28" fmla="*/ 571500 w 3152217"/>
                <a:gd name="connsiteY28" fmla="*/ 1295400 h 2217998"/>
                <a:gd name="connsiteX29" fmla="*/ 0 w 3152217"/>
                <a:gd name="connsiteY29" fmla="*/ 1266825 h 2217998"/>
                <a:gd name="connsiteX30" fmla="*/ 9525 w 3152217"/>
                <a:gd name="connsiteY30" fmla="*/ 28575 h 2217998"/>
                <a:gd name="connsiteX31" fmla="*/ 323850 w 3152217"/>
                <a:gd name="connsiteY31" fmla="*/ 0 h 2217998"/>
                <a:gd name="connsiteX0" fmla="*/ 323850 w 3152217"/>
                <a:gd name="connsiteY0" fmla="*/ 0 h 2217998"/>
                <a:gd name="connsiteX1" fmla="*/ 95250 w 3152217"/>
                <a:gd name="connsiteY1" fmla="*/ 209550 h 2217998"/>
                <a:gd name="connsiteX2" fmla="*/ 1352550 w 3152217"/>
                <a:gd name="connsiteY2" fmla="*/ 85725 h 2217998"/>
                <a:gd name="connsiteX3" fmla="*/ 2314575 w 3152217"/>
                <a:gd name="connsiteY3" fmla="*/ 285750 h 2217998"/>
                <a:gd name="connsiteX4" fmla="*/ 2724150 w 3152217"/>
                <a:gd name="connsiteY4" fmla="*/ 781050 h 2217998"/>
                <a:gd name="connsiteX5" fmla="*/ 3152217 w 3152217"/>
                <a:gd name="connsiteY5" fmla="*/ 1217685 h 2217998"/>
                <a:gd name="connsiteX6" fmla="*/ 3152217 w 3152217"/>
                <a:gd name="connsiteY6" fmla="*/ 1429902 h 2217998"/>
                <a:gd name="connsiteX7" fmla="*/ 2940000 w 3152217"/>
                <a:gd name="connsiteY7" fmla="*/ 1429902 h 2217998"/>
                <a:gd name="connsiteX8" fmla="*/ 2539107 w 3152217"/>
                <a:gd name="connsiteY8" fmla="*/ 1029008 h 2217998"/>
                <a:gd name="connsiteX9" fmla="*/ 2474399 w 3152217"/>
                <a:gd name="connsiteY9" fmla="*/ 1115717 h 2217998"/>
                <a:gd name="connsiteX10" fmla="*/ 2907621 w 3152217"/>
                <a:gd name="connsiteY10" fmla="*/ 1548940 h 2217998"/>
                <a:gd name="connsiteX11" fmla="*/ 2907621 w 3152217"/>
                <a:gd name="connsiteY11" fmla="*/ 1761157 h 2217998"/>
                <a:gd name="connsiteX12" fmla="*/ 2695404 w 3152217"/>
                <a:gd name="connsiteY12" fmla="*/ 1761157 h 2217998"/>
                <a:gd name="connsiteX13" fmla="*/ 2293017 w 3152217"/>
                <a:gd name="connsiteY13" fmla="*/ 1358769 h 2217998"/>
                <a:gd name="connsiteX14" fmla="*/ 2228234 w 3152217"/>
                <a:gd name="connsiteY14" fmla="*/ 1445578 h 2217998"/>
                <a:gd name="connsiteX15" fmla="*/ 2648161 w 3152217"/>
                <a:gd name="connsiteY15" fmla="*/ 1865505 h 2217998"/>
                <a:gd name="connsiteX16" fmla="*/ 2648161 w 3152217"/>
                <a:gd name="connsiteY16" fmla="*/ 2077722 h 2217998"/>
                <a:gd name="connsiteX17" fmla="*/ 2435944 w 3152217"/>
                <a:gd name="connsiteY17" fmla="*/ 2077722 h 2217998"/>
                <a:gd name="connsiteX18" fmla="*/ 2046853 w 3152217"/>
                <a:gd name="connsiteY18" fmla="*/ 1688629 h 2217998"/>
                <a:gd name="connsiteX19" fmla="*/ 1987859 w 3152217"/>
                <a:gd name="connsiteY19" fmla="*/ 1774879 h 2217998"/>
                <a:gd name="connsiteX20" fmla="*/ 2218760 w 3152217"/>
                <a:gd name="connsiteY20" fmla="*/ 2005781 h 2217998"/>
                <a:gd name="connsiteX21" fmla="*/ 2218760 w 3152217"/>
                <a:gd name="connsiteY21" fmla="*/ 2217998 h 2217998"/>
                <a:gd name="connsiteX22" fmla="*/ 2006543 w 3152217"/>
                <a:gd name="connsiteY22" fmla="*/ 2217998 h 2217998"/>
                <a:gd name="connsiteX23" fmla="*/ 1798691 w 3152217"/>
                <a:gd name="connsiteY23" fmla="*/ 2010144 h 2217998"/>
                <a:gd name="connsiteX24" fmla="*/ 1775643 w 3152217"/>
                <a:gd name="connsiteY24" fmla="*/ 1987096 h 2217998"/>
                <a:gd name="connsiteX25" fmla="*/ 1842458 w 3152217"/>
                <a:gd name="connsiteY25" fmla="*/ 1897840 h 2217998"/>
                <a:gd name="connsiteX26" fmla="*/ 1533525 w 3152217"/>
                <a:gd name="connsiteY26" fmla="*/ 1485900 h 2217998"/>
                <a:gd name="connsiteX27" fmla="*/ 1219200 w 3152217"/>
                <a:gd name="connsiteY27" fmla="*/ 1181100 h 2217998"/>
                <a:gd name="connsiteX28" fmla="*/ 571500 w 3152217"/>
                <a:gd name="connsiteY28" fmla="*/ 1295400 h 2217998"/>
                <a:gd name="connsiteX29" fmla="*/ 0 w 3152217"/>
                <a:gd name="connsiteY29" fmla="*/ 1266825 h 2217998"/>
                <a:gd name="connsiteX30" fmla="*/ 9525 w 3152217"/>
                <a:gd name="connsiteY30" fmla="*/ 28575 h 2217998"/>
                <a:gd name="connsiteX31" fmla="*/ 323850 w 3152217"/>
                <a:gd name="connsiteY31" fmla="*/ 0 h 2217998"/>
                <a:gd name="connsiteX0" fmla="*/ 361950 w 3152217"/>
                <a:gd name="connsiteY0" fmla="*/ 0 h 2256098"/>
                <a:gd name="connsiteX1" fmla="*/ 95250 w 3152217"/>
                <a:gd name="connsiteY1" fmla="*/ 247650 h 2256098"/>
                <a:gd name="connsiteX2" fmla="*/ 1352550 w 3152217"/>
                <a:gd name="connsiteY2" fmla="*/ 123825 h 2256098"/>
                <a:gd name="connsiteX3" fmla="*/ 2314575 w 3152217"/>
                <a:gd name="connsiteY3" fmla="*/ 323850 h 2256098"/>
                <a:gd name="connsiteX4" fmla="*/ 2724150 w 3152217"/>
                <a:gd name="connsiteY4" fmla="*/ 819150 h 2256098"/>
                <a:gd name="connsiteX5" fmla="*/ 3152217 w 3152217"/>
                <a:gd name="connsiteY5" fmla="*/ 1255785 h 2256098"/>
                <a:gd name="connsiteX6" fmla="*/ 3152217 w 3152217"/>
                <a:gd name="connsiteY6" fmla="*/ 1468002 h 2256098"/>
                <a:gd name="connsiteX7" fmla="*/ 2940000 w 3152217"/>
                <a:gd name="connsiteY7" fmla="*/ 1468002 h 2256098"/>
                <a:gd name="connsiteX8" fmla="*/ 2539107 w 3152217"/>
                <a:gd name="connsiteY8" fmla="*/ 1067108 h 2256098"/>
                <a:gd name="connsiteX9" fmla="*/ 2474399 w 3152217"/>
                <a:gd name="connsiteY9" fmla="*/ 1153817 h 2256098"/>
                <a:gd name="connsiteX10" fmla="*/ 2907621 w 3152217"/>
                <a:gd name="connsiteY10" fmla="*/ 1587040 h 2256098"/>
                <a:gd name="connsiteX11" fmla="*/ 2907621 w 3152217"/>
                <a:gd name="connsiteY11" fmla="*/ 1799257 h 2256098"/>
                <a:gd name="connsiteX12" fmla="*/ 2695404 w 3152217"/>
                <a:gd name="connsiteY12" fmla="*/ 1799257 h 2256098"/>
                <a:gd name="connsiteX13" fmla="*/ 2293017 w 3152217"/>
                <a:gd name="connsiteY13" fmla="*/ 1396869 h 2256098"/>
                <a:gd name="connsiteX14" fmla="*/ 2228234 w 3152217"/>
                <a:gd name="connsiteY14" fmla="*/ 1483678 h 2256098"/>
                <a:gd name="connsiteX15" fmla="*/ 2648161 w 3152217"/>
                <a:gd name="connsiteY15" fmla="*/ 1903605 h 2256098"/>
                <a:gd name="connsiteX16" fmla="*/ 2648161 w 3152217"/>
                <a:gd name="connsiteY16" fmla="*/ 2115822 h 2256098"/>
                <a:gd name="connsiteX17" fmla="*/ 2435944 w 3152217"/>
                <a:gd name="connsiteY17" fmla="*/ 2115822 h 2256098"/>
                <a:gd name="connsiteX18" fmla="*/ 2046853 w 3152217"/>
                <a:gd name="connsiteY18" fmla="*/ 1726729 h 2256098"/>
                <a:gd name="connsiteX19" fmla="*/ 1987859 w 3152217"/>
                <a:gd name="connsiteY19" fmla="*/ 1812979 h 2256098"/>
                <a:gd name="connsiteX20" fmla="*/ 2218760 w 3152217"/>
                <a:gd name="connsiteY20" fmla="*/ 2043881 h 2256098"/>
                <a:gd name="connsiteX21" fmla="*/ 2218760 w 3152217"/>
                <a:gd name="connsiteY21" fmla="*/ 2256098 h 2256098"/>
                <a:gd name="connsiteX22" fmla="*/ 2006543 w 3152217"/>
                <a:gd name="connsiteY22" fmla="*/ 2256098 h 2256098"/>
                <a:gd name="connsiteX23" fmla="*/ 1798691 w 3152217"/>
                <a:gd name="connsiteY23" fmla="*/ 2048244 h 2256098"/>
                <a:gd name="connsiteX24" fmla="*/ 1775643 w 3152217"/>
                <a:gd name="connsiteY24" fmla="*/ 2025196 h 2256098"/>
                <a:gd name="connsiteX25" fmla="*/ 1842458 w 3152217"/>
                <a:gd name="connsiteY25" fmla="*/ 1935940 h 2256098"/>
                <a:gd name="connsiteX26" fmla="*/ 1533525 w 3152217"/>
                <a:gd name="connsiteY26" fmla="*/ 1524000 h 2256098"/>
                <a:gd name="connsiteX27" fmla="*/ 1219200 w 3152217"/>
                <a:gd name="connsiteY27" fmla="*/ 1219200 h 2256098"/>
                <a:gd name="connsiteX28" fmla="*/ 571500 w 3152217"/>
                <a:gd name="connsiteY28" fmla="*/ 1333500 h 2256098"/>
                <a:gd name="connsiteX29" fmla="*/ 0 w 3152217"/>
                <a:gd name="connsiteY29" fmla="*/ 1304925 h 2256098"/>
                <a:gd name="connsiteX30" fmla="*/ 9525 w 3152217"/>
                <a:gd name="connsiteY30" fmla="*/ 66675 h 2256098"/>
                <a:gd name="connsiteX31" fmla="*/ 361950 w 3152217"/>
                <a:gd name="connsiteY31" fmla="*/ 0 h 2256098"/>
                <a:gd name="connsiteX0" fmla="*/ 361950 w 3152217"/>
                <a:gd name="connsiteY0" fmla="*/ 9525 h 2265623"/>
                <a:gd name="connsiteX1" fmla="*/ 95250 w 3152217"/>
                <a:gd name="connsiteY1" fmla="*/ 257175 h 2265623"/>
                <a:gd name="connsiteX2" fmla="*/ 1352550 w 3152217"/>
                <a:gd name="connsiteY2" fmla="*/ 133350 h 2265623"/>
                <a:gd name="connsiteX3" fmla="*/ 2314575 w 3152217"/>
                <a:gd name="connsiteY3" fmla="*/ 333375 h 2265623"/>
                <a:gd name="connsiteX4" fmla="*/ 2724150 w 3152217"/>
                <a:gd name="connsiteY4" fmla="*/ 828675 h 2265623"/>
                <a:gd name="connsiteX5" fmla="*/ 3152217 w 3152217"/>
                <a:gd name="connsiteY5" fmla="*/ 1265310 h 2265623"/>
                <a:gd name="connsiteX6" fmla="*/ 3152217 w 3152217"/>
                <a:gd name="connsiteY6" fmla="*/ 1477527 h 2265623"/>
                <a:gd name="connsiteX7" fmla="*/ 2940000 w 3152217"/>
                <a:gd name="connsiteY7" fmla="*/ 1477527 h 2265623"/>
                <a:gd name="connsiteX8" fmla="*/ 2539107 w 3152217"/>
                <a:gd name="connsiteY8" fmla="*/ 1076633 h 2265623"/>
                <a:gd name="connsiteX9" fmla="*/ 2474399 w 3152217"/>
                <a:gd name="connsiteY9" fmla="*/ 1163342 h 2265623"/>
                <a:gd name="connsiteX10" fmla="*/ 2907621 w 3152217"/>
                <a:gd name="connsiteY10" fmla="*/ 1596565 h 2265623"/>
                <a:gd name="connsiteX11" fmla="*/ 2907621 w 3152217"/>
                <a:gd name="connsiteY11" fmla="*/ 1808782 h 2265623"/>
                <a:gd name="connsiteX12" fmla="*/ 2695404 w 3152217"/>
                <a:gd name="connsiteY12" fmla="*/ 1808782 h 2265623"/>
                <a:gd name="connsiteX13" fmla="*/ 2293017 w 3152217"/>
                <a:gd name="connsiteY13" fmla="*/ 1406394 h 2265623"/>
                <a:gd name="connsiteX14" fmla="*/ 2228234 w 3152217"/>
                <a:gd name="connsiteY14" fmla="*/ 1493203 h 2265623"/>
                <a:gd name="connsiteX15" fmla="*/ 2648161 w 3152217"/>
                <a:gd name="connsiteY15" fmla="*/ 1913130 h 2265623"/>
                <a:gd name="connsiteX16" fmla="*/ 2648161 w 3152217"/>
                <a:gd name="connsiteY16" fmla="*/ 2125347 h 2265623"/>
                <a:gd name="connsiteX17" fmla="*/ 2435944 w 3152217"/>
                <a:gd name="connsiteY17" fmla="*/ 2125347 h 2265623"/>
                <a:gd name="connsiteX18" fmla="*/ 2046853 w 3152217"/>
                <a:gd name="connsiteY18" fmla="*/ 1736254 h 2265623"/>
                <a:gd name="connsiteX19" fmla="*/ 1987859 w 3152217"/>
                <a:gd name="connsiteY19" fmla="*/ 1822504 h 2265623"/>
                <a:gd name="connsiteX20" fmla="*/ 2218760 w 3152217"/>
                <a:gd name="connsiteY20" fmla="*/ 2053406 h 2265623"/>
                <a:gd name="connsiteX21" fmla="*/ 2218760 w 3152217"/>
                <a:gd name="connsiteY21" fmla="*/ 2265623 h 2265623"/>
                <a:gd name="connsiteX22" fmla="*/ 2006543 w 3152217"/>
                <a:gd name="connsiteY22" fmla="*/ 2265623 h 2265623"/>
                <a:gd name="connsiteX23" fmla="*/ 1798691 w 3152217"/>
                <a:gd name="connsiteY23" fmla="*/ 2057769 h 2265623"/>
                <a:gd name="connsiteX24" fmla="*/ 1775643 w 3152217"/>
                <a:gd name="connsiteY24" fmla="*/ 2034721 h 2265623"/>
                <a:gd name="connsiteX25" fmla="*/ 1842458 w 3152217"/>
                <a:gd name="connsiteY25" fmla="*/ 1945465 h 2265623"/>
                <a:gd name="connsiteX26" fmla="*/ 1533525 w 3152217"/>
                <a:gd name="connsiteY26" fmla="*/ 1533525 h 2265623"/>
                <a:gd name="connsiteX27" fmla="*/ 1219200 w 3152217"/>
                <a:gd name="connsiteY27" fmla="*/ 1228725 h 2265623"/>
                <a:gd name="connsiteX28" fmla="*/ 571500 w 3152217"/>
                <a:gd name="connsiteY28" fmla="*/ 1343025 h 2265623"/>
                <a:gd name="connsiteX29" fmla="*/ 0 w 3152217"/>
                <a:gd name="connsiteY29" fmla="*/ 1314450 h 2265623"/>
                <a:gd name="connsiteX30" fmla="*/ 0 w 3152217"/>
                <a:gd name="connsiteY30" fmla="*/ 0 h 2265623"/>
                <a:gd name="connsiteX31" fmla="*/ 361950 w 3152217"/>
                <a:gd name="connsiteY31" fmla="*/ 9525 h 2265623"/>
                <a:gd name="connsiteX0" fmla="*/ 409575 w 3152217"/>
                <a:gd name="connsiteY0" fmla="*/ 9525 h 2265623"/>
                <a:gd name="connsiteX1" fmla="*/ 95250 w 3152217"/>
                <a:gd name="connsiteY1" fmla="*/ 257175 h 2265623"/>
                <a:gd name="connsiteX2" fmla="*/ 1352550 w 3152217"/>
                <a:gd name="connsiteY2" fmla="*/ 133350 h 2265623"/>
                <a:gd name="connsiteX3" fmla="*/ 2314575 w 3152217"/>
                <a:gd name="connsiteY3" fmla="*/ 333375 h 2265623"/>
                <a:gd name="connsiteX4" fmla="*/ 2724150 w 3152217"/>
                <a:gd name="connsiteY4" fmla="*/ 828675 h 2265623"/>
                <a:gd name="connsiteX5" fmla="*/ 3152217 w 3152217"/>
                <a:gd name="connsiteY5" fmla="*/ 1265310 h 2265623"/>
                <a:gd name="connsiteX6" fmla="*/ 3152217 w 3152217"/>
                <a:gd name="connsiteY6" fmla="*/ 1477527 h 2265623"/>
                <a:gd name="connsiteX7" fmla="*/ 2940000 w 3152217"/>
                <a:gd name="connsiteY7" fmla="*/ 1477527 h 2265623"/>
                <a:gd name="connsiteX8" fmla="*/ 2539107 w 3152217"/>
                <a:gd name="connsiteY8" fmla="*/ 1076633 h 2265623"/>
                <a:gd name="connsiteX9" fmla="*/ 2474399 w 3152217"/>
                <a:gd name="connsiteY9" fmla="*/ 1163342 h 2265623"/>
                <a:gd name="connsiteX10" fmla="*/ 2907621 w 3152217"/>
                <a:gd name="connsiteY10" fmla="*/ 1596565 h 2265623"/>
                <a:gd name="connsiteX11" fmla="*/ 2907621 w 3152217"/>
                <a:gd name="connsiteY11" fmla="*/ 1808782 h 2265623"/>
                <a:gd name="connsiteX12" fmla="*/ 2695404 w 3152217"/>
                <a:gd name="connsiteY12" fmla="*/ 1808782 h 2265623"/>
                <a:gd name="connsiteX13" fmla="*/ 2293017 w 3152217"/>
                <a:gd name="connsiteY13" fmla="*/ 1406394 h 2265623"/>
                <a:gd name="connsiteX14" fmla="*/ 2228234 w 3152217"/>
                <a:gd name="connsiteY14" fmla="*/ 1493203 h 2265623"/>
                <a:gd name="connsiteX15" fmla="*/ 2648161 w 3152217"/>
                <a:gd name="connsiteY15" fmla="*/ 1913130 h 2265623"/>
                <a:gd name="connsiteX16" fmla="*/ 2648161 w 3152217"/>
                <a:gd name="connsiteY16" fmla="*/ 2125347 h 2265623"/>
                <a:gd name="connsiteX17" fmla="*/ 2435944 w 3152217"/>
                <a:gd name="connsiteY17" fmla="*/ 2125347 h 2265623"/>
                <a:gd name="connsiteX18" fmla="*/ 2046853 w 3152217"/>
                <a:gd name="connsiteY18" fmla="*/ 1736254 h 2265623"/>
                <a:gd name="connsiteX19" fmla="*/ 1987859 w 3152217"/>
                <a:gd name="connsiteY19" fmla="*/ 1822504 h 2265623"/>
                <a:gd name="connsiteX20" fmla="*/ 2218760 w 3152217"/>
                <a:gd name="connsiteY20" fmla="*/ 2053406 h 2265623"/>
                <a:gd name="connsiteX21" fmla="*/ 2218760 w 3152217"/>
                <a:gd name="connsiteY21" fmla="*/ 2265623 h 2265623"/>
                <a:gd name="connsiteX22" fmla="*/ 2006543 w 3152217"/>
                <a:gd name="connsiteY22" fmla="*/ 2265623 h 2265623"/>
                <a:gd name="connsiteX23" fmla="*/ 1798691 w 3152217"/>
                <a:gd name="connsiteY23" fmla="*/ 2057769 h 2265623"/>
                <a:gd name="connsiteX24" fmla="*/ 1775643 w 3152217"/>
                <a:gd name="connsiteY24" fmla="*/ 2034721 h 2265623"/>
                <a:gd name="connsiteX25" fmla="*/ 1842458 w 3152217"/>
                <a:gd name="connsiteY25" fmla="*/ 1945465 h 2265623"/>
                <a:gd name="connsiteX26" fmla="*/ 1533525 w 3152217"/>
                <a:gd name="connsiteY26" fmla="*/ 1533525 h 2265623"/>
                <a:gd name="connsiteX27" fmla="*/ 1219200 w 3152217"/>
                <a:gd name="connsiteY27" fmla="*/ 1228725 h 2265623"/>
                <a:gd name="connsiteX28" fmla="*/ 571500 w 3152217"/>
                <a:gd name="connsiteY28" fmla="*/ 1343025 h 2265623"/>
                <a:gd name="connsiteX29" fmla="*/ 0 w 3152217"/>
                <a:gd name="connsiteY29" fmla="*/ 1314450 h 2265623"/>
                <a:gd name="connsiteX30" fmla="*/ 0 w 3152217"/>
                <a:gd name="connsiteY30" fmla="*/ 0 h 2265623"/>
                <a:gd name="connsiteX31" fmla="*/ 409575 w 3152217"/>
                <a:gd name="connsiteY31" fmla="*/ 9525 h 2265623"/>
                <a:gd name="connsiteX0" fmla="*/ 390525 w 3152217"/>
                <a:gd name="connsiteY0" fmla="*/ 9525 h 2265623"/>
                <a:gd name="connsiteX1" fmla="*/ 95250 w 3152217"/>
                <a:gd name="connsiteY1" fmla="*/ 257175 h 2265623"/>
                <a:gd name="connsiteX2" fmla="*/ 1352550 w 3152217"/>
                <a:gd name="connsiteY2" fmla="*/ 133350 h 2265623"/>
                <a:gd name="connsiteX3" fmla="*/ 2314575 w 3152217"/>
                <a:gd name="connsiteY3" fmla="*/ 333375 h 2265623"/>
                <a:gd name="connsiteX4" fmla="*/ 2724150 w 3152217"/>
                <a:gd name="connsiteY4" fmla="*/ 828675 h 2265623"/>
                <a:gd name="connsiteX5" fmla="*/ 3152217 w 3152217"/>
                <a:gd name="connsiteY5" fmla="*/ 1265310 h 2265623"/>
                <a:gd name="connsiteX6" fmla="*/ 3152217 w 3152217"/>
                <a:gd name="connsiteY6" fmla="*/ 1477527 h 2265623"/>
                <a:gd name="connsiteX7" fmla="*/ 2940000 w 3152217"/>
                <a:gd name="connsiteY7" fmla="*/ 1477527 h 2265623"/>
                <a:gd name="connsiteX8" fmla="*/ 2539107 w 3152217"/>
                <a:gd name="connsiteY8" fmla="*/ 1076633 h 2265623"/>
                <a:gd name="connsiteX9" fmla="*/ 2474399 w 3152217"/>
                <a:gd name="connsiteY9" fmla="*/ 1163342 h 2265623"/>
                <a:gd name="connsiteX10" fmla="*/ 2907621 w 3152217"/>
                <a:gd name="connsiteY10" fmla="*/ 1596565 h 2265623"/>
                <a:gd name="connsiteX11" fmla="*/ 2907621 w 3152217"/>
                <a:gd name="connsiteY11" fmla="*/ 1808782 h 2265623"/>
                <a:gd name="connsiteX12" fmla="*/ 2695404 w 3152217"/>
                <a:gd name="connsiteY12" fmla="*/ 1808782 h 2265623"/>
                <a:gd name="connsiteX13" fmla="*/ 2293017 w 3152217"/>
                <a:gd name="connsiteY13" fmla="*/ 1406394 h 2265623"/>
                <a:gd name="connsiteX14" fmla="*/ 2228234 w 3152217"/>
                <a:gd name="connsiteY14" fmla="*/ 1493203 h 2265623"/>
                <a:gd name="connsiteX15" fmla="*/ 2648161 w 3152217"/>
                <a:gd name="connsiteY15" fmla="*/ 1913130 h 2265623"/>
                <a:gd name="connsiteX16" fmla="*/ 2648161 w 3152217"/>
                <a:gd name="connsiteY16" fmla="*/ 2125347 h 2265623"/>
                <a:gd name="connsiteX17" fmla="*/ 2435944 w 3152217"/>
                <a:gd name="connsiteY17" fmla="*/ 2125347 h 2265623"/>
                <a:gd name="connsiteX18" fmla="*/ 2046853 w 3152217"/>
                <a:gd name="connsiteY18" fmla="*/ 1736254 h 2265623"/>
                <a:gd name="connsiteX19" fmla="*/ 1987859 w 3152217"/>
                <a:gd name="connsiteY19" fmla="*/ 1822504 h 2265623"/>
                <a:gd name="connsiteX20" fmla="*/ 2218760 w 3152217"/>
                <a:gd name="connsiteY20" fmla="*/ 2053406 h 2265623"/>
                <a:gd name="connsiteX21" fmla="*/ 2218760 w 3152217"/>
                <a:gd name="connsiteY21" fmla="*/ 2265623 h 2265623"/>
                <a:gd name="connsiteX22" fmla="*/ 2006543 w 3152217"/>
                <a:gd name="connsiteY22" fmla="*/ 2265623 h 2265623"/>
                <a:gd name="connsiteX23" fmla="*/ 1798691 w 3152217"/>
                <a:gd name="connsiteY23" fmla="*/ 2057769 h 2265623"/>
                <a:gd name="connsiteX24" fmla="*/ 1775643 w 3152217"/>
                <a:gd name="connsiteY24" fmla="*/ 2034721 h 2265623"/>
                <a:gd name="connsiteX25" fmla="*/ 1842458 w 3152217"/>
                <a:gd name="connsiteY25" fmla="*/ 1945465 h 2265623"/>
                <a:gd name="connsiteX26" fmla="*/ 1533525 w 3152217"/>
                <a:gd name="connsiteY26" fmla="*/ 1533525 h 2265623"/>
                <a:gd name="connsiteX27" fmla="*/ 1219200 w 3152217"/>
                <a:gd name="connsiteY27" fmla="*/ 1228725 h 2265623"/>
                <a:gd name="connsiteX28" fmla="*/ 571500 w 3152217"/>
                <a:gd name="connsiteY28" fmla="*/ 1343025 h 2265623"/>
                <a:gd name="connsiteX29" fmla="*/ 0 w 3152217"/>
                <a:gd name="connsiteY29" fmla="*/ 1314450 h 2265623"/>
                <a:gd name="connsiteX30" fmla="*/ 0 w 3152217"/>
                <a:gd name="connsiteY30" fmla="*/ 0 h 2265623"/>
                <a:gd name="connsiteX31" fmla="*/ 390525 w 3152217"/>
                <a:gd name="connsiteY31" fmla="*/ 9525 h 2265623"/>
                <a:gd name="connsiteX0" fmla="*/ 390525 w 3152217"/>
                <a:gd name="connsiteY0" fmla="*/ 24506 h 2280604"/>
                <a:gd name="connsiteX1" fmla="*/ 95250 w 3152217"/>
                <a:gd name="connsiteY1" fmla="*/ 272156 h 2280604"/>
                <a:gd name="connsiteX2" fmla="*/ 1352550 w 3152217"/>
                <a:gd name="connsiteY2" fmla="*/ 148331 h 2280604"/>
                <a:gd name="connsiteX3" fmla="*/ 2314575 w 3152217"/>
                <a:gd name="connsiteY3" fmla="*/ 348356 h 2280604"/>
                <a:gd name="connsiteX4" fmla="*/ 2724150 w 3152217"/>
                <a:gd name="connsiteY4" fmla="*/ 843656 h 2280604"/>
                <a:gd name="connsiteX5" fmla="*/ 3152217 w 3152217"/>
                <a:gd name="connsiteY5" fmla="*/ 1280291 h 2280604"/>
                <a:gd name="connsiteX6" fmla="*/ 3152217 w 3152217"/>
                <a:gd name="connsiteY6" fmla="*/ 1492508 h 2280604"/>
                <a:gd name="connsiteX7" fmla="*/ 2940000 w 3152217"/>
                <a:gd name="connsiteY7" fmla="*/ 1492508 h 2280604"/>
                <a:gd name="connsiteX8" fmla="*/ 2539107 w 3152217"/>
                <a:gd name="connsiteY8" fmla="*/ 1091614 h 2280604"/>
                <a:gd name="connsiteX9" fmla="*/ 2474399 w 3152217"/>
                <a:gd name="connsiteY9" fmla="*/ 1178323 h 2280604"/>
                <a:gd name="connsiteX10" fmla="*/ 2907621 w 3152217"/>
                <a:gd name="connsiteY10" fmla="*/ 1611546 h 2280604"/>
                <a:gd name="connsiteX11" fmla="*/ 2907621 w 3152217"/>
                <a:gd name="connsiteY11" fmla="*/ 1823763 h 2280604"/>
                <a:gd name="connsiteX12" fmla="*/ 2695404 w 3152217"/>
                <a:gd name="connsiteY12" fmla="*/ 1823763 h 2280604"/>
                <a:gd name="connsiteX13" fmla="*/ 2293017 w 3152217"/>
                <a:gd name="connsiteY13" fmla="*/ 1421375 h 2280604"/>
                <a:gd name="connsiteX14" fmla="*/ 2228234 w 3152217"/>
                <a:gd name="connsiteY14" fmla="*/ 1508184 h 2280604"/>
                <a:gd name="connsiteX15" fmla="*/ 2648161 w 3152217"/>
                <a:gd name="connsiteY15" fmla="*/ 1928111 h 2280604"/>
                <a:gd name="connsiteX16" fmla="*/ 2648161 w 3152217"/>
                <a:gd name="connsiteY16" fmla="*/ 2140328 h 2280604"/>
                <a:gd name="connsiteX17" fmla="*/ 2435944 w 3152217"/>
                <a:gd name="connsiteY17" fmla="*/ 2140328 h 2280604"/>
                <a:gd name="connsiteX18" fmla="*/ 2046853 w 3152217"/>
                <a:gd name="connsiteY18" fmla="*/ 1751235 h 2280604"/>
                <a:gd name="connsiteX19" fmla="*/ 1987859 w 3152217"/>
                <a:gd name="connsiteY19" fmla="*/ 1837485 h 2280604"/>
                <a:gd name="connsiteX20" fmla="*/ 2218760 w 3152217"/>
                <a:gd name="connsiteY20" fmla="*/ 2068387 h 2280604"/>
                <a:gd name="connsiteX21" fmla="*/ 2218760 w 3152217"/>
                <a:gd name="connsiteY21" fmla="*/ 2280604 h 2280604"/>
                <a:gd name="connsiteX22" fmla="*/ 2006543 w 3152217"/>
                <a:gd name="connsiteY22" fmla="*/ 2280604 h 2280604"/>
                <a:gd name="connsiteX23" fmla="*/ 1798691 w 3152217"/>
                <a:gd name="connsiteY23" fmla="*/ 2072750 h 2280604"/>
                <a:gd name="connsiteX24" fmla="*/ 1775643 w 3152217"/>
                <a:gd name="connsiteY24" fmla="*/ 2049702 h 2280604"/>
                <a:gd name="connsiteX25" fmla="*/ 1842458 w 3152217"/>
                <a:gd name="connsiteY25" fmla="*/ 1960446 h 2280604"/>
                <a:gd name="connsiteX26" fmla="*/ 1533525 w 3152217"/>
                <a:gd name="connsiteY26" fmla="*/ 1548506 h 2280604"/>
                <a:gd name="connsiteX27" fmla="*/ 1219200 w 3152217"/>
                <a:gd name="connsiteY27" fmla="*/ 1243706 h 2280604"/>
                <a:gd name="connsiteX28" fmla="*/ 571500 w 3152217"/>
                <a:gd name="connsiteY28" fmla="*/ 1358006 h 2280604"/>
                <a:gd name="connsiteX29" fmla="*/ 0 w 3152217"/>
                <a:gd name="connsiteY29" fmla="*/ 1329431 h 2280604"/>
                <a:gd name="connsiteX30" fmla="*/ 0 w 3152217"/>
                <a:gd name="connsiteY30" fmla="*/ 14981 h 2280604"/>
                <a:gd name="connsiteX31" fmla="*/ 390525 w 3152217"/>
                <a:gd name="connsiteY31" fmla="*/ 24506 h 2280604"/>
                <a:gd name="connsiteX0" fmla="*/ 390525 w 3152217"/>
                <a:gd name="connsiteY0" fmla="*/ 33386 h 2289484"/>
                <a:gd name="connsiteX1" fmla="*/ 95250 w 3152217"/>
                <a:gd name="connsiteY1" fmla="*/ 281036 h 2289484"/>
                <a:gd name="connsiteX2" fmla="*/ 1352550 w 3152217"/>
                <a:gd name="connsiteY2" fmla="*/ 157211 h 2289484"/>
                <a:gd name="connsiteX3" fmla="*/ 2314575 w 3152217"/>
                <a:gd name="connsiteY3" fmla="*/ 357236 h 2289484"/>
                <a:gd name="connsiteX4" fmla="*/ 2724150 w 3152217"/>
                <a:gd name="connsiteY4" fmla="*/ 852536 h 2289484"/>
                <a:gd name="connsiteX5" fmla="*/ 3152217 w 3152217"/>
                <a:gd name="connsiteY5" fmla="*/ 1289171 h 2289484"/>
                <a:gd name="connsiteX6" fmla="*/ 3152217 w 3152217"/>
                <a:gd name="connsiteY6" fmla="*/ 1501388 h 2289484"/>
                <a:gd name="connsiteX7" fmla="*/ 2940000 w 3152217"/>
                <a:gd name="connsiteY7" fmla="*/ 1501388 h 2289484"/>
                <a:gd name="connsiteX8" fmla="*/ 2539107 w 3152217"/>
                <a:gd name="connsiteY8" fmla="*/ 1100494 h 2289484"/>
                <a:gd name="connsiteX9" fmla="*/ 2474399 w 3152217"/>
                <a:gd name="connsiteY9" fmla="*/ 1187203 h 2289484"/>
                <a:gd name="connsiteX10" fmla="*/ 2907621 w 3152217"/>
                <a:gd name="connsiteY10" fmla="*/ 1620426 h 2289484"/>
                <a:gd name="connsiteX11" fmla="*/ 2907621 w 3152217"/>
                <a:gd name="connsiteY11" fmla="*/ 1832643 h 2289484"/>
                <a:gd name="connsiteX12" fmla="*/ 2695404 w 3152217"/>
                <a:gd name="connsiteY12" fmla="*/ 1832643 h 2289484"/>
                <a:gd name="connsiteX13" fmla="*/ 2293017 w 3152217"/>
                <a:gd name="connsiteY13" fmla="*/ 1430255 h 2289484"/>
                <a:gd name="connsiteX14" fmla="*/ 2228234 w 3152217"/>
                <a:gd name="connsiteY14" fmla="*/ 1517064 h 2289484"/>
                <a:gd name="connsiteX15" fmla="*/ 2648161 w 3152217"/>
                <a:gd name="connsiteY15" fmla="*/ 1936991 h 2289484"/>
                <a:gd name="connsiteX16" fmla="*/ 2648161 w 3152217"/>
                <a:gd name="connsiteY16" fmla="*/ 2149208 h 2289484"/>
                <a:gd name="connsiteX17" fmla="*/ 2435944 w 3152217"/>
                <a:gd name="connsiteY17" fmla="*/ 2149208 h 2289484"/>
                <a:gd name="connsiteX18" fmla="*/ 2046853 w 3152217"/>
                <a:gd name="connsiteY18" fmla="*/ 1760115 h 2289484"/>
                <a:gd name="connsiteX19" fmla="*/ 1987859 w 3152217"/>
                <a:gd name="connsiteY19" fmla="*/ 1846365 h 2289484"/>
                <a:gd name="connsiteX20" fmla="*/ 2218760 w 3152217"/>
                <a:gd name="connsiteY20" fmla="*/ 2077267 h 2289484"/>
                <a:gd name="connsiteX21" fmla="*/ 2218760 w 3152217"/>
                <a:gd name="connsiteY21" fmla="*/ 2289484 h 2289484"/>
                <a:gd name="connsiteX22" fmla="*/ 2006543 w 3152217"/>
                <a:gd name="connsiteY22" fmla="*/ 2289484 h 2289484"/>
                <a:gd name="connsiteX23" fmla="*/ 1798691 w 3152217"/>
                <a:gd name="connsiteY23" fmla="*/ 2081630 h 2289484"/>
                <a:gd name="connsiteX24" fmla="*/ 1775643 w 3152217"/>
                <a:gd name="connsiteY24" fmla="*/ 2058582 h 2289484"/>
                <a:gd name="connsiteX25" fmla="*/ 1842458 w 3152217"/>
                <a:gd name="connsiteY25" fmla="*/ 1969326 h 2289484"/>
                <a:gd name="connsiteX26" fmla="*/ 1533525 w 3152217"/>
                <a:gd name="connsiteY26" fmla="*/ 1557386 h 2289484"/>
                <a:gd name="connsiteX27" fmla="*/ 1219200 w 3152217"/>
                <a:gd name="connsiteY27" fmla="*/ 1252586 h 2289484"/>
                <a:gd name="connsiteX28" fmla="*/ 571500 w 3152217"/>
                <a:gd name="connsiteY28" fmla="*/ 1366886 h 2289484"/>
                <a:gd name="connsiteX29" fmla="*/ 0 w 3152217"/>
                <a:gd name="connsiteY29" fmla="*/ 1338311 h 2289484"/>
                <a:gd name="connsiteX30" fmla="*/ 0 w 3152217"/>
                <a:gd name="connsiteY30" fmla="*/ 23861 h 2289484"/>
                <a:gd name="connsiteX31" fmla="*/ 390525 w 3152217"/>
                <a:gd name="connsiteY31" fmla="*/ 33386 h 2289484"/>
                <a:gd name="connsiteX0" fmla="*/ 390525 w 3152217"/>
                <a:gd name="connsiteY0" fmla="*/ 24507 h 2280605"/>
                <a:gd name="connsiteX1" fmla="*/ 95250 w 3152217"/>
                <a:gd name="connsiteY1" fmla="*/ 272157 h 2280605"/>
                <a:gd name="connsiteX2" fmla="*/ 1352550 w 3152217"/>
                <a:gd name="connsiteY2" fmla="*/ 148332 h 2280605"/>
                <a:gd name="connsiteX3" fmla="*/ 2314575 w 3152217"/>
                <a:gd name="connsiteY3" fmla="*/ 348357 h 2280605"/>
                <a:gd name="connsiteX4" fmla="*/ 2724150 w 3152217"/>
                <a:gd name="connsiteY4" fmla="*/ 843657 h 2280605"/>
                <a:gd name="connsiteX5" fmla="*/ 3152217 w 3152217"/>
                <a:gd name="connsiteY5" fmla="*/ 1280292 h 2280605"/>
                <a:gd name="connsiteX6" fmla="*/ 3152217 w 3152217"/>
                <a:gd name="connsiteY6" fmla="*/ 1492509 h 2280605"/>
                <a:gd name="connsiteX7" fmla="*/ 2940000 w 3152217"/>
                <a:gd name="connsiteY7" fmla="*/ 1492509 h 2280605"/>
                <a:gd name="connsiteX8" fmla="*/ 2539107 w 3152217"/>
                <a:gd name="connsiteY8" fmla="*/ 1091615 h 2280605"/>
                <a:gd name="connsiteX9" fmla="*/ 2474399 w 3152217"/>
                <a:gd name="connsiteY9" fmla="*/ 1178324 h 2280605"/>
                <a:gd name="connsiteX10" fmla="*/ 2907621 w 3152217"/>
                <a:gd name="connsiteY10" fmla="*/ 1611547 h 2280605"/>
                <a:gd name="connsiteX11" fmla="*/ 2907621 w 3152217"/>
                <a:gd name="connsiteY11" fmla="*/ 1823764 h 2280605"/>
                <a:gd name="connsiteX12" fmla="*/ 2695404 w 3152217"/>
                <a:gd name="connsiteY12" fmla="*/ 1823764 h 2280605"/>
                <a:gd name="connsiteX13" fmla="*/ 2293017 w 3152217"/>
                <a:gd name="connsiteY13" fmla="*/ 1421376 h 2280605"/>
                <a:gd name="connsiteX14" fmla="*/ 2228234 w 3152217"/>
                <a:gd name="connsiteY14" fmla="*/ 1508185 h 2280605"/>
                <a:gd name="connsiteX15" fmla="*/ 2648161 w 3152217"/>
                <a:gd name="connsiteY15" fmla="*/ 1928112 h 2280605"/>
                <a:gd name="connsiteX16" fmla="*/ 2648161 w 3152217"/>
                <a:gd name="connsiteY16" fmla="*/ 2140329 h 2280605"/>
                <a:gd name="connsiteX17" fmla="*/ 2435944 w 3152217"/>
                <a:gd name="connsiteY17" fmla="*/ 2140329 h 2280605"/>
                <a:gd name="connsiteX18" fmla="*/ 2046853 w 3152217"/>
                <a:gd name="connsiteY18" fmla="*/ 1751236 h 2280605"/>
                <a:gd name="connsiteX19" fmla="*/ 1987859 w 3152217"/>
                <a:gd name="connsiteY19" fmla="*/ 1837486 h 2280605"/>
                <a:gd name="connsiteX20" fmla="*/ 2218760 w 3152217"/>
                <a:gd name="connsiteY20" fmla="*/ 2068388 h 2280605"/>
                <a:gd name="connsiteX21" fmla="*/ 2218760 w 3152217"/>
                <a:gd name="connsiteY21" fmla="*/ 2280605 h 2280605"/>
                <a:gd name="connsiteX22" fmla="*/ 2006543 w 3152217"/>
                <a:gd name="connsiteY22" fmla="*/ 2280605 h 2280605"/>
                <a:gd name="connsiteX23" fmla="*/ 1798691 w 3152217"/>
                <a:gd name="connsiteY23" fmla="*/ 2072751 h 2280605"/>
                <a:gd name="connsiteX24" fmla="*/ 1775643 w 3152217"/>
                <a:gd name="connsiteY24" fmla="*/ 2049703 h 2280605"/>
                <a:gd name="connsiteX25" fmla="*/ 1842458 w 3152217"/>
                <a:gd name="connsiteY25" fmla="*/ 1960447 h 2280605"/>
                <a:gd name="connsiteX26" fmla="*/ 1533525 w 3152217"/>
                <a:gd name="connsiteY26" fmla="*/ 1548507 h 2280605"/>
                <a:gd name="connsiteX27" fmla="*/ 1219200 w 3152217"/>
                <a:gd name="connsiteY27" fmla="*/ 1243707 h 2280605"/>
                <a:gd name="connsiteX28" fmla="*/ 571500 w 3152217"/>
                <a:gd name="connsiteY28" fmla="*/ 1358007 h 2280605"/>
                <a:gd name="connsiteX29" fmla="*/ 0 w 3152217"/>
                <a:gd name="connsiteY29" fmla="*/ 1329432 h 2280605"/>
                <a:gd name="connsiteX30" fmla="*/ 0 w 3152217"/>
                <a:gd name="connsiteY30" fmla="*/ 14982 h 2280605"/>
                <a:gd name="connsiteX31" fmla="*/ 390525 w 3152217"/>
                <a:gd name="connsiteY31" fmla="*/ 24507 h 2280605"/>
                <a:gd name="connsiteX0" fmla="*/ 390525 w 3152217"/>
                <a:gd name="connsiteY0" fmla="*/ 9525 h 2265623"/>
                <a:gd name="connsiteX1" fmla="*/ 95250 w 3152217"/>
                <a:gd name="connsiteY1" fmla="*/ 257175 h 2265623"/>
                <a:gd name="connsiteX2" fmla="*/ 1352550 w 3152217"/>
                <a:gd name="connsiteY2" fmla="*/ 133350 h 2265623"/>
                <a:gd name="connsiteX3" fmla="*/ 2314575 w 3152217"/>
                <a:gd name="connsiteY3" fmla="*/ 333375 h 2265623"/>
                <a:gd name="connsiteX4" fmla="*/ 2724150 w 3152217"/>
                <a:gd name="connsiteY4" fmla="*/ 828675 h 2265623"/>
                <a:gd name="connsiteX5" fmla="*/ 3152217 w 3152217"/>
                <a:gd name="connsiteY5" fmla="*/ 1265310 h 2265623"/>
                <a:gd name="connsiteX6" fmla="*/ 3152217 w 3152217"/>
                <a:gd name="connsiteY6" fmla="*/ 1477527 h 2265623"/>
                <a:gd name="connsiteX7" fmla="*/ 2940000 w 3152217"/>
                <a:gd name="connsiteY7" fmla="*/ 1477527 h 2265623"/>
                <a:gd name="connsiteX8" fmla="*/ 2539107 w 3152217"/>
                <a:gd name="connsiteY8" fmla="*/ 1076633 h 2265623"/>
                <a:gd name="connsiteX9" fmla="*/ 2474399 w 3152217"/>
                <a:gd name="connsiteY9" fmla="*/ 1163342 h 2265623"/>
                <a:gd name="connsiteX10" fmla="*/ 2907621 w 3152217"/>
                <a:gd name="connsiteY10" fmla="*/ 1596565 h 2265623"/>
                <a:gd name="connsiteX11" fmla="*/ 2907621 w 3152217"/>
                <a:gd name="connsiteY11" fmla="*/ 1808782 h 2265623"/>
                <a:gd name="connsiteX12" fmla="*/ 2695404 w 3152217"/>
                <a:gd name="connsiteY12" fmla="*/ 1808782 h 2265623"/>
                <a:gd name="connsiteX13" fmla="*/ 2293017 w 3152217"/>
                <a:gd name="connsiteY13" fmla="*/ 1406394 h 2265623"/>
                <a:gd name="connsiteX14" fmla="*/ 2228234 w 3152217"/>
                <a:gd name="connsiteY14" fmla="*/ 1493203 h 2265623"/>
                <a:gd name="connsiteX15" fmla="*/ 2648161 w 3152217"/>
                <a:gd name="connsiteY15" fmla="*/ 1913130 h 2265623"/>
                <a:gd name="connsiteX16" fmla="*/ 2648161 w 3152217"/>
                <a:gd name="connsiteY16" fmla="*/ 2125347 h 2265623"/>
                <a:gd name="connsiteX17" fmla="*/ 2435944 w 3152217"/>
                <a:gd name="connsiteY17" fmla="*/ 2125347 h 2265623"/>
                <a:gd name="connsiteX18" fmla="*/ 2046853 w 3152217"/>
                <a:gd name="connsiteY18" fmla="*/ 1736254 h 2265623"/>
                <a:gd name="connsiteX19" fmla="*/ 1987859 w 3152217"/>
                <a:gd name="connsiteY19" fmla="*/ 1822504 h 2265623"/>
                <a:gd name="connsiteX20" fmla="*/ 2218760 w 3152217"/>
                <a:gd name="connsiteY20" fmla="*/ 2053406 h 2265623"/>
                <a:gd name="connsiteX21" fmla="*/ 2218760 w 3152217"/>
                <a:gd name="connsiteY21" fmla="*/ 2265623 h 2265623"/>
                <a:gd name="connsiteX22" fmla="*/ 2006543 w 3152217"/>
                <a:gd name="connsiteY22" fmla="*/ 2265623 h 2265623"/>
                <a:gd name="connsiteX23" fmla="*/ 1798691 w 3152217"/>
                <a:gd name="connsiteY23" fmla="*/ 2057769 h 2265623"/>
                <a:gd name="connsiteX24" fmla="*/ 1775643 w 3152217"/>
                <a:gd name="connsiteY24" fmla="*/ 2034721 h 2265623"/>
                <a:gd name="connsiteX25" fmla="*/ 1842458 w 3152217"/>
                <a:gd name="connsiteY25" fmla="*/ 1945465 h 2265623"/>
                <a:gd name="connsiteX26" fmla="*/ 1533525 w 3152217"/>
                <a:gd name="connsiteY26" fmla="*/ 1533525 h 2265623"/>
                <a:gd name="connsiteX27" fmla="*/ 1219200 w 3152217"/>
                <a:gd name="connsiteY27" fmla="*/ 1228725 h 2265623"/>
                <a:gd name="connsiteX28" fmla="*/ 571500 w 3152217"/>
                <a:gd name="connsiteY28" fmla="*/ 1343025 h 2265623"/>
                <a:gd name="connsiteX29" fmla="*/ 0 w 3152217"/>
                <a:gd name="connsiteY29" fmla="*/ 1314450 h 2265623"/>
                <a:gd name="connsiteX30" fmla="*/ 0 w 3152217"/>
                <a:gd name="connsiteY30" fmla="*/ 0 h 2265623"/>
                <a:gd name="connsiteX31" fmla="*/ 390525 w 3152217"/>
                <a:gd name="connsiteY31" fmla="*/ 9525 h 2265623"/>
                <a:gd name="connsiteX0" fmla="*/ 390525 w 3152217"/>
                <a:gd name="connsiteY0" fmla="*/ 9525 h 2265623"/>
                <a:gd name="connsiteX1" fmla="*/ 95250 w 3152217"/>
                <a:gd name="connsiteY1" fmla="*/ 257175 h 2265623"/>
                <a:gd name="connsiteX2" fmla="*/ 1352550 w 3152217"/>
                <a:gd name="connsiteY2" fmla="*/ 133350 h 2265623"/>
                <a:gd name="connsiteX3" fmla="*/ 2314575 w 3152217"/>
                <a:gd name="connsiteY3" fmla="*/ 333375 h 2265623"/>
                <a:gd name="connsiteX4" fmla="*/ 2724150 w 3152217"/>
                <a:gd name="connsiteY4" fmla="*/ 828675 h 2265623"/>
                <a:gd name="connsiteX5" fmla="*/ 3152217 w 3152217"/>
                <a:gd name="connsiteY5" fmla="*/ 1265310 h 2265623"/>
                <a:gd name="connsiteX6" fmla="*/ 3152217 w 3152217"/>
                <a:gd name="connsiteY6" fmla="*/ 1477527 h 2265623"/>
                <a:gd name="connsiteX7" fmla="*/ 2940000 w 3152217"/>
                <a:gd name="connsiteY7" fmla="*/ 1477527 h 2265623"/>
                <a:gd name="connsiteX8" fmla="*/ 2539107 w 3152217"/>
                <a:gd name="connsiteY8" fmla="*/ 1076633 h 2265623"/>
                <a:gd name="connsiteX9" fmla="*/ 2474399 w 3152217"/>
                <a:gd name="connsiteY9" fmla="*/ 1163342 h 2265623"/>
                <a:gd name="connsiteX10" fmla="*/ 2907621 w 3152217"/>
                <a:gd name="connsiteY10" fmla="*/ 1596565 h 2265623"/>
                <a:gd name="connsiteX11" fmla="*/ 2907621 w 3152217"/>
                <a:gd name="connsiteY11" fmla="*/ 1808782 h 2265623"/>
                <a:gd name="connsiteX12" fmla="*/ 2695404 w 3152217"/>
                <a:gd name="connsiteY12" fmla="*/ 1808782 h 2265623"/>
                <a:gd name="connsiteX13" fmla="*/ 2293017 w 3152217"/>
                <a:gd name="connsiteY13" fmla="*/ 1406394 h 2265623"/>
                <a:gd name="connsiteX14" fmla="*/ 2228234 w 3152217"/>
                <a:gd name="connsiteY14" fmla="*/ 1493203 h 2265623"/>
                <a:gd name="connsiteX15" fmla="*/ 2648161 w 3152217"/>
                <a:gd name="connsiteY15" fmla="*/ 1913130 h 2265623"/>
                <a:gd name="connsiteX16" fmla="*/ 2648161 w 3152217"/>
                <a:gd name="connsiteY16" fmla="*/ 2125347 h 2265623"/>
                <a:gd name="connsiteX17" fmla="*/ 2435944 w 3152217"/>
                <a:gd name="connsiteY17" fmla="*/ 2125347 h 2265623"/>
                <a:gd name="connsiteX18" fmla="*/ 2046853 w 3152217"/>
                <a:gd name="connsiteY18" fmla="*/ 1736254 h 2265623"/>
                <a:gd name="connsiteX19" fmla="*/ 1987859 w 3152217"/>
                <a:gd name="connsiteY19" fmla="*/ 1822504 h 2265623"/>
                <a:gd name="connsiteX20" fmla="*/ 2218760 w 3152217"/>
                <a:gd name="connsiteY20" fmla="*/ 2053406 h 2265623"/>
                <a:gd name="connsiteX21" fmla="*/ 2218760 w 3152217"/>
                <a:gd name="connsiteY21" fmla="*/ 2265623 h 2265623"/>
                <a:gd name="connsiteX22" fmla="*/ 2006543 w 3152217"/>
                <a:gd name="connsiteY22" fmla="*/ 2265623 h 2265623"/>
                <a:gd name="connsiteX23" fmla="*/ 1798691 w 3152217"/>
                <a:gd name="connsiteY23" fmla="*/ 2057769 h 2265623"/>
                <a:gd name="connsiteX24" fmla="*/ 1775643 w 3152217"/>
                <a:gd name="connsiteY24" fmla="*/ 2034721 h 2265623"/>
                <a:gd name="connsiteX25" fmla="*/ 1842458 w 3152217"/>
                <a:gd name="connsiteY25" fmla="*/ 1945465 h 2265623"/>
                <a:gd name="connsiteX26" fmla="*/ 1533525 w 3152217"/>
                <a:gd name="connsiteY26" fmla="*/ 1533525 h 2265623"/>
                <a:gd name="connsiteX27" fmla="*/ 1219200 w 3152217"/>
                <a:gd name="connsiteY27" fmla="*/ 1228725 h 2265623"/>
                <a:gd name="connsiteX28" fmla="*/ 571500 w 3152217"/>
                <a:gd name="connsiteY28" fmla="*/ 1343025 h 2265623"/>
                <a:gd name="connsiteX29" fmla="*/ 0 w 3152217"/>
                <a:gd name="connsiteY29" fmla="*/ 1314450 h 2265623"/>
                <a:gd name="connsiteX30" fmla="*/ 0 w 3152217"/>
                <a:gd name="connsiteY30" fmla="*/ 0 h 2265623"/>
                <a:gd name="connsiteX31" fmla="*/ 390525 w 3152217"/>
                <a:gd name="connsiteY31" fmla="*/ 9525 h 2265623"/>
                <a:gd name="connsiteX0" fmla="*/ 400050 w 3152217"/>
                <a:gd name="connsiteY0" fmla="*/ 0 h 2284673"/>
                <a:gd name="connsiteX1" fmla="*/ 95250 w 3152217"/>
                <a:gd name="connsiteY1" fmla="*/ 276225 h 2284673"/>
                <a:gd name="connsiteX2" fmla="*/ 1352550 w 3152217"/>
                <a:gd name="connsiteY2" fmla="*/ 152400 h 2284673"/>
                <a:gd name="connsiteX3" fmla="*/ 2314575 w 3152217"/>
                <a:gd name="connsiteY3" fmla="*/ 352425 h 2284673"/>
                <a:gd name="connsiteX4" fmla="*/ 2724150 w 3152217"/>
                <a:gd name="connsiteY4" fmla="*/ 847725 h 2284673"/>
                <a:gd name="connsiteX5" fmla="*/ 3152217 w 3152217"/>
                <a:gd name="connsiteY5" fmla="*/ 1284360 h 2284673"/>
                <a:gd name="connsiteX6" fmla="*/ 3152217 w 3152217"/>
                <a:gd name="connsiteY6" fmla="*/ 1496577 h 2284673"/>
                <a:gd name="connsiteX7" fmla="*/ 2940000 w 3152217"/>
                <a:gd name="connsiteY7" fmla="*/ 1496577 h 2284673"/>
                <a:gd name="connsiteX8" fmla="*/ 2539107 w 3152217"/>
                <a:gd name="connsiteY8" fmla="*/ 1095683 h 2284673"/>
                <a:gd name="connsiteX9" fmla="*/ 2474399 w 3152217"/>
                <a:gd name="connsiteY9" fmla="*/ 1182392 h 2284673"/>
                <a:gd name="connsiteX10" fmla="*/ 2907621 w 3152217"/>
                <a:gd name="connsiteY10" fmla="*/ 1615615 h 2284673"/>
                <a:gd name="connsiteX11" fmla="*/ 2907621 w 3152217"/>
                <a:gd name="connsiteY11" fmla="*/ 1827832 h 2284673"/>
                <a:gd name="connsiteX12" fmla="*/ 2695404 w 3152217"/>
                <a:gd name="connsiteY12" fmla="*/ 1827832 h 2284673"/>
                <a:gd name="connsiteX13" fmla="*/ 2293017 w 3152217"/>
                <a:gd name="connsiteY13" fmla="*/ 1425444 h 2284673"/>
                <a:gd name="connsiteX14" fmla="*/ 2228234 w 3152217"/>
                <a:gd name="connsiteY14" fmla="*/ 1512253 h 2284673"/>
                <a:gd name="connsiteX15" fmla="*/ 2648161 w 3152217"/>
                <a:gd name="connsiteY15" fmla="*/ 1932180 h 2284673"/>
                <a:gd name="connsiteX16" fmla="*/ 2648161 w 3152217"/>
                <a:gd name="connsiteY16" fmla="*/ 2144397 h 2284673"/>
                <a:gd name="connsiteX17" fmla="*/ 2435944 w 3152217"/>
                <a:gd name="connsiteY17" fmla="*/ 2144397 h 2284673"/>
                <a:gd name="connsiteX18" fmla="*/ 2046853 w 3152217"/>
                <a:gd name="connsiteY18" fmla="*/ 1755304 h 2284673"/>
                <a:gd name="connsiteX19" fmla="*/ 1987859 w 3152217"/>
                <a:gd name="connsiteY19" fmla="*/ 1841554 h 2284673"/>
                <a:gd name="connsiteX20" fmla="*/ 2218760 w 3152217"/>
                <a:gd name="connsiteY20" fmla="*/ 2072456 h 2284673"/>
                <a:gd name="connsiteX21" fmla="*/ 2218760 w 3152217"/>
                <a:gd name="connsiteY21" fmla="*/ 2284673 h 2284673"/>
                <a:gd name="connsiteX22" fmla="*/ 2006543 w 3152217"/>
                <a:gd name="connsiteY22" fmla="*/ 2284673 h 2284673"/>
                <a:gd name="connsiteX23" fmla="*/ 1798691 w 3152217"/>
                <a:gd name="connsiteY23" fmla="*/ 2076819 h 2284673"/>
                <a:gd name="connsiteX24" fmla="*/ 1775643 w 3152217"/>
                <a:gd name="connsiteY24" fmla="*/ 2053771 h 2284673"/>
                <a:gd name="connsiteX25" fmla="*/ 1842458 w 3152217"/>
                <a:gd name="connsiteY25" fmla="*/ 1964515 h 2284673"/>
                <a:gd name="connsiteX26" fmla="*/ 1533525 w 3152217"/>
                <a:gd name="connsiteY26" fmla="*/ 1552575 h 2284673"/>
                <a:gd name="connsiteX27" fmla="*/ 1219200 w 3152217"/>
                <a:gd name="connsiteY27" fmla="*/ 1247775 h 2284673"/>
                <a:gd name="connsiteX28" fmla="*/ 571500 w 3152217"/>
                <a:gd name="connsiteY28" fmla="*/ 1362075 h 2284673"/>
                <a:gd name="connsiteX29" fmla="*/ 0 w 3152217"/>
                <a:gd name="connsiteY29" fmla="*/ 1333500 h 2284673"/>
                <a:gd name="connsiteX30" fmla="*/ 0 w 3152217"/>
                <a:gd name="connsiteY30" fmla="*/ 19050 h 2284673"/>
                <a:gd name="connsiteX31" fmla="*/ 400050 w 3152217"/>
                <a:gd name="connsiteY31" fmla="*/ 0 h 2284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152217" h="2284673">
                  <a:moveTo>
                    <a:pt x="400050" y="0"/>
                  </a:moveTo>
                  <a:lnTo>
                    <a:pt x="95250" y="276225"/>
                  </a:lnTo>
                  <a:cubicBezTo>
                    <a:pt x="349250" y="777875"/>
                    <a:pt x="831850" y="460375"/>
                    <a:pt x="1352550" y="152400"/>
                  </a:cubicBezTo>
                  <a:cubicBezTo>
                    <a:pt x="1641475" y="288925"/>
                    <a:pt x="1968500" y="301625"/>
                    <a:pt x="2314575" y="352425"/>
                  </a:cubicBezTo>
                  <a:cubicBezTo>
                    <a:pt x="2451100" y="603250"/>
                    <a:pt x="2587625" y="682625"/>
                    <a:pt x="2724150" y="847725"/>
                  </a:cubicBezTo>
                  <a:lnTo>
                    <a:pt x="3152217" y="1284360"/>
                  </a:lnTo>
                  <a:cubicBezTo>
                    <a:pt x="3210819" y="1342962"/>
                    <a:pt x="3210819" y="1437975"/>
                    <a:pt x="3152217" y="1496577"/>
                  </a:cubicBezTo>
                  <a:cubicBezTo>
                    <a:pt x="3093615" y="1555179"/>
                    <a:pt x="2998602" y="1555179"/>
                    <a:pt x="2940000" y="1496577"/>
                  </a:cubicBezTo>
                  <a:lnTo>
                    <a:pt x="2539107" y="1095683"/>
                  </a:lnTo>
                  <a:lnTo>
                    <a:pt x="2474399" y="1182392"/>
                  </a:lnTo>
                  <a:lnTo>
                    <a:pt x="2907621" y="1615615"/>
                  </a:lnTo>
                  <a:cubicBezTo>
                    <a:pt x="2966223" y="1674217"/>
                    <a:pt x="2966223" y="1769230"/>
                    <a:pt x="2907621" y="1827832"/>
                  </a:cubicBezTo>
                  <a:cubicBezTo>
                    <a:pt x="2849019" y="1886434"/>
                    <a:pt x="2754006" y="1886434"/>
                    <a:pt x="2695404" y="1827832"/>
                  </a:cubicBezTo>
                  <a:lnTo>
                    <a:pt x="2293017" y="1425444"/>
                  </a:lnTo>
                  <a:lnTo>
                    <a:pt x="2228234" y="1512253"/>
                  </a:lnTo>
                  <a:lnTo>
                    <a:pt x="2648161" y="1932180"/>
                  </a:lnTo>
                  <a:cubicBezTo>
                    <a:pt x="2706763" y="1990782"/>
                    <a:pt x="2706763" y="2085795"/>
                    <a:pt x="2648161" y="2144397"/>
                  </a:cubicBezTo>
                  <a:cubicBezTo>
                    <a:pt x="2589559" y="2202999"/>
                    <a:pt x="2494546" y="2202999"/>
                    <a:pt x="2435944" y="2144397"/>
                  </a:cubicBezTo>
                  <a:lnTo>
                    <a:pt x="2046853" y="1755304"/>
                  </a:lnTo>
                  <a:lnTo>
                    <a:pt x="1987859" y="1841554"/>
                  </a:lnTo>
                  <a:lnTo>
                    <a:pt x="2218760" y="2072456"/>
                  </a:lnTo>
                  <a:cubicBezTo>
                    <a:pt x="2277362" y="2131058"/>
                    <a:pt x="2277362" y="2226071"/>
                    <a:pt x="2218760" y="2284673"/>
                  </a:cubicBezTo>
                  <a:cubicBezTo>
                    <a:pt x="2160158" y="2343275"/>
                    <a:pt x="2065146" y="2343275"/>
                    <a:pt x="2006543" y="2284673"/>
                  </a:cubicBezTo>
                  <a:lnTo>
                    <a:pt x="1798691" y="2076819"/>
                  </a:lnTo>
                  <a:lnTo>
                    <a:pt x="1775643" y="2053771"/>
                  </a:lnTo>
                  <a:lnTo>
                    <a:pt x="1842458" y="1964515"/>
                  </a:lnTo>
                  <a:cubicBezTo>
                    <a:pt x="2026677" y="1607442"/>
                    <a:pt x="1697608" y="1472750"/>
                    <a:pt x="1533525" y="1552575"/>
                  </a:cubicBezTo>
                  <a:cubicBezTo>
                    <a:pt x="1555750" y="1323975"/>
                    <a:pt x="1380229" y="1237081"/>
                    <a:pt x="1219200" y="1247775"/>
                  </a:cubicBezTo>
                  <a:cubicBezTo>
                    <a:pt x="1190625" y="958850"/>
                    <a:pt x="838200" y="793750"/>
                    <a:pt x="571500" y="1362075"/>
                  </a:cubicBezTo>
                  <a:cubicBezTo>
                    <a:pt x="504825" y="1114425"/>
                    <a:pt x="276225" y="1066800"/>
                    <a:pt x="0" y="1333500"/>
                  </a:cubicBezTo>
                  <a:lnTo>
                    <a:pt x="0" y="19050"/>
                  </a:lnTo>
                  <a:lnTo>
                    <a:pt x="400050" y="0"/>
                  </a:lnTo>
                  <a:close/>
                </a:path>
              </a:pathLst>
            </a:custGeom>
            <a:solidFill>
              <a:srgbClr val="EDE731"/>
            </a:solidFill>
            <a:ln w="12700" cap="flat" cmpd="sng" algn="ctr">
              <a:solidFill>
                <a:srgbClr val="9BBB59">
                  <a:lumMod val="75000"/>
                </a:srgbClr>
              </a:solidFill>
              <a:prstDash val="solid"/>
            </a:ln>
            <a:effectLst/>
          </p:spPr>
          <p:txBody>
            <a:bodyPr rtlCol="0" anchor="ctr"/>
            <a:lstStyle/>
            <a:p>
              <a:pPr marL="0" marR="0" lvl="0" indent="0" algn="ctr" defTabSz="521437" eaLnBrk="1" fontAlgn="auto" latinLnBrk="0" hangingPunct="1">
                <a:lnSpc>
                  <a:spcPct val="100000"/>
                </a:lnSpc>
                <a:spcBef>
                  <a:spcPts val="0"/>
                </a:spcBef>
                <a:spcAft>
                  <a:spcPts val="0"/>
                </a:spcAft>
                <a:buClrTx/>
                <a:buSzTx/>
                <a:buFontTx/>
                <a:buNone/>
                <a:tabLst/>
                <a:defRPr/>
              </a:pPr>
              <a:endParaRPr kumimoji="0" lang="ko-KR" altLang="en-US" sz="3397" b="0" i="0" u="none" strike="noStrike" kern="0" cap="none" spc="0" normalizeH="0" baseline="0" noProof="0">
                <a:ln>
                  <a:noFill/>
                </a:ln>
                <a:solidFill>
                  <a:prstClr val="white"/>
                </a:solidFill>
                <a:effectLst/>
                <a:uLnTx/>
                <a:uFillTx/>
                <a:latin typeface="Calibri"/>
                <a:ea typeface="맑은 고딕" panose="020B0503020000020004" pitchFamily="34" charset="-127"/>
                <a:cs typeface="+mn-cs"/>
              </a:endParaRPr>
            </a:p>
          </p:txBody>
        </p:sp>
      </p:grpSp>
      <p:sp>
        <p:nvSpPr>
          <p:cNvPr id="38" name="Rectangle 17">
            <a:extLst>
              <a:ext uri="{FF2B5EF4-FFF2-40B4-BE49-F238E27FC236}">
                <a16:creationId xmlns:a16="http://schemas.microsoft.com/office/drawing/2014/main" id="{207855AD-0EB8-7F31-8E71-FF4A716BA6F3}"/>
              </a:ext>
            </a:extLst>
          </p:cNvPr>
          <p:cNvSpPr/>
          <p:nvPr/>
        </p:nvSpPr>
        <p:spPr>
          <a:xfrm>
            <a:off x="173541" y="1749576"/>
            <a:ext cx="4320000" cy="1221815"/>
          </a:xfrm>
          <a:prstGeom prst="rect">
            <a:avLst/>
          </a:prstGeom>
          <a:solidFill>
            <a:srgbClr val="EDE731"/>
          </a:solidFill>
          <a:ln w="9525" cap="flat" cmpd="sng" algn="ctr">
            <a:solidFill>
              <a:srgbClr val="9BBB59">
                <a:lumMod val="75000"/>
              </a:srgbClr>
            </a:solidFill>
            <a:prstDash val="solid"/>
          </a:ln>
          <a:effectLst/>
        </p:spPr>
        <p:txBody>
          <a:bodyPr rtlCol="0" anchor="ctr"/>
          <a:lstStyle/>
          <a:p>
            <a:pPr marL="1074738" marR="0" lvl="0" algn="ctr" defTabSz="521437" eaLnBrk="1" fontAlgn="auto" latinLnBrk="0" hangingPunct="1">
              <a:lnSpc>
                <a:spcPct val="100000"/>
              </a:lnSpc>
              <a:spcBef>
                <a:spcPts val="0"/>
              </a:spcBef>
              <a:spcAft>
                <a:spcPts val="0"/>
              </a:spcAft>
              <a:buClrTx/>
              <a:buSzTx/>
              <a:buFontTx/>
              <a:buNone/>
              <a:tabLst/>
              <a:defRPr/>
            </a:pPr>
            <a:r>
              <a:rPr kumimoji="0" lang="lt-LT" sz="2000" b="0" i="0" u="none" strike="noStrike" kern="0" cap="none" spc="0" normalizeH="0" baseline="0" noProof="0" dirty="0">
                <a:ln>
                  <a:noFill/>
                </a:ln>
                <a:solidFill>
                  <a:srgbClr val="302957"/>
                </a:solidFill>
                <a:effectLst/>
                <a:uLnTx/>
                <a:uFillTx/>
                <a:latin typeface="Verdana" panose="020B0604030504040204" pitchFamily="34" charset="0"/>
                <a:ea typeface="Verdana" panose="020B0604030504040204" pitchFamily="34" charset="0"/>
                <a:cs typeface="Times New Roman" panose="02020603050405020304" pitchFamily="18" charset="0"/>
              </a:rPr>
              <a:t>Projektų vykdytojai tiesiogiai bendrauja su </a:t>
            </a:r>
            <a:r>
              <a:rPr lang="en-US" sz="2000" kern="0" dirty="0" err="1">
                <a:solidFill>
                  <a:srgbClr val="302957"/>
                </a:solidFill>
                <a:latin typeface="Verdana" panose="020B0604030504040204" pitchFamily="34" charset="0"/>
                <a:ea typeface="Verdana" panose="020B0604030504040204" pitchFamily="34" charset="0"/>
                <a:cs typeface="Times New Roman" panose="02020603050405020304" pitchFamily="18" charset="0"/>
              </a:rPr>
              <a:t>Inovacijų</a:t>
            </a:r>
            <a:r>
              <a:rPr lang="en-US" sz="2000" kern="0" dirty="0">
                <a:solidFill>
                  <a:srgbClr val="302957"/>
                </a:solidFill>
                <a:latin typeface="Verdana" panose="020B0604030504040204" pitchFamily="34" charset="0"/>
                <a:ea typeface="Verdana" panose="020B0604030504040204" pitchFamily="34" charset="0"/>
                <a:cs typeface="Times New Roman" panose="02020603050405020304" pitchFamily="18" charset="0"/>
              </a:rPr>
              <a:t> </a:t>
            </a:r>
            <a:r>
              <a:rPr lang="en-US" sz="2000" kern="0" dirty="0" err="1">
                <a:solidFill>
                  <a:srgbClr val="302957"/>
                </a:solidFill>
                <a:latin typeface="Verdana" panose="020B0604030504040204" pitchFamily="34" charset="0"/>
                <a:ea typeface="Verdana" panose="020B0604030504040204" pitchFamily="34" charset="0"/>
                <a:cs typeface="Times New Roman" panose="02020603050405020304" pitchFamily="18" charset="0"/>
              </a:rPr>
              <a:t>agentūra</a:t>
            </a:r>
            <a:endParaRPr kumimoji="0" lang="lt-LT" sz="2000" b="0" i="0" u="none" strike="noStrike" kern="0" cap="none" spc="0" normalizeH="0" baseline="0" noProof="0" dirty="0">
              <a:ln>
                <a:noFill/>
              </a:ln>
              <a:solidFill>
                <a:srgbClr val="302957"/>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39" name="Rectangle 18">
            <a:extLst>
              <a:ext uri="{FF2B5EF4-FFF2-40B4-BE49-F238E27FC236}">
                <a16:creationId xmlns:a16="http://schemas.microsoft.com/office/drawing/2014/main" id="{E548A7FC-1DB3-D57A-1EF8-7471197ABEC5}"/>
              </a:ext>
            </a:extLst>
          </p:cNvPr>
          <p:cNvSpPr/>
          <p:nvPr/>
        </p:nvSpPr>
        <p:spPr>
          <a:xfrm>
            <a:off x="7725027" y="1749574"/>
            <a:ext cx="4320000" cy="1221815"/>
          </a:xfrm>
          <a:prstGeom prst="rect">
            <a:avLst/>
          </a:prstGeom>
          <a:solidFill>
            <a:srgbClr val="7D9CE8"/>
          </a:solidFill>
          <a:ln w="12700" cap="flat" cmpd="sng" algn="ctr">
            <a:solidFill>
              <a:srgbClr val="1F497D">
                <a:lumMod val="60000"/>
                <a:lumOff val="40000"/>
              </a:srgbClr>
            </a:solidFill>
            <a:prstDash val="solid"/>
          </a:ln>
          <a:effectLst/>
        </p:spPr>
        <p:txBody>
          <a:bodyPr rtlCol="0" anchor="ctr"/>
          <a:lstStyle/>
          <a:p>
            <a:pPr marL="720725" marR="0" lvl="0" algn="ctr" defTabSz="521437" eaLnBrk="1" fontAlgn="auto" latinLnBrk="0" hangingPunct="1">
              <a:lnSpc>
                <a:spcPct val="100000"/>
              </a:lnSpc>
              <a:spcBef>
                <a:spcPts val="0"/>
              </a:spcBef>
              <a:spcAft>
                <a:spcPts val="0"/>
              </a:spcAft>
              <a:buClrTx/>
              <a:buSzTx/>
              <a:buFontTx/>
              <a:buNone/>
              <a:tabLst/>
              <a:defRPr/>
            </a:pPr>
            <a:r>
              <a:rPr kumimoji="0" lang="lt-LT" sz="2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Kiekvienam projektui </a:t>
            </a:r>
            <a:br>
              <a:rPr kumimoji="0" lang="lt-LT" sz="2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br>
            <a:r>
              <a:rPr kumimoji="0" lang="lt-LT" sz="2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priskirtas </a:t>
            </a:r>
            <a:r>
              <a:rPr kumimoji="0" lang="lt-LT" sz="2000" b="1"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projekto vadovas</a:t>
            </a:r>
            <a:r>
              <a:rPr kumimoji="0" lang="en-US" sz="2000" b="1"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lt-LT" sz="2000" b="1" i="0" u="none" strike="noStrike" kern="0" cap="none" spc="0" normalizeH="0" baseline="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ir finansininkas</a:t>
            </a:r>
            <a:endParaRPr kumimoji="0" lang="lt-LT" sz="2000" b="0" i="0" u="none" strike="noStrike" kern="0" cap="none" spc="0" normalizeH="0" baseline="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43" name="Stačiakampis 42">
            <a:extLst>
              <a:ext uri="{FF2B5EF4-FFF2-40B4-BE49-F238E27FC236}">
                <a16:creationId xmlns:a16="http://schemas.microsoft.com/office/drawing/2014/main" id="{C59A1B36-1075-DE26-44E6-5A4CEF392D5E}"/>
              </a:ext>
            </a:extLst>
          </p:cNvPr>
          <p:cNvSpPr/>
          <p:nvPr/>
        </p:nvSpPr>
        <p:spPr>
          <a:xfrm>
            <a:off x="1126239" y="4506556"/>
            <a:ext cx="10169922" cy="1200329"/>
          </a:xfrm>
          <a:prstGeom prst="rect">
            <a:avLst/>
          </a:prstGeom>
        </p:spPr>
        <p:txBody>
          <a:bodyPr wrap="square">
            <a:spAutoFit/>
          </a:bodyPr>
          <a:lstStyle/>
          <a:p>
            <a:r>
              <a:rPr lang="lt-LT" dirty="0">
                <a:solidFill>
                  <a:schemeClr val="bg1"/>
                </a:solidFill>
                <a:latin typeface="Verdana" panose="020B0604030504040204" pitchFamily="34" charset="0"/>
                <a:ea typeface="Verdana" panose="020B0604030504040204" pitchFamily="34" charset="0"/>
                <a:cs typeface="Times New Roman" panose="02020603050405020304" pitchFamily="18" charset="0"/>
              </a:rPr>
              <a:t>Dokumentai teikiami elektroniniu paštu </a:t>
            </a:r>
            <a:r>
              <a:rPr lang="lt-LT" b="1" dirty="0">
                <a:solidFill>
                  <a:schemeClr val="accent1"/>
                </a:solidFill>
                <a:latin typeface="Verdana" panose="020B0604030504040204" pitchFamily="34" charset="0"/>
                <a:ea typeface="Verdana" panose="020B0604030504040204" pitchFamily="34" charset="0"/>
                <a:cs typeface="Times New Roman" panose="02020603050405020304" pitchFamily="18" charset="0"/>
              </a:rPr>
              <a:t>dokumentai@inovacijuagentura.lt</a:t>
            </a:r>
          </a:p>
          <a:p>
            <a:pPr algn="ctr"/>
            <a:r>
              <a:rPr lang="lt-LT" dirty="0">
                <a:solidFill>
                  <a:schemeClr val="bg1"/>
                </a:solidFill>
                <a:latin typeface="Verdana" panose="020B0604030504040204" pitchFamily="34" charset="0"/>
                <a:ea typeface="Verdana" panose="020B0604030504040204" pitchFamily="34" charset="0"/>
                <a:cs typeface="Times New Roman" panose="02020603050405020304" pitchFamily="18" charset="0"/>
              </a:rPr>
              <a:t>su kopija paskirtam projekto vadovui bei projekto finansininkui.</a:t>
            </a:r>
            <a:endParaRPr lang="en-US" dirty="0">
              <a:solidFill>
                <a:schemeClr val="bg1"/>
              </a:solidFill>
              <a:latin typeface="Verdana" panose="020B0604030504040204" pitchFamily="34" charset="0"/>
              <a:ea typeface="Verdana" panose="020B0604030504040204" pitchFamily="34" charset="0"/>
              <a:cs typeface="Times New Roman" panose="02020603050405020304" pitchFamily="18" charset="0"/>
            </a:endParaRPr>
          </a:p>
          <a:p>
            <a:endParaRPr lang="lt-LT" dirty="0">
              <a:solidFill>
                <a:schemeClr val="bg1"/>
              </a:solidFill>
              <a:latin typeface="Verdana" panose="020B0604030504040204" pitchFamily="34" charset="0"/>
              <a:ea typeface="Verdana" panose="020B0604030504040204" pitchFamily="34" charset="0"/>
              <a:cs typeface="Times New Roman" panose="02020603050405020304" pitchFamily="18" charset="0"/>
            </a:endParaRPr>
          </a:p>
          <a:p>
            <a:pPr algn="ctr"/>
            <a:r>
              <a:rPr lang="lt-LT" u="sng" dirty="0">
                <a:solidFill>
                  <a:schemeClr val="bg1"/>
                </a:solidFill>
                <a:latin typeface="Verdana" panose="020B0604030504040204" pitchFamily="34" charset="0"/>
                <a:ea typeface="Verdana" panose="020B0604030504040204" pitchFamily="34" charset="0"/>
                <a:cs typeface="Times New Roman" panose="02020603050405020304" pitchFamily="18" charset="0"/>
              </a:rPr>
              <a:t>Teikiami dokumentai turi būti pasirašyti el. parašu (</a:t>
            </a:r>
            <a:r>
              <a:rPr lang="lt-LT" u="sng" dirty="0" err="1">
                <a:solidFill>
                  <a:schemeClr val="bg1"/>
                </a:solidFill>
                <a:latin typeface="Verdana" panose="020B0604030504040204" pitchFamily="34" charset="0"/>
                <a:ea typeface="Verdana" panose="020B0604030504040204" pitchFamily="34" charset="0"/>
                <a:cs typeface="Times New Roman" panose="02020603050405020304" pitchFamily="18" charset="0"/>
              </a:rPr>
              <a:t>adoc</a:t>
            </a:r>
            <a:r>
              <a:rPr lang="lt-LT" u="sng" dirty="0">
                <a:solidFill>
                  <a:schemeClr val="bg1"/>
                </a:solidFill>
                <a:latin typeface="Verdana" panose="020B0604030504040204" pitchFamily="34" charset="0"/>
                <a:ea typeface="Verdana" panose="020B0604030504040204" pitchFamily="34" charset="0"/>
                <a:cs typeface="Times New Roman" panose="02020603050405020304" pitchFamily="18" charset="0"/>
              </a:rPr>
              <a:t> formatu).</a:t>
            </a:r>
            <a:endParaRPr lang="lt-LT" u="sng" dirty="0">
              <a:latin typeface="Verdana" panose="020B0604030504040204" pitchFamily="34" charset="0"/>
              <a:ea typeface="Verdana" panose="020B0604030504040204" pitchFamily="34" charset="0"/>
              <a:cs typeface="Times New Roman" panose="02020603050405020304" pitchFamily="18" charset="0"/>
              <a:hlinkClick r:id="rId3"/>
            </a:endParaRPr>
          </a:p>
        </p:txBody>
      </p:sp>
      <p:pic>
        <p:nvPicPr>
          <p:cNvPr id="5" name="Grafinis elementas 4" descr="Envelope outline">
            <a:extLst>
              <a:ext uri="{FF2B5EF4-FFF2-40B4-BE49-F238E27FC236}">
                <a16:creationId xmlns:a16="http://schemas.microsoft.com/office/drawing/2014/main" id="{E538FB5E-76A6-779E-64D7-DAD80D5BC5F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0277" y="4340968"/>
            <a:ext cx="760116" cy="760116"/>
          </a:xfrm>
          <a:prstGeom prst="rect">
            <a:avLst/>
          </a:prstGeom>
        </p:spPr>
      </p:pic>
      <p:pic>
        <p:nvPicPr>
          <p:cNvPr id="22" name="Grafinis elementas 21" descr="Envelope outline">
            <a:extLst>
              <a:ext uri="{FF2B5EF4-FFF2-40B4-BE49-F238E27FC236}">
                <a16:creationId xmlns:a16="http://schemas.microsoft.com/office/drawing/2014/main" id="{BFE4D8EE-6767-23C1-99D7-42CA7236188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44406" y="5242697"/>
            <a:ext cx="513957" cy="513957"/>
          </a:xfrm>
          <a:prstGeom prst="rect">
            <a:avLst/>
          </a:prstGeom>
        </p:spPr>
      </p:pic>
      <p:pic>
        <p:nvPicPr>
          <p:cNvPr id="7" name="Grafinis elementas 6" descr="Chat bubble with solid fill">
            <a:extLst>
              <a:ext uri="{FF2B5EF4-FFF2-40B4-BE49-F238E27FC236}">
                <a16:creationId xmlns:a16="http://schemas.microsoft.com/office/drawing/2014/main" id="{9A26B668-7BF5-3983-8AFB-C21758AFF57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72871" y="1903479"/>
            <a:ext cx="914400" cy="914400"/>
          </a:xfrm>
          <a:prstGeom prst="rect">
            <a:avLst/>
          </a:prstGeom>
        </p:spPr>
      </p:pic>
      <p:pic>
        <p:nvPicPr>
          <p:cNvPr id="9" name="Grafinis elementas 8" descr="User with solid fill">
            <a:extLst>
              <a:ext uri="{FF2B5EF4-FFF2-40B4-BE49-F238E27FC236}">
                <a16:creationId xmlns:a16="http://schemas.microsoft.com/office/drawing/2014/main" id="{E32B4E57-2CD8-1EE9-9137-C13808B8D4C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691942" y="1958412"/>
            <a:ext cx="743930" cy="743930"/>
          </a:xfrm>
          <a:prstGeom prst="rect">
            <a:avLst/>
          </a:prstGeom>
        </p:spPr>
      </p:pic>
      <p:pic>
        <p:nvPicPr>
          <p:cNvPr id="11" name="Grafinis elementas 10" descr="User outline">
            <a:extLst>
              <a:ext uri="{FF2B5EF4-FFF2-40B4-BE49-F238E27FC236}">
                <a16:creationId xmlns:a16="http://schemas.microsoft.com/office/drawing/2014/main" id="{54B21E46-3059-8A55-C99B-B3620DB84D4E}"/>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133522" y="2223485"/>
            <a:ext cx="670869" cy="670869"/>
          </a:xfrm>
          <a:prstGeom prst="rect">
            <a:avLst/>
          </a:prstGeom>
        </p:spPr>
      </p:pic>
      <p:sp>
        <p:nvSpPr>
          <p:cNvPr id="4" name="TextBox 3">
            <a:extLst>
              <a:ext uri="{FF2B5EF4-FFF2-40B4-BE49-F238E27FC236}">
                <a16:creationId xmlns:a16="http://schemas.microsoft.com/office/drawing/2014/main" id="{39FE2D98-7865-5DD6-4348-10338694260F}"/>
              </a:ext>
            </a:extLst>
          </p:cNvPr>
          <p:cNvSpPr txBox="1"/>
          <p:nvPr/>
        </p:nvSpPr>
        <p:spPr>
          <a:xfrm>
            <a:off x="904780" y="3585535"/>
            <a:ext cx="10391381" cy="646331"/>
          </a:xfrm>
          <a:prstGeom prst="rect">
            <a:avLst/>
          </a:prstGeom>
          <a:noFill/>
        </p:spPr>
        <p:txBody>
          <a:bodyPr wrap="square">
            <a:spAutoFit/>
          </a:bodyPr>
          <a:lstStyle/>
          <a:p>
            <a:pPr algn="ctr"/>
            <a:r>
              <a:rPr lang="lt-LT">
                <a:solidFill>
                  <a:schemeClr val="bg1"/>
                </a:solidFill>
                <a:latin typeface="Verdana" panose="020B0604030504040204" pitchFamily="34" charset="0"/>
                <a:ea typeface="Verdana" panose="020B0604030504040204" pitchFamily="34" charset="0"/>
              </a:rPr>
              <a:t>Projekto įgyvendinimo klausimais kviečiame konsultuotis el. paštu ir/ ar telefonu su paskirtu projekto vadovu ir/ar projekto finansininku. </a:t>
            </a:r>
          </a:p>
        </p:txBody>
      </p:sp>
      <p:sp>
        <p:nvSpPr>
          <p:cNvPr id="8" name="TextBox 7">
            <a:extLst>
              <a:ext uri="{FF2B5EF4-FFF2-40B4-BE49-F238E27FC236}">
                <a16:creationId xmlns:a16="http://schemas.microsoft.com/office/drawing/2014/main" id="{BBC9DE87-BA5E-CF56-CCB7-8ED851BF47FF}"/>
              </a:ext>
            </a:extLst>
          </p:cNvPr>
          <p:cNvSpPr txBox="1"/>
          <p:nvPr/>
        </p:nvSpPr>
        <p:spPr>
          <a:xfrm>
            <a:off x="1015510" y="6320381"/>
            <a:ext cx="10391380" cy="307777"/>
          </a:xfrm>
          <a:prstGeom prst="rect">
            <a:avLst/>
          </a:prstGeom>
          <a:noFill/>
        </p:spPr>
        <p:txBody>
          <a:bodyPr wrap="square">
            <a:spAutoFit/>
          </a:bodyPr>
          <a:lstStyle/>
          <a:p>
            <a:pPr algn="ctr"/>
            <a:r>
              <a:rPr lang="lt-LT" sz="1400">
                <a:solidFill>
                  <a:schemeClr val="bg1"/>
                </a:solidFill>
                <a:latin typeface="Verdana" panose="020B0604030504040204" pitchFamily="34" charset="0"/>
                <a:ea typeface="Verdana" panose="020B0604030504040204" pitchFamily="34" charset="0"/>
              </a:rPr>
              <a:t>Įdiegus INVESTIS, susirašinėjimas ir dokumentų teikimas persikels į Duomenų mainų svetainę (DMS)</a:t>
            </a:r>
            <a:endParaRPr lang="en-US" sz="1400">
              <a:solidFill>
                <a:schemeClr val="bg1"/>
              </a:solidFill>
              <a:latin typeface="Verdana" panose="020B0604030504040204" pitchFamily="34" charset="0"/>
              <a:ea typeface="Verdana" panose="020B0604030504040204" pitchFamily="34" charset="0"/>
            </a:endParaRPr>
          </a:p>
        </p:txBody>
      </p:sp>
      <p:pic>
        <p:nvPicPr>
          <p:cNvPr id="6" name="Grafinis elementas 5" descr="Phone Vibration outline">
            <a:extLst>
              <a:ext uri="{FF2B5EF4-FFF2-40B4-BE49-F238E27FC236}">
                <a16:creationId xmlns:a16="http://schemas.microsoft.com/office/drawing/2014/main" id="{1AB06146-BE82-53E0-F65E-7032F90E6255}"/>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210277" y="3460551"/>
            <a:ext cx="694503" cy="694503"/>
          </a:xfrm>
          <a:prstGeom prst="rect">
            <a:avLst/>
          </a:prstGeom>
        </p:spPr>
      </p:pic>
      <p:sp>
        <p:nvSpPr>
          <p:cNvPr id="2" name="TextBox 1">
            <a:extLst>
              <a:ext uri="{FF2B5EF4-FFF2-40B4-BE49-F238E27FC236}">
                <a16:creationId xmlns:a16="http://schemas.microsoft.com/office/drawing/2014/main" id="{27673D9C-F813-ACEB-5E20-2E8435AD1DE9}"/>
              </a:ext>
            </a:extLst>
          </p:cNvPr>
          <p:cNvSpPr txBox="1"/>
          <p:nvPr/>
        </p:nvSpPr>
        <p:spPr>
          <a:xfrm>
            <a:off x="1187271" y="382508"/>
            <a:ext cx="10478702" cy="584775"/>
          </a:xfrm>
          <a:prstGeom prst="rect">
            <a:avLst/>
          </a:prstGeom>
          <a:noFill/>
        </p:spPr>
        <p:txBody>
          <a:bodyPr wrap="none" rtlCol="0">
            <a:spAutoFit/>
          </a:bodyPr>
          <a:lstStyle/>
          <a:p>
            <a:r>
              <a:rPr lang="lt-LT" sz="3200">
                <a:solidFill>
                  <a:schemeClr val="bg1"/>
                </a:solidFill>
                <a:latin typeface="Verdana" panose="020B0604030504040204" pitchFamily="34" charset="0"/>
                <a:ea typeface="Verdana" panose="020B0604030504040204" pitchFamily="34" charset="0"/>
              </a:rPr>
              <a:t>BENDRADARBIAVIMAS SU INOVACIJŲ AGENTŪRA</a:t>
            </a:r>
          </a:p>
        </p:txBody>
      </p:sp>
    </p:spTree>
    <p:extLst>
      <p:ext uri="{BB962C8B-B14F-4D97-AF65-F5344CB8AC3E}">
        <p14:creationId xmlns:p14="http://schemas.microsoft.com/office/powerpoint/2010/main" val="3430942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8E970F-66A5-398F-E0E7-B88B835D4650}"/>
              </a:ext>
            </a:extLst>
          </p:cNvPr>
          <p:cNvSpPr txBox="1"/>
          <p:nvPr/>
        </p:nvSpPr>
        <p:spPr>
          <a:xfrm>
            <a:off x="4538443" y="4211273"/>
            <a:ext cx="3246540" cy="369332"/>
          </a:xfrm>
          <a:prstGeom prst="rect">
            <a:avLst/>
          </a:prstGeom>
          <a:noFill/>
        </p:spPr>
        <p:txBody>
          <a:bodyPr wrap="square" rtlCol="0">
            <a:spAutoFit/>
          </a:bodyPr>
          <a:lstStyle/>
          <a:p>
            <a:r>
              <a:rPr lang="lt-LT">
                <a:solidFill>
                  <a:schemeClr val="bg1"/>
                </a:solidFill>
                <a:latin typeface="Verdana   "/>
              </a:rPr>
              <a:t>www.inovacijuagentura.lt </a:t>
            </a:r>
            <a:endParaRPr lang="en-US">
              <a:solidFill>
                <a:schemeClr val="bg1"/>
              </a:solidFill>
              <a:latin typeface="Verdana   "/>
            </a:endParaRPr>
          </a:p>
        </p:txBody>
      </p:sp>
    </p:spTree>
    <p:extLst>
      <p:ext uri="{BB962C8B-B14F-4D97-AF65-F5344CB8AC3E}">
        <p14:creationId xmlns:p14="http://schemas.microsoft.com/office/powerpoint/2010/main" val="1717741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o vietos rezervavimo ženklas 2">
            <a:extLst>
              <a:ext uri="{FF2B5EF4-FFF2-40B4-BE49-F238E27FC236}">
                <a16:creationId xmlns:a16="http://schemas.microsoft.com/office/drawing/2014/main" id="{7BC479F5-D0C7-0A35-C442-29032C3E1CEB}"/>
              </a:ext>
            </a:extLst>
          </p:cNvPr>
          <p:cNvSpPr>
            <a:spLocks noGrp="1"/>
          </p:cNvSpPr>
          <p:nvPr>
            <p:ph type="body" sz="half" idx="2"/>
          </p:nvPr>
        </p:nvSpPr>
        <p:spPr>
          <a:xfrm>
            <a:off x="7961955" y="2273929"/>
            <a:ext cx="3539093" cy="1155071"/>
          </a:xfrm>
        </p:spPr>
        <p:txBody>
          <a:bodyPr>
            <a:normAutofit/>
          </a:bodyPr>
          <a:lstStyle/>
          <a:p>
            <a:pPr algn="ctr"/>
            <a:r>
              <a:rPr lang="lt-LT" sz="4800" kern="1200" dirty="0">
                <a:cs typeface="+mj-cs"/>
              </a:rPr>
              <a:t>Turinys</a:t>
            </a:r>
            <a:endParaRPr lang="lt-LT" sz="4800" dirty="0"/>
          </a:p>
        </p:txBody>
      </p:sp>
      <p:sp>
        <p:nvSpPr>
          <p:cNvPr id="4" name="Teksto vietos rezervavimo ženklas 3">
            <a:extLst>
              <a:ext uri="{FF2B5EF4-FFF2-40B4-BE49-F238E27FC236}">
                <a16:creationId xmlns:a16="http://schemas.microsoft.com/office/drawing/2014/main" id="{5CCF95E7-D4CB-E9C1-23D9-4B16FDEE38AB}"/>
              </a:ext>
            </a:extLst>
          </p:cNvPr>
          <p:cNvSpPr>
            <a:spLocks noGrp="1"/>
          </p:cNvSpPr>
          <p:nvPr>
            <p:ph type="body" sz="half" idx="10"/>
          </p:nvPr>
        </p:nvSpPr>
        <p:spPr>
          <a:xfrm>
            <a:off x="739251" y="754737"/>
            <a:ext cx="6302569" cy="5571836"/>
          </a:xfrm>
        </p:spPr>
        <p:txBody>
          <a:bodyPr>
            <a:noAutofit/>
          </a:bodyPr>
          <a:lstStyle/>
          <a:p>
            <a:r>
              <a:rPr lang="lt-LT" sz="3200" dirty="0"/>
              <a:t>Bendroji išlaidų tinkamumo finansuoti informacija</a:t>
            </a:r>
          </a:p>
          <a:p>
            <a:r>
              <a:rPr lang="lt-LT" sz="3200" dirty="0"/>
              <a:t> </a:t>
            </a:r>
          </a:p>
          <a:p>
            <a:r>
              <a:rPr lang="lt-LT" sz="3200" dirty="0"/>
              <a:t>Projekto avansas</a:t>
            </a:r>
            <a:endParaRPr lang="en-US" sz="3200" dirty="0"/>
          </a:p>
          <a:p>
            <a:endParaRPr lang="en-US" sz="3200" dirty="0"/>
          </a:p>
          <a:p>
            <a:r>
              <a:rPr lang="lt-LT" sz="3200" dirty="0"/>
              <a:t>Išlaidų patyrimą įrodantys dokumentai</a:t>
            </a:r>
          </a:p>
        </p:txBody>
      </p:sp>
    </p:spTree>
    <p:extLst>
      <p:ext uri="{BB962C8B-B14F-4D97-AF65-F5344CB8AC3E}">
        <p14:creationId xmlns:p14="http://schemas.microsoft.com/office/powerpoint/2010/main" val="263033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avadinimas 8">
            <a:extLst>
              <a:ext uri="{FF2B5EF4-FFF2-40B4-BE49-F238E27FC236}">
                <a16:creationId xmlns:a16="http://schemas.microsoft.com/office/drawing/2014/main" id="{1617243A-42F6-D723-988E-BA604AA33948}"/>
              </a:ext>
            </a:extLst>
          </p:cNvPr>
          <p:cNvSpPr>
            <a:spLocks noGrp="1"/>
          </p:cNvSpPr>
          <p:nvPr>
            <p:ph type="title"/>
          </p:nvPr>
        </p:nvSpPr>
        <p:spPr>
          <a:xfrm>
            <a:off x="1168507" y="1089316"/>
            <a:ext cx="4184189" cy="2791506"/>
          </a:xfrm>
        </p:spPr>
        <p:txBody>
          <a:bodyPr/>
          <a:lstStyle/>
          <a:p>
            <a:r>
              <a:rPr lang="lt-LT" dirty="0"/>
              <a:t>Bendroji išlaidų tinkamumo finansuoti informacija </a:t>
            </a:r>
          </a:p>
        </p:txBody>
      </p:sp>
      <p:sp>
        <p:nvSpPr>
          <p:cNvPr id="10" name="Teksto vietos rezervavimo ženklas 9">
            <a:extLst>
              <a:ext uri="{FF2B5EF4-FFF2-40B4-BE49-F238E27FC236}">
                <a16:creationId xmlns:a16="http://schemas.microsoft.com/office/drawing/2014/main" id="{81A47EE7-30A4-AEF6-15C9-D730C78F0365}"/>
              </a:ext>
            </a:extLst>
          </p:cNvPr>
          <p:cNvSpPr>
            <a:spLocks noGrp="1"/>
          </p:cNvSpPr>
          <p:nvPr>
            <p:ph type="body" sz="half" idx="2"/>
          </p:nvPr>
        </p:nvSpPr>
        <p:spPr>
          <a:xfrm>
            <a:off x="6917167" y="941294"/>
            <a:ext cx="5045337" cy="6164131"/>
          </a:xfrm>
        </p:spPr>
        <p:txBody>
          <a:bodyPr>
            <a:normAutofit fontScale="85000" lnSpcReduction="10000"/>
          </a:bodyPr>
          <a:lstStyle/>
          <a:p>
            <a:pPr marL="171450" indent="-171450">
              <a:buFont typeface="Arial" panose="020B0604020202020204" pitchFamily="34" charset="0"/>
              <a:buChar char="•"/>
            </a:pPr>
            <a:endParaRPr lang="lt-LT" sz="1800" dirty="0"/>
          </a:p>
          <a:p>
            <a:pPr marL="285750" indent="-285750">
              <a:buFont typeface="Wingdings" panose="05000000000000000000" pitchFamily="2" charset="2"/>
              <a:buChar char="§"/>
            </a:pPr>
            <a:r>
              <a:rPr lang="lt-LT" sz="1800" dirty="0"/>
              <a:t>Išlaidos turi būti būtinos ir patirtos bei apmokėtos tinkamu finansuoti laikotarpiu (PAFT 294.1 -294.2 p.) </a:t>
            </a:r>
          </a:p>
          <a:p>
            <a:pPr marL="742950" lvl="1" indent="-285750">
              <a:buFont typeface="Wingdings" panose="05000000000000000000" pitchFamily="2" charset="2"/>
              <a:buChar char="§"/>
            </a:pPr>
            <a:r>
              <a:rPr lang="lt-LT" dirty="0"/>
              <a:t>Tinkamumo finansuoti laikotarpis yra sutartyje numatytas laikotarpis nuo projekto veiklų vykdymo pradžios iki galutinės veiklos ataskaitos pateikimo termino (</a:t>
            </a:r>
            <a:r>
              <a:rPr lang="lt-LT" i="1" dirty="0"/>
              <a:t>PAFT 3.32. p</a:t>
            </a:r>
            <a:r>
              <a:rPr lang="lt-LT" dirty="0"/>
              <a:t>.)</a:t>
            </a:r>
            <a:r>
              <a:rPr lang="en-US" dirty="0"/>
              <a:t>.</a:t>
            </a:r>
          </a:p>
          <a:p>
            <a:pPr marL="285750" indent="-285750">
              <a:buFont typeface="Wingdings" panose="05000000000000000000" pitchFamily="2" charset="2"/>
              <a:buChar char="§"/>
            </a:pPr>
            <a:r>
              <a:rPr lang="lt-LT" sz="1800" dirty="0"/>
              <a:t>Išlaidos turi būti tinkamai dokumentuotos tai yra patirtos išlaidos turi būti pagrįstos projekto tinkamų finansuoti išlaidų patvirtinimo dokumentais, kurių atsekamumas turi būti užtikrintas (PAFT 294.5 p.)</a:t>
            </a:r>
          </a:p>
          <a:p>
            <a:pPr marL="285750" indent="-285750">
              <a:buFont typeface="Wingdings" panose="05000000000000000000" pitchFamily="2" charset="2"/>
              <a:buChar char="§"/>
            </a:pPr>
            <a:r>
              <a:rPr lang="lt-LT" sz="1800" dirty="0"/>
              <a:t>Projekto vykdytojas ir partneris projekto įgyvendinimo metu privalo užtikrinti tinkamą projekto finansinės apskaitos atskyrimą nuo bendros projekto vykdytojo ir partnerio finansinės apskaitos.</a:t>
            </a:r>
            <a:r>
              <a:rPr lang="lt-LT" sz="1500" dirty="0">
                <a:solidFill>
                  <a:srgbClr val="302857"/>
                </a:solidFill>
              </a:rPr>
              <a:t> </a:t>
            </a:r>
            <a:r>
              <a:rPr lang="lt-LT" sz="1500" dirty="0"/>
              <a:t>(PAFT 151 p.)</a:t>
            </a:r>
            <a:endParaRPr lang="en-US" sz="1500" dirty="0"/>
          </a:p>
          <a:p>
            <a:pPr marL="742950" lvl="1" indent="-285750">
              <a:buFont typeface="Wingdings" panose="05000000000000000000" pitchFamily="2" charset="2"/>
              <a:buChar char="§"/>
            </a:pPr>
            <a:r>
              <a:rPr lang="lt-LT" dirty="0"/>
              <a:t>Su projektu susiję finansinės apskaitos įrašai turi būti lengvai atskiriami nuo kitų projekto vykdytojo ir partnerio operacijų arba kitų projekto vykdytojo ir partnerio vykdomų projektų operacijų. Projekto operacijų apskaitai tvarkyti rekomenduojama naudoti atskiras sąskaitų plano subsąskaitas arba kitaip jas atskirti, pavyzdžiui, nurodant požymius</a:t>
            </a:r>
          </a:p>
        </p:txBody>
      </p:sp>
    </p:spTree>
    <p:extLst>
      <p:ext uri="{BB962C8B-B14F-4D97-AF65-F5344CB8AC3E}">
        <p14:creationId xmlns:p14="http://schemas.microsoft.com/office/powerpoint/2010/main" val="2247680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C7A0D-31B7-F94E-A64B-AD61698B44D7}"/>
              </a:ext>
            </a:extLst>
          </p:cNvPr>
          <p:cNvSpPr>
            <a:spLocks noGrp="1"/>
          </p:cNvSpPr>
          <p:nvPr>
            <p:ph type="title"/>
          </p:nvPr>
        </p:nvSpPr>
        <p:spPr>
          <a:xfrm>
            <a:off x="848635" y="47980"/>
            <a:ext cx="9289200" cy="1016794"/>
          </a:xfrm>
        </p:spPr>
        <p:txBody>
          <a:bodyPr>
            <a:normAutofit/>
          </a:bodyPr>
          <a:lstStyle/>
          <a:p>
            <a:r>
              <a:rPr lang="lt-LT" sz="3200" dirty="0"/>
              <a:t>Projekto avansas ir jo mokėjimo tvarka (1)</a:t>
            </a:r>
            <a:endParaRPr lang="en-LT" sz="3200" dirty="0"/>
          </a:p>
        </p:txBody>
      </p:sp>
      <p:sp>
        <p:nvSpPr>
          <p:cNvPr id="4" name="Text Placeholder 3">
            <a:extLst>
              <a:ext uri="{FF2B5EF4-FFF2-40B4-BE49-F238E27FC236}">
                <a16:creationId xmlns:a16="http://schemas.microsoft.com/office/drawing/2014/main" id="{3211F25A-16C5-DF4B-8C71-60D251DA72BA}"/>
              </a:ext>
            </a:extLst>
          </p:cNvPr>
          <p:cNvSpPr>
            <a:spLocks noGrp="1"/>
          </p:cNvSpPr>
          <p:nvPr>
            <p:ph type="body" sz="half" idx="11"/>
          </p:nvPr>
        </p:nvSpPr>
        <p:spPr>
          <a:xfrm>
            <a:off x="10030422" y="3547720"/>
            <a:ext cx="1892836" cy="723567"/>
          </a:xfrm>
        </p:spPr>
        <p:txBody>
          <a:bodyPr/>
          <a:lstStyle/>
          <a:p>
            <a:r>
              <a:rPr lang="lt-LT" dirty="0"/>
              <a:t>Iki 30 proc. finansavimo sumos</a:t>
            </a:r>
            <a:endParaRPr lang="en-LT" dirty="0"/>
          </a:p>
        </p:txBody>
      </p:sp>
      <p:sp>
        <p:nvSpPr>
          <p:cNvPr id="5" name="Text Placeholder 4">
            <a:extLst>
              <a:ext uri="{FF2B5EF4-FFF2-40B4-BE49-F238E27FC236}">
                <a16:creationId xmlns:a16="http://schemas.microsoft.com/office/drawing/2014/main" id="{FC61BEAA-57E0-404E-AFD9-B3C0F0CA658E}"/>
              </a:ext>
            </a:extLst>
          </p:cNvPr>
          <p:cNvSpPr>
            <a:spLocks noGrp="1"/>
          </p:cNvSpPr>
          <p:nvPr>
            <p:ph type="body" sz="half" idx="12"/>
          </p:nvPr>
        </p:nvSpPr>
        <p:spPr>
          <a:xfrm>
            <a:off x="10006163" y="1944463"/>
            <a:ext cx="1892836" cy="723568"/>
          </a:xfrm>
        </p:spPr>
        <p:txBody>
          <a:bodyPr/>
          <a:lstStyle/>
          <a:p>
            <a:r>
              <a:rPr lang="lt-LT" dirty="0"/>
              <a:t>Gali būti išmokamas bet kuriame projekto įgyvendinimo etape</a:t>
            </a:r>
            <a:endParaRPr lang="en-LT" dirty="0"/>
          </a:p>
        </p:txBody>
      </p:sp>
      <p:sp>
        <p:nvSpPr>
          <p:cNvPr id="6" name="Text Placeholder 5">
            <a:extLst>
              <a:ext uri="{FF2B5EF4-FFF2-40B4-BE49-F238E27FC236}">
                <a16:creationId xmlns:a16="http://schemas.microsoft.com/office/drawing/2014/main" id="{DA6E0762-2CA1-A845-9341-7E9BACD8C0BD}"/>
              </a:ext>
            </a:extLst>
          </p:cNvPr>
          <p:cNvSpPr>
            <a:spLocks noGrp="1"/>
          </p:cNvSpPr>
          <p:nvPr>
            <p:ph type="body" sz="half" idx="13"/>
          </p:nvPr>
        </p:nvSpPr>
        <p:spPr>
          <a:xfrm>
            <a:off x="9867489" y="5217171"/>
            <a:ext cx="2175576" cy="723567"/>
          </a:xfrm>
        </p:spPr>
        <p:txBody>
          <a:bodyPr/>
          <a:lstStyle/>
          <a:p>
            <a:r>
              <a:rPr lang="lt-LT" dirty="0"/>
              <a:t>Turi būti pateikiami projekto atsiskaitomosios  banko sąskaitos dokumentai</a:t>
            </a:r>
            <a:endParaRPr lang="en-LT" dirty="0"/>
          </a:p>
        </p:txBody>
      </p:sp>
      <p:pic>
        <p:nvPicPr>
          <p:cNvPr id="7" name="Picture 6">
            <a:extLst>
              <a:ext uri="{FF2B5EF4-FFF2-40B4-BE49-F238E27FC236}">
                <a16:creationId xmlns:a16="http://schemas.microsoft.com/office/drawing/2014/main" id="{D513E798-04A2-0C4D-84C6-0E9A00C817F5}"/>
              </a:ext>
            </a:extLst>
          </p:cNvPr>
          <p:cNvPicPr>
            <a:picLocks noChangeAspect="1"/>
          </p:cNvPicPr>
          <p:nvPr/>
        </p:nvPicPr>
        <p:blipFill>
          <a:blip r:embed="rId3"/>
          <a:stretch>
            <a:fillRect/>
          </a:stretch>
        </p:blipFill>
        <p:spPr>
          <a:xfrm>
            <a:off x="10486899" y="2629685"/>
            <a:ext cx="799315" cy="799315"/>
          </a:xfrm>
          <a:prstGeom prst="rect">
            <a:avLst/>
          </a:prstGeom>
        </p:spPr>
      </p:pic>
      <p:pic>
        <p:nvPicPr>
          <p:cNvPr id="8" name="Picture 7">
            <a:extLst>
              <a:ext uri="{FF2B5EF4-FFF2-40B4-BE49-F238E27FC236}">
                <a16:creationId xmlns:a16="http://schemas.microsoft.com/office/drawing/2014/main" id="{11DC375C-0B3F-9E42-8AAF-37EF797CDE65}"/>
              </a:ext>
            </a:extLst>
          </p:cNvPr>
          <p:cNvPicPr>
            <a:picLocks noChangeAspect="1"/>
          </p:cNvPicPr>
          <p:nvPr/>
        </p:nvPicPr>
        <p:blipFill>
          <a:blip r:embed="rId4"/>
          <a:stretch>
            <a:fillRect/>
          </a:stretch>
        </p:blipFill>
        <p:spPr>
          <a:xfrm>
            <a:off x="10544050" y="1108314"/>
            <a:ext cx="685015" cy="792770"/>
          </a:xfrm>
          <a:prstGeom prst="rect">
            <a:avLst/>
          </a:prstGeom>
        </p:spPr>
      </p:pic>
      <p:pic>
        <p:nvPicPr>
          <p:cNvPr id="9" name="Picture 8">
            <a:extLst>
              <a:ext uri="{FF2B5EF4-FFF2-40B4-BE49-F238E27FC236}">
                <a16:creationId xmlns:a16="http://schemas.microsoft.com/office/drawing/2014/main" id="{2A571AF9-B78A-D243-823D-0E24C40776F9}"/>
              </a:ext>
            </a:extLst>
          </p:cNvPr>
          <p:cNvPicPr>
            <a:picLocks noChangeAspect="1"/>
          </p:cNvPicPr>
          <p:nvPr/>
        </p:nvPicPr>
        <p:blipFill>
          <a:blip r:embed="rId5"/>
          <a:stretch>
            <a:fillRect/>
          </a:stretch>
        </p:blipFill>
        <p:spPr>
          <a:xfrm>
            <a:off x="10569318" y="4374884"/>
            <a:ext cx="634476" cy="808782"/>
          </a:xfrm>
          <a:prstGeom prst="rect">
            <a:avLst/>
          </a:prstGeom>
        </p:spPr>
      </p:pic>
      <p:graphicFrame>
        <p:nvGraphicFramePr>
          <p:cNvPr id="13" name="Text Placeholder 2">
            <a:extLst>
              <a:ext uri="{FF2B5EF4-FFF2-40B4-BE49-F238E27FC236}">
                <a16:creationId xmlns:a16="http://schemas.microsoft.com/office/drawing/2014/main" id="{5C65AB39-4299-63B2-8DC6-7B5CA1C370ED}"/>
              </a:ext>
            </a:extLst>
          </p:cNvPr>
          <p:cNvGraphicFramePr/>
          <p:nvPr>
            <p:extLst>
              <p:ext uri="{D42A27DB-BD31-4B8C-83A1-F6EECF244321}">
                <p14:modId xmlns:p14="http://schemas.microsoft.com/office/powerpoint/2010/main" val="1200656297"/>
              </p:ext>
            </p:extLst>
          </p:nvPr>
        </p:nvGraphicFramePr>
        <p:xfrm>
          <a:off x="848635" y="1302598"/>
          <a:ext cx="9157528" cy="545062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2741307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C7A0D-31B7-F94E-A64B-AD61698B44D7}"/>
              </a:ext>
            </a:extLst>
          </p:cNvPr>
          <p:cNvSpPr>
            <a:spLocks noGrp="1"/>
          </p:cNvSpPr>
          <p:nvPr>
            <p:ph type="title"/>
          </p:nvPr>
        </p:nvSpPr>
        <p:spPr>
          <a:xfrm>
            <a:off x="848635" y="47980"/>
            <a:ext cx="9289200" cy="1016794"/>
          </a:xfrm>
        </p:spPr>
        <p:txBody>
          <a:bodyPr>
            <a:normAutofit/>
          </a:bodyPr>
          <a:lstStyle/>
          <a:p>
            <a:r>
              <a:rPr lang="lt-LT" sz="3200" dirty="0"/>
              <a:t>Projekto avansas ir jo mokėjimo tvarka (2)</a:t>
            </a:r>
            <a:endParaRPr lang="en-LT" sz="3200" dirty="0"/>
          </a:p>
        </p:txBody>
      </p:sp>
      <p:graphicFrame>
        <p:nvGraphicFramePr>
          <p:cNvPr id="13" name="Text Placeholder 2">
            <a:extLst>
              <a:ext uri="{FF2B5EF4-FFF2-40B4-BE49-F238E27FC236}">
                <a16:creationId xmlns:a16="http://schemas.microsoft.com/office/drawing/2014/main" id="{5C65AB39-4299-63B2-8DC6-7B5CA1C370ED}"/>
              </a:ext>
            </a:extLst>
          </p:cNvPr>
          <p:cNvGraphicFramePr/>
          <p:nvPr>
            <p:extLst>
              <p:ext uri="{D42A27DB-BD31-4B8C-83A1-F6EECF244321}">
                <p14:modId xmlns:p14="http://schemas.microsoft.com/office/powerpoint/2010/main" val="4121806568"/>
              </p:ext>
            </p:extLst>
          </p:nvPr>
        </p:nvGraphicFramePr>
        <p:xfrm>
          <a:off x="848635" y="1302598"/>
          <a:ext cx="9157528" cy="54506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7" name="Picture 8">
            <a:extLst>
              <a:ext uri="{FF2B5EF4-FFF2-40B4-BE49-F238E27FC236}">
                <a16:creationId xmlns:a16="http://schemas.microsoft.com/office/drawing/2014/main" id="{6ADF5595-5FC5-5265-CE31-24A558DB5F65}"/>
              </a:ext>
            </a:extLst>
          </p:cNvPr>
          <p:cNvPicPr>
            <a:picLocks noChangeAspect="1"/>
          </p:cNvPicPr>
          <p:nvPr/>
        </p:nvPicPr>
        <p:blipFill>
          <a:blip r:embed="rId8"/>
          <a:stretch>
            <a:fillRect/>
          </a:stretch>
        </p:blipFill>
        <p:spPr>
          <a:xfrm>
            <a:off x="9099443" y="3892843"/>
            <a:ext cx="2243922" cy="2860382"/>
          </a:xfrm>
          <a:prstGeom prst="rect">
            <a:avLst/>
          </a:prstGeom>
        </p:spPr>
      </p:pic>
    </p:spTree>
    <p:extLst>
      <p:ext uri="{BB962C8B-B14F-4D97-AF65-F5344CB8AC3E}">
        <p14:creationId xmlns:p14="http://schemas.microsoft.com/office/powerpoint/2010/main" val="205045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67FB8A5-E0AB-885D-B140-62CF40EE18A7}"/>
              </a:ext>
            </a:extLst>
          </p:cNvPr>
          <p:cNvSpPr>
            <a:spLocks noGrp="1"/>
          </p:cNvSpPr>
          <p:nvPr>
            <p:ph type="title"/>
          </p:nvPr>
        </p:nvSpPr>
        <p:spPr>
          <a:xfrm>
            <a:off x="1329872" y="637495"/>
            <a:ext cx="4184189" cy="4278750"/>
          </a:xfrm>
        </p:spPr>
        <p:txBody>
          <a:bodyPr>
            <a:normAutofit/>
          </a:bodyPr>
          <a:lstStyle/>
          <a:p>
            <a:br>
              <a:rPr lang="lt-LT" dirty="0"/>
            </a:br>
            <a:r>
              <a:rPr lang="lt-LT" dirty="0"/>
              <a:t>Avanso panaudojimą ir veiklų vykdymo pradžią pagrindžiantys dokumentai</a:t>
            </a:r>
          </a:p>
        </p:txBody>
      </p:sp>
      <p:sp>
        <p:nvSpPr>
          <p:cNvPr id="4" name="Teksto vietos rezervavimo ženklas 3">
            <a:extLst>
              <a:ext uri="{FF2B5EF4-FFF2-40B4-BE49-F238E27FC236}">
                <a16:creationId xmlns:a16="http://schemas.microsoft.com/office/drawing/2014/main" id="{9802010C-72D3-642F-823F-E9F15664927A}"/>
              </a:ext>
            </a:extLst>
          </p:cNvPr>
          <p:cNvSpPr>
            <a:spLocks noGrp="1"/>
          </p:cNvSpPr>
          <p:nvPr>
            <p:ph sz="quarter" idx="13"/>
          </p:nvPr>
        </p:nvSpPr>
        <p:spPr>
          <a:xfrm>
            <a:off x="6802108" y="2569381"/>
            <a:ext cx="4993323" cy="4120668"/>
          </a:xfrm>
        </p:spPr>
        <p:txBody>
          <a:bodyPr>
            <a:noAutofit/>
          </a:bodyPr>
          <a:lstStyle/>
          <a:p>
            <a:pPr marL="342900" indent="-342900">
              <a:buFont typeface="Wingdings" panose="05000000000000000000" pitchFamily="2" charset="2"/>
              <a:buChar char="§"/>
            </a:pPr>
            <a:r>
              <a:rPr lang="lt-LT" sz="2000" dirty="0"/>
              <a:t>Veiklos ataskaitą</a:t>
            </a:r>
          </a:p>
          <a:p>
            <a:pPr marL="342900" indent="-342900">
              <a:buFont typeface="Wingdings" panose="05000000000000000000" pitchFamily="2" charset="2"/>
              <a:buChar char="§"/>
            </a:pPr>
            <a:r>
              <a:rPr lang="lt-LT" sz="2000" dirty="0"/>
              <a:t>Sutartį(-</a:t>
            </a:r>
            <a:r>
              <a:rPr lang="lt-LT" sz="2000" dirty="0" err="1"/>
              <a:t>is</a:t>
            </a:r>
            <a:r>
              <a:rPr lang="lt-LT" sz="2000" dirty="0"/>
              <a:t>) su tiekėju(-</a:t>
            </a:r>
            <a:r>
              <a:rPr lang="lt-LT" sz="2000" dirty="0" err="1"/>
              <a:t>ais</a:t>
            </a:r>
            <a:r>
              <a:rPr lang="lt-LT" sz="2000" dirty="0"/>
              <a:t>)</a:t>
            </a:r>
          </a:p>
          <a:p>
            <a:pPr marL="342900" indent="-342900">
              <a:buFont typeface="Wingdings" panose="05000000000000000000" pitchFamily="2" charset="2"/>
              <a:buChar char="§"/>
            </a:pPr>
            <a:r>
              <a:rPr lang="lt-LT" sz="2000" dirty="0"/>
              <a:t>PVM sąskaitas faktūras</a:t>
            </a:r>
          </a:p>
          <a:p>
            <a:pPr marL="342900" indent="-342900">
              <a:buFont typeface="Wingdings" panose="05000000000000000000" pitchFamily="2" charset="2"/>
              <a:buChar char="§"/>
            </a:pPr>
            <a:r>
              <a:rPr lang="lt-LT" sz="2000" dirty="0"/>
              <a:t>PVM sąskaitų faktūrų apmokėjimo dokumentus</a:t>
            </a:r>
          </a:p>
          <a:p>
            <a:pPr marL="342900" indent="-342900">
              <a:buFont typeface="Wingdings" panose="05000000000000000000" pitchFamily="2" charset="2"/>
              <a:buChar char="§"/>
            </a:pPr>
            <a:r>
              <a:rPr lang="lt-LT" sz="2000" dirty="0"/>
              <a:t>Darbo užmokesčio patyrimą pagrindžiantys dokumentai (darbo užmokesčio priskaitymo žiniaraščiai)</a:t>
            </a:r>
          </a:p>
          <a:p>
            <a:pPr marL="342900" indent="-342900">
              <a:buFont typeface="Wingdings" panose="05000000000000000000" pitchFamily="2" charset="2"/>
              <a:buChar char="§"/>
            </a:pPr>
            <a:r>
              <a:rPr lang="lt-LT" sz="2000" dirty="0"/>
              <a:t>Kiti avanso panaudojimą pagrindžiantys dokumentai. </a:t>
            </a:r>
          </a:p>
          <a:p>
            <a:pPr algn="r"/>
            <a:endParaRPr lang="lt-LT" sz="1400" dirty="0"/>
          </a:p>
          <a:p>
            <a:pPr algn="r"/>
            <a:r>
              <a:rPr lang="lt-LT" sz="1400" dirty="0"/>
              <a:t>* Jeigu avanso suma neviršija 30 proc.</a:t>
            </a:r>
          </a:p>
        </p:txBody>
      </p:sp>
      <p:sp>
        <p:nvSpPr>
          <p:cNvPr id="3" name="Teksto vietos rezervavimo ženklas 2">
            <a:extLst>
              <a:ext uri="{FF2B5EF4-FFF2-40B4-BE49-F238E27FC236}">
                <a16:creationId xmlns:a16="http://schemas.microsoft.com/office/drawing/2014/main" id="{CFDD4828-3F04-5A33-E3DE-737247244EA1}"/>
              </a:ext>
            </a:extLst>
          </p:cNvPr>
          <p:cNvSpPr>
            <a:spLocks noGrp="1"/>
          </p:cNvSpPr>
          <p:nvPr>
            <p:ph type="body" sz="half" idx="2"/>
          </p:nvPr>
        </p:nvSpPr>
        <p:spPr>
          <a:xfrm>
            <a:off x="6802108" y="1038711"/>
            <a:ext cx="5157926" cy="1446144"/>
          </a:xfrm>
        </p:spPr>
        <p:txBody>
          <a:bodyPr>
            <a:noAutofit/>
          </a:bodyPr>
          <a:lstStyle/>
          <a:p>
            <a:r>
              <a:rPr lang="lt-LT" sz="2400" dirty="0"/>
              <a:t>Per </a:t>
            </a:r>
            <a:r>
              <a:rPr lang="lt-LT" sz="2400" b="1" dirty="0"/>
              <a:t>120 d. d.</a:t>
            </a:r>
            <a:r>
              <a:rPr lang="lt-LT" sz="2400" b="1" baseline="30000" dirty="0"/>
              <a:t>*</a:t>
            </a:r>
            <a:r>
              <a:rPr lang="lt-LT" sz="2400" b="1" dirty="0"/>
              <a:t> </a:t>
            </a:r>
            <a:r>
              <a:rPr lang="lt-LT" sz="2400" dirty="0"/>
              <a:t>nuo avanso išmokėjimo dienos reikalinga pateikti:</a:t>
            </a:r>
          </a:p>
        </p:txBody>
      </p:sp>
    </p:spTree>
    <p:extLst>
      <p:ext uri="{BB962C8B-B14F-4D97-AF65-F5344CB8AC3E}">
        <p14:creationId xmlns:p14="http://schemas.microsoft.com/office/powerpoint/2010/main" val="4038203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67FB8A5-E0AB-885D-B140-62CF40EE18A7}"/>
              </a:ext>
            </a:extLst>
          </p:cNvPr>
          <p:cNvSpPr>
            <a:spLocks noGrp="1"/>
          </p:cNvSpPr>
          <p:nvPr>
            <p:ph type="title"/>
          </p:nvPr>
        </p:nvSpPr>
        <p:spPr>
          <a:xfrm>
            <a:off x="7338787" y="1060853"/>
            <a:ext cx="4184189" cy="4278750"/>
          </a:xfrm>
        </p:spPr>
        <p:txBody>
          <a:bodyPr>
            <a:normAutofit/>
          </a:bodyPr>
          <a:lstStyle/>
          <a:p>
            <a:br>
              <a:rPr lang="lt-LT" dirty="0"/>
            </a:br>
            <a:r>
              <a:rPr lang="lt-LT" dirty="0"/>
              <a:t>Avanso panaudojimą ir veiklų vykdymo pradžią pagrindžiantys dokumentai</a:t>
            </a:r>
          </a:p>
        </p:txBody>
      </p:sp>
      <p:sp>
        <p:nvSpPr>
          <p:cNvPr id="4" name="Teksto vietos rezervavimo ženklas 3">
            <a:extLst>
              <a:ext uri="{FF2B5EF4-FFF2-40B4-BE49-F238E27FC236}">
                <a16:creationId xmlns:a16="http://schemas.microsoft.com/office/drawing/2014/main" id="{9802010C-72D3-642F-823F-E9F15664927A}"/>
              </a:ext>
            </a:extLst>
          </p:cNvPr>
          <p:cNvSpPr>
            <a:spLocks noGrp="1"/>
          </p:cNvSpPr>
          <p:nvPr>
            <p:ph sz="quarter" idx="13"/>
          </p:nvPr>
        </p:nvSpPr>
        <p:spPr>
          <a:xfrm>
            <a:off x="569258" y="2407298"/>
            <a:ext cx="5738236" cy="3909525"/>
          </a:xfrm>
        </p:spPr>
        <p:txBody>
          <a:bodyPr>
            <a:noAutofit/>
          </a:bodyPr>
          <a:lstStyle/>
          <a:p>
            <a:r>
              <a:rPr lang="lt-LT" sz="2400" dirty="0"/>
              <a:t>Veiklos ataskaitą kartu su mokėjimo prašymu, kuriame </a:t>
            </a:r>
            <a:r>
              <a:rPr lang="lt-LT" sz="2400" u="sng" dirty="0"/>
              <a:t>d</a:t>
            </a:r>
            <a:r>
              <a:rPr lang="lt-LT" sz="2500" u="sng" dirty="0"/>
              <a:t>eklaruojamos</a:t>
            </a:r>
            <a:r>
              <a:rPr lang="lt-LT" sz="2500" dirty="0"/>
              <a:t> išlaidos.</a:t>
            </a:r>
          </a:p>
          <a:p>
            <a:endParaRPr lang="lt-LT" sz="2500" dirty="0"/>
          </a:p>
          <a:p>
            <a:r>
              <a:rPr lang="lt-LT" sz="2500" dirty="0"/>
              <a:t>Deklaruojamų išlaidų dydis turi būti, toks, kad būtų galima padengti avanso dalį, kuri viršija 30 proc. projekto avanso.  </a:t>
            </a:r>
          </a:p>
          <a:p>
            <a:endParaRPr lang="lt-LT" sz="2500" dirty="0"/>
          </a:p>
          <a:p>
            <a:endParaRPr lang="lt-LT" sz="2500" dirty="0"/>
          </a:p>
          <a:p>
            <a:endParaRPr lang="lt-LT" sz="1400" dirty="0"/>
          </a:p>
          <a:p>
            <a:pPr algn="r"/>
            <a:r>
              <a:rPr lang="lt-LT" sz="1400" dirty="0"/>
              <a:t>* Jeigu avanso suma viršija 30 proc.</a:t>
            </a:r>
          </a:p>
        </p:txBody>
      </p:sp>
      <p:sp>
        <p:nvSpPr>
          <p:cNvPr id="3" name="Teksto vietos rezervavimo ženklas 2">
            <a:extLst>
              <a:ext uri="{FF2B5EF4-FFF2-40B4-BE49-F238E27FC236}">
                <a16:creationId xmlns:a16="http://schemas.microsoft.com/office/drawing/2014/main" id="{CFDD4828-3F04-5A33-E3DE-737247244EA1}"/>
              </a:ext>
            </a:extLst>
          </p:cNvPr>
          <p:cNvSpPr>
            <a:spLocks noGrp="1"/>
          </p:cNvSpPr>
          <p:nvPr>
            <p:ph type="body" sz="half" idx="2"/>
          </p:nvPr>
        </p:nvSpPr>
        <p:spPr>
          <a:xfrm>
            <a:off x="1063781" y="717415"/>
            <a:ext cx="5157926" cy="1446144"/>
          </a:xfrm>
        </p:spPr>
        <p:txBody>
          <a:bodyPr>
            <a:noAutofit/>
          </a:bodyPr>
          <a:lstStyle/>
          <a:p>
            <a:r>
              <a:rPr lang="lt-LT" sz="2400" dirty="0"/>
              <a:t>Per </a:t>
            </a:r>
            <a:r>
              <a:rPr lang="lt-LT" sz="2400" b="1" dirty="0"/>
              <a:t>60 d. d.</a:t>
            </a:r>
            <a:r>
              <a:rPr lang="lt-LT" sz="2400" b="1" baseline="30000" dirty="0"/>
              <a:t>*</a:t>
            </a:r>
            <a:r>
              <a:rPr lang="lt-LT" sz="2400" b="1" dirty="0"/>
              <a:t> </a:t>
            </a:r>
            <a:r>
              <a:rPr lang="lt-LT" sz="2400" dirty="0"/>
              <a:t>nuo avanso išmokėjimo dienos reikalinga pateikti:</a:t>
            </a:r>
          </a:p>
        </p:txBody>
      </p:sp>
    </p:spTree>
    <p:extLst>
      <p:ext uri="{BB962C8B-B14F-4D97-AF65-F5344CB8AC3E}">
        <p14:creationId xmlns:p14="http://schemas.microsoft.com/office/powerpoint/2010/main" val="239703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35AE140-48EF-F470-6AE8-6515C953B803}"/>
              </a:ext>
            </a:extLst>
          </p:cNvPr>
          <p:cNvSpPr>
            <a:spLocks noGrp="1"/>
          </p:cNvSpPr>
          <p:nvPr>
            <p:ph type="title"/>
          </p:nvPr>
        </p:nvSpPr>
        <p:spPr>
          <a:xfrm>
            <a:off x="1329872" y="637495"/>
            <a:ext cx="4165955" cy="3029532"/>
          </a:xfrm>
        </p:spPr>
        <p:txBody>
          <a:bodyPr>
            <a:noAutofit/>
          </a:bodyPr>
          <a:lstStyle/>
          <a:p>
            <a:r>
              <a:rPr lang="lt-LT" sz="2000" dirty="0"/>
              <a:t>Administruojančioji institucija, įvertinusi projekto specifiką, gali nustatyti sąrašą išlaidų pagrindimo dokumentų, kuriuos projekto vykdytojas turi pateikti su veiklos ataskaita, jei deklaruojamos išlaidos. (PAFT 147 p.)</a:t>
            </a:r>
          </a:p>
        </p:txBody>
      </p:sp>
      <p:sp>
        <p:nvSpPr>
          <p:cNvPr id="3" name="Teksto vietos rezervavimo ženklas 2">
            <a:extLst>
              <a:ext uri="{FF2B5EF4-FFF2-40B4-BE49-F238E27FC236}">
                <a16:creationId xmlns:a16="http://schemas.microsoft.com/office/drawing/2014/main" id="{A45E2AA4-F5DC-A895-316E-8EA9EB0B17E7}"/>
              </a:ext>
            </a:extLst>
          </p:cNvPr>
          <p:cNvSpPr>
            <a:spLocks noGrp="1"/>
          </p:cNvSpPr>
          <p:nvPr>
            <p:ph type="body" sz="half" idx="10"/>
          </p:nvPr>
        </p:nvSpPr>
        <p:spPr>
          <a:xfrm>
            <a:off x="1329872" y="3814817"/>
            <a:ext cx="3553213" cy="1765852"/>
          </a:xfrm>
        </p:spPr>
        <p:txBody>
          <a:bodyPr/>
          <a:lstStyle/>
          <a:p>
            <a:pPr>
              <a:lnSpc>
                <a:spcPct val="100000"/>
              </a:lnSpc>
            </a:pPr>
            <a:r>
              <a:rPr lang="lt-LT" sz="2000" dirty="0">
                <a:solidFill>
                  <a:srgbClr val="302857"/>
                </a:solidFill>
              </a:rPr>
              <a:t>Išlaidų pagrindimo dokumentų sąrašai projekto vykdytojams bus siunčiami el. paštu po sutarties pasirašymo</a:t>
            </a:r>
          </a:p>
          <a:p>
            <a:endParaRPr lang="lt-LT" dirty="0"/>
          </a:p>
        </p:txBody>
      </p:sp>
      <p:sp>
        <p:nvSpPr>
          <p:cNvPr id="4" name="TextBox 3">
            <a:extLst>
              <a:ext uri="{FF2B5EF4-FFF2-40B4-BE49-F238E27FC236}">
                <a16:creationId xmlns:a16="http://schemas.microsoft.com/office/drawing/2014/main" id="{E847324E-19E7-4139-75F5-F4C6DA23D9E7}"/>
              </a:ext>
            </a:extLst>
          </p:cNvPr>
          <p:cNvSpPr txBox="1"/>
          <p:nvPr/>
        </p:nvSpPr>
        <p:spPr>
          <a:xfrm>
            <a:off x="7817271" y="1782395"/>
            <a:ext cx="3044857" cy="2893100"/>
          </a:xfrm>
          <a:prstGeom prst="rect">
            <a:avLst/>
          </a:prstGeom>
          <a:noFill/>
        </p:spPr>
        <p:txBody>
          <a:bodyPr wrap="square" rtlCol="0">
            <a:spAutoFit/>
          </a:bodyPr>
          <a:lstStyle/>
          <a:p>
            <a:r>
              <a:rPr lang="lt-LT" sz="26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rPr>
              <a:t>Veiklos ataskaitos mokėjimo prašymo dalimi teikiamų dokumentų sąrašas</a:t>
            </a:r>
            <a:endParaRPr lang="lt-LT" sz="2600" dirty="0">
              <a:solidFill>
                <a:schemeClr val="bg1"/>
              </a:solidFill>
            </a:endParaRPr>
          </a:p>
        </p:txBody>
      </p:sp>
    </p:spTree>
    <p:extLst>
      <p:ext uri="{BB962C8B-B14F-4D97-AF65-F5344CB8AC3E}">
        <p14:creationId xmlns:p14="http://schemas.microsoft.com/office/powerpoint/2010/main" val="2021665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4F81966-0C42-0FD7-CA83-2E4B48565975}"/>
              </a:ext>
            </a:extLst>
          </p:cNvPr>
          <p:cNvSpPr>
            <a:spLocks noGrp="1"/>
          </p:cNvSpPr>
          <p:nvPr>
            <p:ph type="title"/>
          </p:nvPr>
        </p:nvSpPr>
        <p:spPr/>
        <p:txBody>
          <a:bodyPr>
            <a:normAutofit fontScale="90000"/>
          </a:bodyPr>
          <a:lstStyle/>
          <a:p>
            <a:r>
              <a:rPr lang="lt-LT" sz="3600" dirty="0"/>
              <a:t>Dalyvavimo MTEPI renginyje registracijos mokestis</a:t>
            </a:r>
            <a:br>
              <a:rPr lang="en-US" sz="3600" dirty="0">
                <a:solidFill>
                  <a:schemeClr val="bg1"/>
                </a:solidFill>
              </a:rPr>
            </a:br>
            <a:endParaRPr lang="lt-LT" dirty="0"/>
          </a:p>
        </p:txBody>
      </p:sp>
      <p:sp>
        <p:nvSpPr>
          <p:cNvPr id="3" name="Turinio vietos rezervavimo ženklas 2">
            <a:extLst>
              <a:ext uri="{FF2B5EF4-FFF2-40B4-BE49-F238E27FC236}">
                <a16:creationId xmlns:a16="http://schemas.microsoft.com/office/drawing/2014/main" id="{59D4BBE6-BD8F-B845-87B0-6FAFEC08ED81}"/>
              </a:ext>
            </a:extLst>
          </p:cNvPr>
          <p:cNvSpPr>
            <a:spLocks noGrp="1"/>
          </p:cNvSpPr>
          <p:nvPr>
            <p:ph sz="quarter" idx="13"/>
          </p:nvPr>
        </p:nvSpPr>
        <p:spPr/>
        <p:txBody>
          <a:bodyPr/>
          <a:lstStyle/>
          <a:p>
            <a:r>
              <a:rPr lang="lt-LT" sz="1400" dirty="0">
                <a:solidFill>
                  <a:schemeClr val="accent2"/>
                </a:solidFill>
                <a:latin typeface="Verdana" panose="020B0604030504040204" pitchFamily="34" charset="0"/>
                <a:ea typeface="Verdana" panose="020B0604030504040204" pitchFamily="34" charset="0"/>
              </a:rPr>
              <a:t>Išlaidų patyrimą įrodantys dokumentai</a:t>
            </a:r>
          </a:p>
          <a:p>
            <a:endParaRPr lang="lt-LT" dirty="0"/>
          </a:p>
        </p:txBody>
      </p:sp>
      <p:sp>
        <p:nvSpPr>
          <p:cNvPr id="4" name="Teksto vietos rezervavimo ženklas 3">
            <a:extLst>
              <a:ext uri="{FF2B5EF4-FFF2-40B4-BE49-F238E27FC236}">
                <a16:creationId xmlns:a16="http://schemas.microsoft.com/office/drawing/2014/main" id="{8326FC6E-2A2B-6CF9-88C6-99398DE5BEDF}"/>
              </a:ext>
            </a:extLst>
          </p:cNvPr>
          <p:cNvSpPr>
            <a:spLocks noGrp="1"/>
          </p:cNvSpPr>
          <p:nvPr>
            <p:ph type="body" sz="half" idx="2"/>
          </p:nvPr>
        </p:nvSpPr>
        <p:spPr>
          <a:xfrm>
            <a:off x="6872142" y="1707261"/>
            <a:ext cx="4779388" cy="3987538"/>
          </a:xfrm>
        </p:spPr>
        <p:txBody>
          <a:bodyPr>
            <a:noAutofit/>
          </a:bodyPr>
          <a:lstStyle/>
          <a:p>
            <a:pPr marL="342900" lvl="0" indent="-342900">
              <a:lnSpc>
                <a:spcPct val="115000"/>
              </a:lnSpc>
              <a:buFont typeface="Wingdings" panose="05000000000000000000" pitchFamily="2" charset="2"/>
              <a:buChar char="§"/>
            </a:pPr>
            <a:r>
              <a:rPr lang="lt-LT" sz="1600" dirty="0">
                <a:effectLst/>
                <a:cs typeface="Times New Roman" panose="02020603050405020304" pitchFamily="18" charset="0"/>
              </a:rPr>
              <a:t>pirkimo dokumentai</a:t>
            </a:r>
          </a:p>
          <a:p>
            <a:pPr marL="342900" lvl="0" indent="-342900">
              <a:lnSpc>
                <a:spcPct val="115000"/>
              </a:lnSpc>
              <a:buFont typeface="Wingdings" panose="05000000000000000000" pitchFamily="2" charset="2"/>
              <a:buChar char="§"/>
            </a:pPr>
            <a:r>
              <a:rPr lang="lt-LT" sz="1600" dirty="0">
                <a:effectLst/>
                <a:cs typeface="Times New Roman" panose="02020603050405020304" pitchFamily="18" charset="0"/>
              </a:rPr>
              <a:t>sutartys su paslaug</a:t>
            </a:r>
            <a:r>
              <a:rPr lang="lt-LT" sz="1600" dirty="0">
                <a:effectLst/>
              </a:rPr>
              <a:t>ų</a:t>
            </a:r>
            <a:r>
              <a:rPr lang="lt-LT" sz="1600" dirty="0">
                <a:effectLst/>
                <a:cs typeface="Times New Roman" panose="02020603050405020304" pitchFamily="18" charset="0"/>
              </a:rPr>
              <a:t> teik</a:t>
            </a:r>
            <a:r>
              <a:rPr lang="lt-LT" sz="1600" dirty="0">
                <a:effectLst/>
              </a:rPr>
              <a:t>ė</a:t>
            </a:r>
            <a:r>
              <a:rPr lang="lt-LT" sz="1600" dirty="0">
                <a:effectLst/>
                <a:cs typeface="Times New Roman" panose="02020603050405020304" pitchFamily="18" charset="0"/>
              </a:rPr>
              <a:t>jais (</a:t>
            </a:r>
            <a:r>
              <a:rPr lang="lt-LT" sz="1600" dirty="0">
                <a:effectLst/>
              </a:rPr>
              <a:t>į</a:t>
            </a:r>
            <a:r>
              <a:rPr lang="lt-LT" sz="1600" dirty="0">
                <a:effectLst/>
                <a:cs typeface="Times New Roman" panose="02020603050405020304" pitchFamily="18" charset="0"/>
              </a:rPr>
              <a:t>skaitant autorines sutartis, paslaug</a:t>
            </a:r>
            <a:r>
              <a:rPr lang="lt-LT" sz="1600" dirty="0">
                <a:effectLst/>
              </a:rPr>
              <a:t>ų</a:t>
            </a:r>
            <a:r>
              <a:rPr lang="lt-LT" sz="1600" dirty="0">
                <a:effectLst/>
                <a:cs typeface="Times New Roman" panose="02020603050405020304" pitchFamily="18" charset="0"/>
              </a:rPr>
              <a:t> (civilines) sutartis su ma</a:t>
            </a:r>
            <a:r>
              <a:rPr lang="lt-LT" sz="1600" dirty="0">
                <a:effectLst/>
              </a:rPr>
              <a:t>žų</a:t>
            </a:r>
            <a:r>
              <a:rPr lang="lt-LT" sz="1600" dirty="0">
                <a:effectLst/>
                <a:cs typeface="Times New Roman" panose="02020603050405020304" pitchFamily="18" charset="0"/>
              </a:rPr>
              <a:t>j</a:t>
            </a:r>
            <a:r>
              <a:rPr lang="lt-LT" sz="1600" dirty="0">
                <a:effectLst/>
              </a:rPr>
              <a:t>ų</a:t>
            </a:r>
            <a:r>
              <a:rPr lang="lt-LT" sz="1600" dirty="0">
                <a:effectLst/>
                <a:cs typeface="Times New Roman" panose="02020603050405020304" pitchFamily="18" charset="0"/>
              </a:rPr>
              <a:t> bendrij</a:t>
            </a:r>
            <a:r>
              <a:rPr lang="lt-LT" sz="1600" dirty="0">
                <a:effectLst/>
              </a:rPr>
              <a:t>ų</a:t>
            </a:r>
            <a:r>
              <a:rPr lang="lt-LT" sz="1600" dirty="0">
                <a:effectLst/>
                <a:cs typeface="Times New Roman" panose="02020603050405020304" pitchFamily="18" charset="0"/>
              </a:rPr>
              <a:t> vadovais) (jeigu sudaromos)</a:t>
            </a:r>
          </a:p>
          <a:p>
            <a:pPr marL="342900" lvl="0" indent="-342900">
              <a:lnSpc>
                <a:spcPct val="115000"/>
              </a:lnSpc>
              <a:buFont typeface="Wingdings" panose="05000000000000000000" pitchFamily="2" charset="2"/>
              <a:buChar char="§"/>
            </a:pPr>
            <a:r>
              <a:rPr lang="lt-LT" sz="1600" dirty="0">
                <a:effectLst/>
                <a:cs typeface="Times New Roman" panose="02020603050405020304" pitchFamily="18" charset="0"/>
              </a:rPr>
              <a:t>paslaug</a:t>
            </a:r>
            <a:r>
              <a:rPr lang="lt-LT" sz="1600" dirty="0">
                <a:effectLst/>
              </a:rPr>
              <a:t>ų</a:t>
            </a:r>
            <a:r>
              <a:rPr lang="lt-LT" sz="1600" dirty="0">
                <a:effectLst/>
                <a:cs typeface="Times New Roman" panose="02020603050405020304" pitchFamily="18" charset="0"/>
              </a:rPr>
              <a:t> ar autorini</a:t>
            </a:r>
            <a:r>
              <a:rPr lang="lt-LT" sz="1600" dirty="0">
                <a:effectLst/>
              </a:rPr>
              <a:t>ų</a:t>
            </a:r>
            <a:r>
              <a:rPr lang="lt-LT" sz="1600" dirty="0">
                <a:effectLst/>
                <a:cs typeface="Times New Roman" panose="02020603050405020304" pitchFamily="18" charset="0"/>
              </a:rPr>
              <a:t> k</a:t>
            </a:r>
            <a:r>
              <a:rPr lang="lt-LT" sz="1600" dirty="0">
                <a:effectLst/>
              </a:rPr>
              <a:t>ū</a:t>
            </a:r>
            <a:r>
              <a:rPr lang="lt-LT" sz="1600" dirty="0">
                <a:effectLst/>
                <a:cs typeface="Times New Roman" panose="02020603050405020304" pitchFamily="18" charset="0"/>
              </a:rPr>
              <a:t>rini</a:t>
            </a:r>
            <a:r>
              <a:rPr lang="lt-LT" sz="1600" dirty="0">
                <a:effectLst/>
              </a:rPr>
              <a:t>ų</a:t>
            </a:r>
            <a:r>
              <a:rPr lang="lt-LT" sz="1600" dirty="0">
                <a:effectLst/>
                <a:cs typeface="Times New Roman" panose="02020603050405020304" pitchFamily="18" charset="0"/>
              </a:rPr>
              <a:t> perdavimo</a:t>
            </a:r>
            <a:r>
              <a:rPr lang="lt-LT" sz="1600" dirty="0">
                <a:effectLst/>
              </a:rPr>
              <a:t>–</a:t>
            </a:r>
            <a:r>
              <a:rPr lang="lt-LT" sz="1600" dirty="0">
                <a:effectLst/>
                <a:cs typeface="Times New Roman" panose="02020603050405020304" pitchFamily="18" charset="0"/>
              </a:rPr>
              <a:t>pri</a:t>
            </a:r>
            <a:r>
              <a:rPr lang="lt-LT" sz="1600" dirty="0">
                <a:effectLst/>
              </a:rPr>
              <a:t>ė</a:t>
            </a:r>
            <a:r>
              <a:rPr lang="lt-LT" sz="1600" dirty="0">
                <a:effectLst/>
                <a:cs typeface="Times New Roman" panose="02020603050405020304" pitchFamily="18" charset="0"/>
              </a:rPr>
              <a:t>mimo aktai ar kiti dokumentai, jei sutartyje nurodyta kita perdavimo–priėmimo forma (jeigu sudaroma)</a:t>
            </a:r>
          </a:p>
          <a:p>
            <a:pPr marL="342900" lvl="0" indent="-342900">
              <a:lnSpc>
                <a:spcPct val="115000"/>
              </a:lnSpc>
              <a:buFont typeface="Wingdings" panose="05000000000000000000" pitchFamily="2" charset="2"/>
              <a:buChar char="§"/>
            </a:pPr>
            <a:r>
              <a:rPr lang="lt-LT" sz="1600" dirty="0">
                <a:effectLst/>
                <a:cs typeface="Times New Roman" panose="02020603050405020304" pitchFamily="18" charset="0"/>
              </a:rPr>
              <a:t>s</a:t>
            </a:r>
            <a:r>
              <a:rPr lang="lt-LT" sz="1600" dirty="0">
                <a:effectLst/>
              </a:rPr>
              <a:t>ą</a:t>
            </a:r>
            <a:r>
              <a:rPr lang="lt-LT" sz="1600" dirty="0">
                <a:effectLst/>
                <a:cs typeface="Times New Roman" panose="02020603050405020304" pitchFamily="18" charset="0"/>
              </a:rPr>
              <a:t>skaitos fakt</a:t>
            </a:r>
            <a:r>
              <a:rPr lang="lt-LT" sz="1600" dirty="0">
                <a:effectLst/>
              </a:rPr>
              <a:t>ū</a:t>
            </a:r>
            <a:r>
              <a:rPr lang="lt-LT" sz="1600" dirty="0">
                <a:effectLst/>
                <a:cs typeface="Times New Roman" panose="02020603050405020304" pitchFamily="18" charset="0"/>
              </a:rPr>
              <a:t>ros ar lygiaver</a:t>
            </a:r>
            <a:r>
              <a:rPr lang="lt-LT" sz="1600" dirty="0">
                <a:effectLst/>
              </a:rPr>
              <a:t>č</a:t>
            </a:r>
            <a:r>
              <a:rPr lang="lt-LT" sz="1600" dirty="0">
                <a:effectLst/>
                <a:cs typeface="Times New Roman" panose="02020603050405020304" pitchFamily="18" charset="0"/>
              </a:rPr>
              <a:t>iai </a:t>
            </a:r>
            <a:r>
              <a:rPr lang="lt-LT" sz="1600" dirty="0">
                <a:effectLst/>
              </a:rPr>
              <a:t>į</a:t>
            </a:r>
            <a:r>
              <a:rPr lang="lt-LT" sz="1600" dirty="0">
                <a:effectLst/>
                <a:cs typeface="Times New Roman" panose="02020603050405020304" pitchFamily="18" charset="0"/>
              </a:rPr>
              <a:t>rodomieji dokumentai</a:t>
            </a:r>
          </a:p>
          <a:p>
            <a:pPr marL="342900" lvl="0" indent="-342900">
              <a:lnSpc>
                <a:spcPct val="115000"/>
              </a:lnSpc>
              <a:buFont typeface="Wingdings" panose="05000000000000000000" pitchFamily="2" charset="2"/>
              <a:buChar char="§"/>
            </a:pPr>
            <a:r>
              <a:rPr lang="lt-LT" sz="1600" dirty="0">
                <a:effectLst/>
                <a:cs typeface="Times New Roman" panose="02020603050405020304" pitchFamily="18" charset="0"/>
              </a:rPr>
              <a:t>išlaidų apmokėjimo įrodymo dokumentai</a:t>
            </a:r>
            <a:endParaRPr lang="lt-LT" sz="1600" dirty="0">
              <a:solidFill>
                <a:srgbClr val="302857"/>
              </a:solidFill>
            </a:endParaRPr>
          </a:p>
          <a:p>
            <a:endParaRPr lang="lt-LT" sz="1600" dirty="0"/>
          </a:p>
        </p:txBody>
      </p:sp>
    </p:spTree>
    <p:extLst>
      <p:ext uri="{BB962C8B-B14F-4D97-AF65-F5344CB8AC3E}">
        <p14:creationId xmlns:p14="http://schemas.microsoft.com/office/powerpoint/2010/main" val="1418095837"/>
      </p:ext>
    </p:extLst>
  </p:cSld>
  <p:clrMapOvr>
    <a:masterClrMapping/>
  </p:clrMapOvr>
</p:sld>
</file>

<file path=ppt/theme/theme1.xml><?xml version="1.0" encoding="utf-8"?>
<a:theme xmlns:a="http://schemas.openxmlformats.org/drawingml/2006/main" name="„Office“ tema">
  <a:themeElements>
    <a:clrScheme name="Inovacijų agentūra">
      <a:dk1>
        <a:srgbClr val="000000"/>
      </a:dk1>
      <a:lt1>
        <a:srgbClr val="FFFFFF"/>
      </a:lt1>
      <a:dk2>
        <a:srgbClr val="DADDEC"/>
      </a:dk2>
      <a:lt2>
        <a:srgbClr val="9899CA"/>
      </a:lt2>
      <a:accent1>
        <a:srgbClr val="EDE630"/>
      </a:accent1>
      <a:accent2>
        <a:srgbClr val="07215E"/>
      </a:accent2>
      <a:accent3>
        <a:srgbClr val="6C30EE"/>
      </a:accent3>
      <a:accent4>
        <a:srgbClr val="709DEC"/>
      </a:accent4>
      <a:accent5>
        <a:srgbClr val="ED9E72"/>
      </a:accent5>
      <a:accent6>
        <a:srgbClr val="000000"/>
      </a:accent6>
      <a:hlink>
        <a:srgbClr val="000000"/>
      </a:hlink>
      <a:folHlink>
        <a:srgbClr val="9899C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oStartas mokymai pareiškėjmams" id="{F355368B-A911-4DF5-A21E-D5F3A9FAD704}" vid="{014F3C14-08BB-431B-B7F1-2F902B1ECF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as" ma:contentTypeID="0x010100D9A7F16E3557754597ADF6E4F37FD247" ma:contentTypeVersion="16" ma:contentTypeDescription="Kurkite naują dokumentą." ma:contentTypeScope="" ma:versionID="4b2f4eaef3a076a496fb5ee0499a8c6a">
  <xsd:schema xmlns:xsd="http://www.w3.org/2001/XMLSchema" xmlns:xs="http://www.w3.org/2001/XMLSchema" xmlns:p="http://schemas.microsoft.com/office/2006/metadata/properties" xmlns:ns2="7ed14601-a767-49df-87ac-319a5ad53ef2" xmlns:ns3="8fa2b46d-e0e5-4105-8197-5a0c810b9da7" targetNamespace="http://schemas.microsoft.com/office/2006/metadata/properties" ma:root="true" ma:fieldsID="68d74943fc1ca1d692ac8832dc6b68d0" ns2:_="" ns3:_="">
    <xsd:import namespace="7ed14601-a767-49df-87ac-319a5ad53ef2"/>
    <xsd:import namespace="8fa2b46d-e0e5-4105-8197-5a0c810b9da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14601-a767-49df-87ac-319a5ad53ef2" elementFormDefault="qualified">
    <xsd:import namespace="http://schemas.microsoft.com/office/2006/documentManagement/types"/>
    <xsd:import namespace="http://schemas.microsoft.com/office/infopath/2007/PartnerControls"/>
    <xsd:element name="SharedWithUsers" ma:index="8"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Bendrinta su išsamia informacija" ma:internalName="SharedWithDetails" ma:readOnly="true">
      <xsd:simpleType>
        <xsd:restriction base="dms:Note">
          <xsd:maxLength value="255"/>
        </xsd:restriction>
      </xsd:simpleType>
    </xsd:element>
    <xsd:element name="TaxCatchAll" ma:index="16" nillable="true" ma:displayName="Taxonomy Catch All Column" ma:hidden="true" ma:list="{9666b76a-3893-4858-8f3c-9e75cdab9200}" ma:internalName="TaxCatchAll" ma:showField="CatchAllData" ma:web="7ed14601-a767-49df-87ac-319a5ad53ef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fa2b46d-e0e5-4105-8197-5a0c810b9da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Vaizdų žymės" ma:readOnly="false" ma:fieldId="{5cf76f15-5ced-4ddc-b409-7134ff3c332f}" ma:taxonomyMulti="true" ma:sspId="5dc8aeb3-b9ff-4cb8-9445-a69d8f256b9b"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ed14601-a767-49df-87ac-319a5ad53ef2" xsi:nil="true"/>
    <lcf76f155ced4ddcb4097134ff3c332f xmlns="8fa2b46d-e0e5-4105-8197-5a0c810b9da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02467B7-953D-4100-B305-265CAB149068}">
  <ds:schemaRefs>
    <ds:schemaRef ds:uri="http://schemas.microsoft.com/sharepoint/v3/contenttype/forms"/>
  </ds:schemaRefs>
</ds:datastoreItem>
</file>

<file path=customXml/itemProps2.xml><?xml version="1.0" encoding="utf-8"?>
<ds:datastoreItem xmlns:ds="http://schemas.openxmlformats.org/officeDocument/2006/customXml" ds:itemID="{76BBEAA3-0239-4AD0-85E7-B7142FA1C950}">
  <ds:schemaRefs>
    <ds:schemaRef ds:uri="7ed14601-a767-49df-87ac-319a5ad53ef2"/>
    <ds:schemaRef ds:uri="8fa2b46d-e0e5-4105-8197-5a0c810b9d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A11B661-02E3-4B45-B36C-DE383B584210}">
  <ds:schemaRefs>
    <ds:schemaRef ds:uri="http://schemas.microsoft.com/office/2006/metadata/properties"/>
    <ds:schemaRef ds:uri="7ed14601-a767-49df-87ac-319a5ad53ef2"/>
    <ds:schemaRef ds:uri="http://purl.org/dc/terms/"/>
    <ds:schemaRef ds:uri="http://purl.org/dc/dcmitype/"/>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8fa2b46d-e0e5-4105-8197-5a0c810b9da7"/>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InoStartas mokymai pareiškėjmams</Template>
  <TotalTime>851</TotalTime>
  <Words>1416</Words>
  <Application>Microsoft Office PowerPoint</Application>
  <PresentationFormat>Plačiaekranė</PresentationFormat>
  <Paragraphs>121</Paragraphs>
  <Slides>18</Slides>
  <Notes>4</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18</vt:i4>
      </vt:variant>
    </vt:vector>
  </HeadingPairs>
  <TitlesOfParts>
    <vt:vector size="25" baseType="lpstr">
      <vt:lpstr>Arial</vt:lpstr>
      <vt:lpstr>Calibri</vt:lpstr>
      <vt:lpstr>Symbol</vt:lpstr>
      <vt:lpstr>Verdana</vt:lpstr>
      <vt:lpstr>Verdana   </vt:lpstr>
      <vt:lpstr>Wingdings</vt:lpstr>
      <vt:lpstr>„Office“ tema</vt:lpstr>
      <vt:lpstr>Kvietimo „InoConnect“ Nr. 02-017-K  projektų sutarčių įgyvendinimas (veiklos ataskaitų mokėjimo prašymų teikimas)</vt:lpstr>
      <vt:lpstr>„PowerPoint“ pateiktis</vt:lpstr>
      <vt:lpstr>Bendroji išlaidų tinkamumo finansuoti informacija </vt:lpstr>
      <vt:lpstr>Projekto avansas ir jo mokėjimo tvarka (1)</vt:lpstr>
      <vt:lpstr>Projekto avansas ir jo mokėjimo tvarka (2)</vt:lpstr>
      <vt:lpstr> Avanso panaudojimą ir veiklų vykdymo pradžią pagrindžiantys dokumentai</vt:lpstr>
      <vt:lpstr> Avanso panaudojimą ir veiklų vykdymo pradžią pagrindžiantys dokumentai</vt:lpstr>
      <vt:lpstr>Administruojančioji institucija, įvertinusi projekto specifiką, gali nustatyti sąrašą išlaidų pagrindimo dokumentų, kuriuos projekto vykdytojas turi pateikti su veiklos ataskaita, jei deklaruojamos išlaidos. (PAFT 147 p.)</vt:lpstr>
      <vt:lpstr>Dalyvavimo MTEPI renginyje registracijos mokestis </vt:lpstr>
      <vt:lpstr>Projektą vykdančio personalo darbo užmokestis (1)</vt:lpstr>
      <vt:lpstr>Projektą vykdančio personalo darbo užmokestis (2)</vt:lpstr>
      <vt:lpstr>Projektą vykdančio personalo  darbo (projektinės) sutartys</vt:lpstr>
      <vt:lpstr>Netinkamos finansuoti darbo  užmokesčio išlaidos</vt:lpstr>
      <vt:lpstr>Projektą vykdančio personalo  komandiruočių išlaidos</vt:lpstr>
      <vt:lpstr>Netiesioginės projekto išlaidos. Šioms išlaidoms taikomos Administravimo taisyklių 172.1 papunktyje nustatytos sąlygos. (FN-01 - 7 proc.)</vt:lpstr>
      <vt:lpstr>Pavyzdinę veiklos ataskaitos formą galite rasti (puslapio apačioje):   https://inovacijuagentura.lt/finansavimo-kvietimai/inoconnect.html?lang=lt</vt:lpstr>
      <vt:lpstr>„PowerPoint“ pateiktis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Inostartas</dc:title>
  <dc:creator>Egidijus Braciška</dc:creator>
  <cp:lastModifiedBy>G</cp:lastModifiedBy>
  <cp:revision>35</cp:revision>
  <dcterms:created xsi:type="dcterms:W3CDTF">2022-12-27T12:13:58Z</dcterms:created>
  <dcterms:modified xsi:type="dcterms:W3CDTF">2023-09-27T10:44:58Z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0x010100D9A7F16E3557754597ADF6E4F37FD247</vt:lpwstr>
  </property>
  <property fmtid="{D5CDD505-2E9C-101B-9397-08002B2CF9AE}" pid="3" name="MediaServiceImageTags">
    <vt:lpwstr/>
  </property>
</Properties>
</file>